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86" r:id="rId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1"/>
    <p:restoredTop sz="94696"/>
  </p:normalViewPr>
  <p:slideViewPr>
    <p:cSldViewPr snapToGrid="0" snapToObjects="1">
      <p:cViewPr varScale="1">
        <p:scale>
          <a:sx n="90" d="100"/>
          <a:sy n="90" d="100"/>
        </p:scale>
        <p:origin x="232" y="6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E48D9E-7610-C84F-B560-5F7AA3EB6527}" type="datetimeFigureOut">
              <a:rPr lang="nl-NL" smtClean="0"/>
              <a:t>24-10-19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0A353F-60CB-604B-88EB-C94083D65C8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361705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jdelijke aanduiding voor dia-afbeelding 1">
            <a:extLst>
              <a:ext uri="{FF2B5EF4-FFF2-40B4-BE49-F238E27FC236}">
                <a16:creationId xmlns:a16="http://schemas.microsoft.com/office/drawing/2014/main" id="{DEC0A53E-9DB2-B147-BB5F-C7234C530BB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6" name="Tijdelijke aanduiding voor notities 2">
            <a:extLst>
              <a:ext uri="{FF2B5EF4-FFF2-40B4-BE49-F238E27FC236}">
                <a16:creationId xmlns:a16="http://schemas.microsoft.com/office/drawing/2014/main" id="{EE2FCC38-745A-DB47-8235-0C6C6E99341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8832683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895AED1-0E61-3A43-AFDE-154F5B5E4C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2336BA1-87F9-194A-BB37-3F6A445E6D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5E23134-EDF6-0D48-9259-7DD5EAA643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33916-2E17-E441-9972-802D581559C4}" type="datetimeFigureOut">
              <a:rPr lang="nl-NL" smtClean="0"/>
              <a:t>24-10-19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9E45A1A-3056-5040-81DF-316311E223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77F7694-A717-7E4A-88C7-228CDE7D6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4B711-6520-CF4B-98C0-91054249950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829068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4300D3-D905-2B4A-8517-D1CFCFEA07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CFC45275-D98B-9644-8C28-FA117BF058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995B59E-4D32-1A48-AB73-C3823A02E1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33916-2E17-E441-9972-802D581559C4}" type="datetimeFigureOut">
              <a:rPr lang="nl-NL" smtClean="0"/>
              <a:t>24-10-19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B945EF5-E6D5-8349-B61D-DD42301C0F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FE15FDD-4B24-7C48-B24D-45CE37728D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4B711-6520-CF4B-98C0-91054249950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59101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023C1F1F-14B0-6241-90ED-853B576AB5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5221B12E-DC51-5241-B0EC-ED1CCFC9BE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819C1C1-D018-4F47-80B5-0D9023E1B3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33916-2E17-E441-9972-802D581559C4}" type="datetimeFigureOut">
              <a:rPr lang="nl-NL" smtClean="0"/>
              <a:t>24-10-19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1CCA79E-16BB-9F48-88F5-7851B92B53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48F74CC-1F01-D849-8A49-9561A4E47A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4B711-6520-CF4B-98C0-91054249950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19396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A94E22-2A66-7D46-8884-104F32493B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903EF67-1F59-3542-950D-CBC199F3F7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E44F105-DC18-CA44-91D1-EBA1F27B98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33916-2E17-E441-9972-802D581559C4}" type="datetimeFigureOut">
              <a:rPr lang="nl-NL" smtClean="0"/>
              <a:t>24-10-19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36D02C5-1DCB-8C41-9F95-0AA200C54E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B8B60CB-BC41-044B-9AFF-0EF6D52822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4B711-6520-CF4B-98C0-91054249950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940703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2D72F85-08C2-C541-AB74-85FC3157E8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EC1D1F8-6538-024F-886A-B04E54C95F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C7E906A-AF82-C742-BC85-03D0C3B32B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33916-2E17-E441-9972-802D581559C4}" type="datetimeFigureOut">
              <a:rPr lang="nl-NL" smtClean="0"/>
              <a:t>24-10-19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467B384-36E7-4342-B835-4885988696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D9D0FC0-133B-FA4C-A983-B8A17DC6C7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4B711-6520-CF4B-98C0-91054249950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627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EDF6AA8-8B57-3F4C-8571-A4E1E87279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CB0435F-3025-E547-8963-B707F95F510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F26803CA-0A47-2648-8A66-8E3104C291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60518AE9-F620-7D4E-AEA2-12393264BC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33916-2E17-E441-9972-802D581559C4}" type="datetimeFigureOut">
              <a:rPr lang="nl-NL" smtClean="0"/>
              <a:t>24-10-19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B6CF04AB-5BDC-414F-BC51-2E9DD00B9C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A48999B6-83CA-3148-8281-E51FA431D3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4B711-6520-CF4B-98C0-91054249950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5387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1141AD-4B13-7D44-9EF4-28A3E1C50A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6048970-BBBD-F34A-8218-48AE25532B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9947E336-7B81-994C-BA20-B26BEB4886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2CBF1E15-F340-1B40-8F1C-C0617F91BBF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F72C7F24-2902-E449-B6B7-6AD0FC7AC35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07FA7E33-5479-5A49-B150-1790B92EC8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33916-2E17-E441-9972-802D581559C4}" type="datetimeFigureOut">
              <a:rPr lang="nl-NL" smtClean="0"/>
              <a:t>24-10-19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02EFAB08-D1BB-7641-A036-601470B90C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193EF8BB-A4D8-7E44-9AFC-F2781D5DC8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4B711-6520-CF4B-98C0-91054249950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129888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C60D2B-11E5-C64E-BFC1-A1933AD69C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3F2320D3-0AFD-5441-986A-E6959505D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33916-2E17-E441-9972-802D581559C4}" type="datetimeFigureOut">
              <a:rPr lang="nl-NL" smtClean="0"/>
              <a:t>24-10-19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6F777AD4-3BA0-A94D-BB90-87EC96A9F0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B5323001-B5A5-404F-8378-5C232D378A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4B711-6520-CF4B-98C0-91054249950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275401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0F06947F-5DB4-0F45-B61E-BF2D135292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33916-2E17-E441-9972-802D581559C4}" type="datetimeFigureOut">
              <a:rPr lang="nl-NL" smtClean="0"/>
              <a:t>24-10-19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35BAC491-2DDF-C848-9CDE-3D6669EE02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0F73F635-F31E-AC44-8EC3-5190E5E9DF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4B711-6520-CF4B-98C0-91054249950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69115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6C5A82-260E-A340-B774-A2D3C01953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55F64DD-959F-B84D-B714-6E3F9B65C8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E3E8D608-6DE9-7C44-AE41-E4F317CCEE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C8F1001F-2D9C-4340-B221-6A6342F4CE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33916-2E17-E441-9972-802D581559C4}" type="datetimeFigureOut">
              <a:rPr lang="nl-NL" smtClean="0"/>
              <a:t>24-10-19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352756F2-1E35-404F-9643-2F8E6D3BDD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76D1B76-E4CF-5F4D-9E0B-B512BFD561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4B711-6520-CF4B-98C0-91054249950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18598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4ED7F9E-E0E6-2B41-8DC2-8276943BC4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67EFD1D9-CEAC-E345-8DFB-FCB21D418CF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23F5611C-C59D-634B-B2E4-35053DBBB3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8F11F7C7-9C90-834C-82C7-F99DC1208C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33916-2E17-E441-9972-802D581559C4}" type="datetimeFigureOut">
              <a:rPr lang="nl-NL" smtClean="0"/>
              <a:t>24-10-19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C88BE59-752E-064F-BBE4-AA0A642469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02017A50-5A96-2C4C-8921-A824FB05C8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4B711-6520-CF4B-98C0-91054249950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05898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EC45116D-03F0-8D45-B084-5EA02F0913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67D3C1E6-5137-4D4B-A9C2-505B653916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A1CC110-18EB-744D-BB63-8ECB207CB1E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333916-2E17-E441-9972-802D581559C4}" type="datetimeFigureOut">
              <a:rPr lang="nl-NL" smtClean="0"/>
              <a:t>24-10-19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BD3C71C-EA02-764A-97DF-C50951E131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D05307F-9C89-4A46-A5CF-125EC06F1C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44B711-6520-CF4B-98C0-91054249950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82317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Afbeelding 7">
            <a:extLst>
              <a:ext uri="{FF2B5EF4-FFF2-40B4-BE49-F238E27FC236}">
                <a16:creationId xmlns:a16="http://schemas.microsoft.com/office/drawing/2014/main" id="{90340DBD-DFBB-414C-A6A8-7A9B59E58B2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1603" y="2147266"/>
            <a:ext cx="9142080" cy="3990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Ondertitel 2">
            <a:extLst>
              <a:ext uri="{FF2B5EF4-FFF2-40B4-BE49-F238E27FC236}">
                <a16:creationId xmlns:a16="http://schemas.microsoft.com/office/drawing/2014/main" id="{B0421761-76C9-BF4F-930D-F500A8B4FD9E}"/>
              </a:ext>
            </a:extLst>
          </p:cNvPr>
          <p:cNvSpPr txBox="1">
            <a:spLocks/>
          </p:cNvSpPr>
          <p:nvPr/>
        </p:nvSpPr>
        <p:spPr>
          <a:xfrm>
            <a:off x="5294556" y="4268609"/>
            <a:ext cx="2148706" cy="416204"/>
          </a:xfrm>
          <a:prstGeom prst="rect">
            <a:avLst/>
          </a:prstGeom>
          <a:ln>
            <a:solidFill>
              <a:srgbClr val="00B0F0"/>
            </a:solidFill>
          </a:ln>
        </p:spPr>
        <p:txBody>
          <a:bodyPr>
            <a:normAutofit lnSpcReduction="10000"/>
          </a:bodyPr>
          <a:lstStyle>
            <a:lvl1pPr marL="0" indent="0" algn="ctr" defTabSz="1007943" rtl="0" eaLnBrk="1" latinLnBrk="0" hangingPunct="1">
              <a:lnSpc>
                <a:spcPct val="90000"/>
              </a:lnSpc>
              <a:spcBef>
                <a:spcPts val="1102"/>
              </a:spcBef>
              <a:buFont typeface="Arial" panose="020B0604020202020204" pitchFamily="34" charset="0"/>
              <a:buNone/>
              <a:defRPr sz="26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3972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7943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1915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5886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9858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23829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7801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31772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nl-NL" sz="2400" b="1" dirty="0"/>
              <a:t>   het midden</a:t>
            </a:r>
          </a:p>
        </p:txBody>
      </p:sp>
      <p:sp>
        <p:nvSpPr>
          <p:cNvPr id="15" name="Ondertitel 2">
            <a:extLst>
              <a:ext uri="{FF2B5EF4-FFF2-40B4-BE49-F238E27FC236}">
                <a16:creationId xmlns:a16="http://schemas.microsoft.com/office/drawing/2014/main" id="{4ED82010-7D25-2F4E-B838-01BBD2E0BD51}"/>
              </a:ext>
            </a:extLst>
          </p:cNvPr>
          <p:cNvSpPr txBox="1">
            <a:spLocks/>
          </p:cNvSpPr>
          <p:nvPr/>
        </p:nvSpPr>
        <p:spPr>
          <a:xfrm>
            <a:off x="8182059" y="2384891"/>
            <a:ext cx="2150146" cy="416204"/>
          </a:xfrm>
          <a:prstGeom prst="rect">
            <a:avLst/>
          </a:prstGeom>
          <a:ln>
            <a:solidFill>
              <a:srgbClr val="00B0F0"/>
            </a:solidFill>
          </a:ln>
        </p:spPr>
        <p:txBody>
          <a:bodyPr>
            <a:normAutofit lnSpcReduction="10000"/>
          </a:bodyPr>
          <a:lstStyle>
            <a:lvl1pPr marL="0" indent="0" algn="ctr" defTabSz="1007943" rtl="0" eaLnBrk="1" latinLnBrk="0" hangingPunct="1">
              <a:lnSpc>
                <a:spcPct val="90000"/>
              </a:lnSpc>
              <a:spcBef>
                <a:spcPts val="1102"/>
              </a:spcBef>
              <a:buFont typeface="Arial" panose="020B0604020202020204" pitchFamily="34" charset="0"/>
              <a:buNone/>
              <a:defRPr sz="26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3972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7943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1915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5886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9858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23829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7801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31772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nl-NL" sz="2400" b="1" dirty="0"/>
              <a:t>het einde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A516AFE7-0AE6-8D4B-A785-CA99DBC4A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19653" y="6159528"/>
            <a:ext cx="2554828" cy="416203"/>
          </a:xfrm>
          <a:ln>
            <a:solidFill>
              <a:srgbClr val="00B0F0"/>
            </a:solidFill>
          </a:ln>
        </p:spPr>
        <p:txBody>
          <a:bodyPr rtlCol="0">
            <a:normAutofit lnSpcReduction="10000"/>
          </a:bodyPr>
          <a:lstStyle/>
          <a:p>
            <a:pPr defTabSz="914406">
              <a:defRPr/>
            </a:pPr>
            <a:r>
              <a:rPr lang="nl-NL" b="1" dirty="0"/>
              <a:t>het begin</a:t>
            </a:r>
          </a:p>
        </p:txBody>
      </p:sp>
      <p:sp>
        <p:nvSpPr>
          <p:cNvPr id="25605" name="Ondertitel 2">
            <a:extLst>
              <a:ext uri="{FF2B5EF4-FFF2-40B4-BE49-F238E27FC236}">
                <a16:creationId xmlns:a16="http://schemas.microsoft.com/office/drawing/2014/main" id="{70A417C4-7301-C04C-878C-E17F9A0FFD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65376" y="409003"/>
            <a:ext cx="3012796" cy="583262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1006475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503238" defTabSz="1006475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006475" defTabSz="1006475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11300" defTabSz="1006475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14538" defTabSz="1006475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471738" defTabSz="1006475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28938" defTabSz="1006475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386138" defTabSz="1006475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43338" defTabSz="1006475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nl-NL" altLang="nl-NL" sz="3629" b="1">
                <a:solidFill>
                  <a:schemeClr val="bg1"/>
                </a:solidFill>
              </a:rPr>
              <a:t>het verhaal</a:t>
            </a:r>
          </a:p>
        </p:txBody>
      </p:sp>
      <p:sp>
        <p:nvSpPr>
          <p:cNvPr id="8" name="Ovaal 7">
            <a:extLst>
              <a:ext uri="{FF2B5EF4-FFF2-40B4-BE49-F238E27FC236}">
                <a16:creationId xmlns:a16="http://schemas.microsoft.com/office/drawing/2014/main" id="{F2E7B26B-F8D2-294A-822C-8A20DF4E2FFD}"/>
              </a:ext>
            </a:extLst>
          </p:cNvPr>
          <p:cNvSpPr/>
          <p:nvPr/>
        </p:nvSpPr>
        <p:spPr>
          <a:xfrm>
            <a:off x="8281430" y="2465539"/>
            <a:ext cx="253467" cy="254907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 sz="1633" dirty="0"/>
          </a:p>
        </p:txBody>
      </p:sp>
      <p:sp>
        <p:nvSpPr>
          <p:cNvPr id="9" name="Ovaal 8">
            <a:extLst>
              <a:ext uri="{FF2B5EF4-FFF2-40B4-BE49-F238E27FC236}">
                <a16:creationId xmlns:a16="http://schemas.microsoft.com/office/drawing/2014/main" id="{F8837875-F0E1-3F45-BBCE-2D0DE13FC953}"/>
              </a:ext>
            </a:extLst>
          </p:cNvPr>
          <p:cNvSpPr/>
          <p:nvPr/>
        </p:nvSpPr>
        <p:spPr>
          <a:xfrm>
            <a:off x="5391046" y="4349257"/>
            <a:ext cx="253467" cy="254907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 sz="1633" dirty="0"/>
          </a:p>
        </p:txBody>
      </p:sp>
      <p:sp>
        <p:nvSpPr>
          <p:cNvPr id="10" name="Ovaal 9">
            <a:extLst>
              <a:ext uri="{FF2B5EF4-FFF2-40B4-BE49-F238E27FC236}">
                <a16:creationId xmlns:a16="http://schemas.microsoft.com/office/drawing/2014/main" id="{65DB69ED-6D14-5C47-B69A-CC7B97DB9590}"/>
              </a:ext>
            </a:extLst>
          </p:cNvPr>
          <p:cNvSpPr/>
          <p:nvPr/>
        </p:nvSpPr>
        <p:spPr>
          <a:xfrm>
            <a:off x="2287521" y="6240177"/>
            <a:ext cx="252026" cy="25490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 sz="1633" dirty="0"/>
          </a:p>
        </p:txBody>
      </p:sp>
    </p:spTree>
    <p:extLst>
      <p:ext uri="{BB962C8B-B14F-4D97-AF65-F5344CB8AC3E}">
        <p14:creationId xmlns:p14="http://schemas.microsoft.com/office/powerpoint/2010/main" val="1176610519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9</Words>
  <Application>Microsoft Macintosh PowerPoint</Application>
  <PresentationFormat>Breedbeeld</PresentationFormat>
  <Paragraphs>4</Paragraphs>
  <Slides>1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Kantoorthema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Anna Sigtermans | Nieuwkomersklas</dc:creator>
  <cp:lastModifiedBy>Anna Sigtermans | Nieuwkomersklas</cp:lastModifiedBy>
  <cp:revision>1</cp:revision>
  <dcterms:created xsi:type="dcterms:W3CDTF">2019-10-24T18:48:36Z</dcterms:created>
  <dcterms:modified xsi:type="dcterms:W3CDTF">2019-10-24T18:51:31Z</dcterms:modified>
</cp:coreProperties>
</file>