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40" r:id="rId1"/>
  </p:sldMasterIdLst>
  <p:sldIdLst>
    <p:sldId id="256" r:id="rId2"/>
    <p:sldId id="268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5214" autoAdjust="0"/>
  </p:normalViewPr>
  <p:slideViewPr>
    <p:cSldViewPr snapToGrid="0">
      <p:cViewPr varScale="1">
        <p:scale>
          <a:sx n="85" d="100"/>
          <a:sy n="85" d="100"/>
        </p:scale>
        <p:origin x="59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960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nl-NL"/>
              <a:t>Klikken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84890-85D2-4D7B-8EF5-15A9C1DB8F42}" type="datetimeFigureOut">
              <a:rPr lang="en-US" dirty="0"/>
              <a:t>10/13/2019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/>
            </a:lvl1pPr>
          </a:lstStyle>
          <a:p>
            <a:fld id="{4FAB73BC-B049-4115-A692-8D63A059BFB8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57CC2-0FC8-4686-B024-99790E0F5162}" type="datetimeFigureOut">
              <a:rPr lang="en-US" dirty="0"/>
              <a:t>10/13/2019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64DA5-CD3D-4590-A511-FCD3BC7A793E}" type="datetimeFigureOut">
              <a:rPr lang="en-US" dirty="0"/>
              <a:t>10/13/2019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5661D-6934-4B32-B92C-470368BF1EC6}" type="datetimeFigureOut">
              <a:rPr lang="en-US" dirty="0"/>
              <a:t>10/13/2019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8000" b="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C6F822A4-8DA6-4447-9B1F-C5DB58435268}" type="datetimeFigureOut">
              <a:rPr lang="en-US" dirty="0"/>
              <a:t>10/13/2019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4FAB73BC-B049-4115-A692-8D63A059BFB8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8D31E-DCDA-41A7-9C67-C4B11B94D21D}" type="datetimeFigureOut">
              <a:rPr lang="en-US" dirty="0"/>
              <a:t>10/13/2019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762C0-B258-48F1-ADE6-176B4174CCDD}" type="datetimeFigureOut">
              <a:rPr lang="en-US" dirty="0"/>
              <a:t>10/13/2019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919A6-33EB-49BD-A62F-1FA56B9F9712}" type="datetimeFigureOut">
              <a:rPr lang="en-US" dirty="0"/>
              <a:t>10/13/2019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E7D1B-D673-4CF6-8672-009D42ABD2A0}" type="datetimeFigureOut">
              <a:rPr lang="en-US" dirty="0"/>
              <a:t>10/13/2019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6AA21-1863-4931-97CB-99D0A168701B}" type="datetimeFigureOut">
              <a:rPr lang="en-US" dirty="0"/>
              <a:t>10/13/2019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2C379-9A7C-4C87-A116-CBE9F58B04C5}" type="datetimeFigureOut">
              <a:rPr lang="en-US" dirty="0"/>
              <a:t>10/13/2019</a:t>
            </a:fld>
            <a:endParaRPr lang="en-US" dirty="0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8664C608-40B1-4030-A28D-5B74BC98ADCE}" type="datetimeFigureOut">
              <a:rPr lang="en-US" dirty="0"/>
              <a:t>10/13/2019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j-lt"/>
              </a:defRPr>
            </a:lvl1pPr>
          </a:lstStyle>
          <a:p>
            <a:fld id="{4FAB73BC-B049-4115-A692-8D63A059BFB8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5E34663-B4D6-4B89-832E-08C2E3AF153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/>
              <a:t>Diabetes type 1 en 2 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5CD61A0D-5CEF-460D-9A1D-B7D9AA2B9C7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578232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9705B42-3305-4800-9145-02DEA3ECB6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Diabetes in relatie met voeding</a:t>
            </a:r>
            <a:br>
              <a:rPr lang="nl-NL" dirty="0"/>
            </a:br>
            <a:endParaRPr lang="nl-NL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33EEC760-4243-44E8-BB0E-2195FE6B87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Suikers: vermijd zoveel mogelijk suikers in de voeding en voornamelijk in bewerkte producten.</a:t>
            </a:r>
          </a:p>
          <a:p>
            <a:r>
              <a:rPr lang="nl-NL" dirty="0"/>
              <a:t>Schijf van vijf: Eet gezond en gevarieerd </a:t>
            </a:r>
          </a:p>
          <a:p>
            <a:r>
              <a:rPr lang="nl-NL" dirty="0"/>
              <a:t>Zout: Gebruik minder zout, dit verhoogd de kans op een hoge bloedruk</a:t>
            </a:r>
          </a:p>
          <a:p>
            <a:r>
              <a:rPr lang="nl-NL" dirty="0"/>
              <a:t>Groenten: Eet zoveel mogelijk gevarieerde groenten. Deze bevatten vitamines en een klein beet je natrium.</a:t>
            </a:r>
          </a:p>
          <a:p>
            <a:r>
              <a:rPr lang="nl-NL" dirty="0"/>
              <a:t>Vermijd producten met een hoog gehalte aan koolhydraten</a:t>
            </a:r>
          </a:p>
          <a:p>
            <a:r>
              <a:rPr lang="nl-NL" dirty="0"/>
              <a:t>Gebruik veel kruiden en specerijen tijdens het koken.</a:t>
            </a:r>
          </a:p>
          <a:p>
            <a:r>
              <a:rPr lang="nl-NL" dirty="0"/>
              <a:t>Eet op vaste tijdstippen: ontbijt, tussendoor, lunch en diner.  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3ED77B8E-FC06-494F-AAC3-D1B9B25451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6352" y="0"/>
            <a:ext cx="2414803" cy="241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11112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136CFD3-CFFC-416E-9544-141953791C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Diëten 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518E1DE-B1C2-41B1-A39C-8D79CD7465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 dirty="0"/>
          </a:p>
          <a:p>
            <a:r>
              <a:rPr lang="nl-NL" dirty="0"/>
              <a:t>Koolhydraatbeperkt:150 gram koolhydraten per dag.</a:t>
            </a:r>
          </a:p>
          <a:p>
            <a:r>
              <a:rPr lang="nl-NL" dirty="0"/>
              <a:t>Koolhydraatarm: 40 tot 70 gram koolhydraten per dag.</a:t>
            </a:r>
          </a:p>
          <a:p>
            <a:r>
              <a:rPr lang="nl-NL" dirty="0"/>
              <a:t>Diëtist: Stelt voedingsschema’s met je op, houdt je gewicht in de gaten en adviseert welke dieet het beste bij je past.</a:t>
            </a:r>
          </a:p>
          <a:p>
            <a:r>
              <a:rPr lang="nl-NL" dirty="0"/>
              <a:t>Minder medicijnen nodig:  Wanneer je minder koolhydraten gaat eten en gewicht verliest, dan kan het zijn dat je minder medicijnen of insuline nodig hebt(type 2).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9DE7DBCD-E02D-41EE-9B80-97432F3200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37813" y="65834"/>
            <a:ext cx="3254188" cy="2264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86728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8A5C48A-06E8-4A27-831A-E7331477B4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Tips bij het bereiden van voedsel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13BEC0AC-E04D-48B2-96D5-AC700FD3A2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Specerijen: geeft veel smaak aan eten, je hoeft nauwelijks tot geen zout te gebruiken.</a:t>
            </a:r>
          </a:p>
          <a:p>
            <a:r>
              <a:rPr lang="nl-NL" dirty="0"/>
              <a:t>Groenten: bereid verschillende groenten, alle groenten leveren verschillende vitamines</a:t>
            </a:r>
          </a:p>
          <a:p>
            <a:r>
              <a:rPr lang="nl-NL" dirty="0"/>
              <a:t>Eet gevarieerd: probeer nieuwe gerechten en nieuwe producten uit. Dat maakt het koken leuker.</a:t>
            </a:r>
          </a:p>
          <a:p>
            <a:r>
              <a:rPr lang="nl-NL" dirty="0"/>
              <a:t>  Koop producten in het seizoen: Producten in het seizoen zijn smakelijker en goedkoper.</a:t>
            </a:r>
          </a:p>
          <a:p>
            <a:r>
              <a:rPr lang="nl-NL" dirty="0"/>
              <a:t>Kookclub: Er zijn kookclubs met mensen met diabetes, ze koken gezamenlijk gezonde gerechten</a:t>
            </a:r>
          </a:p>
          <a:p>
            <a:endParaRPr lang="nl-NL" dirty="0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7ACF501D-8352-405F-8B19-11541DFD60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3387" y="116543"/>
            <a:ext cx="2319167" cy="178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03333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91A793E-C020-4072-9E9D-294B68F5A0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              Vragen?</a:t>
            </a:r>
          </a:p>
        </p:txBody>
      </p:sp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id="{74FA88C4-1B22-41B2-8A86-BE50A6CB86F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63187" y="1860923"/>
            <a:ext cx="5088015" cy="264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03970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F41B869-708D-4CC8-8C91-48FE3010D3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Lesdoelen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F8CEC326-1181-412C-8D59-789FCA3078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De student kan beschrijven wat diabetes is.</a:t>
            </a:r>
          </a:p>
          <a:p>
            <a:r>
              <a:rPr lang="nl-NL" dirty="0"/>
              <a:t>De student kan beschrijven wat verschil is tussen diabetes type 1 en 2.</a:t>
            </a:r>
          </a:p>
          <a:p>
            <a:r>
              <a:rPr lang="nl-NL" dirty="0"/>
              <a:t>De student weet de symptomen van diabetes type 1 en 2 te benoemen.</a:t>
            </a:r>
          </a:p>
          <a:p>
            <a:r>
              <a:rPr lang="nl-NL" dirty="0"/>
              <a:t> De student kan Gezondheidsproblemen op langere termijn benoemen.</a:t>
            </a:r>
          </a:p>
          <a:p>
            <a:r>
              <a:rPr lang="nl-NL" dirty="0"/>
              <a:t>De student kan beschrijven wat de relatie tot voeding is.</a:t>
            </a:r>
          </a:p>
          <a:p>
            <a:r>
              <a:rPr lang="nl-NL" dirty="0"/>
              <a:t>De student kan een aantal tips opnoemen tijdens de voedselbereiding.</a:t>
            </a:r>
          </a:p>
          <a:p>
            <a:r>
              <a:rPr lang="nl-NL" dirty="0"/>
              <a:t>De student kan benoemen welke diëten er worden geadviseerd. </a:t>
            </a:r>
          </a:p>
          <a:p>
            <a:endParaRPr lang="nl-NL" dirty="0"/>
          </a:p>
          <a:p>
            <a:endParaRPr lang="nl-NL" dirty="0"/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2237008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3500609-1AE7-4286-AB8D-EF4AB99013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Inhoudsopgave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FF6866DF-D0D7-4E0F-8FD8-BC7AA557C2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nl-NL" dirty="0"/>
              <a:t>Wat is diabetes?</a:t>
            </a:r>
          </a:p>
          <a:p>
            <a:r>
              <a:rPr lang="nl-NL" dirty="0"/>
              <a:t>Welke type diabetes zijn er?</a:t>
            </a:r>
          </a:p>
          <a:p>
            <a:r>
              <a:rPr lang="nl-NL" dirty="0"/>
              <a:t>Symptomen van diabetes</a:t>
            </a:r>
          </a:p>
          <a:p>
            <a:r>
              <a:rPr lang="nl-NL" dirty="0"/>
              <a:t>Diabetes type 1</a:t>
            </a:r>
          </a:p>
          <a:p>
            <a:r>
              <a:rPr lang="nl-NL" dirty="0"/>
              <a:t>Diabetes type 2</a:t>
            </a:r>
          </a:p>
          <a:p>
            <a:r>
              <a:rPr lang="nl-NL" dirty="0"/>
              <a:t>Gezondheidsproblemen op langere termijn</a:t>
            </a:r>
          </a:p>
          <a:p>
            <a:r>
              <a:rPr lang="nl-NL" dirty="0"/>
              <a:t>Diabetes in relatie met voeding</a:t>
            </a:r>
          </a:p>
          <a:p>
            <a:r>
              <a:rPr lang="nl-NL" dirty="0"/>
              <a:t>Diëten  </a:t>
            </a:r>
          </a:p>
          <a:p>
            <a:r>
              <a:rPr lang="nl-NL" dirty="0"/>
              <a:t>Tips bij het bereiden van voedsel.</a:t>
            </a:r>
          </a:p>
          <a:p>
            <a:r>
              <a:rPr lang="nl-NL" dirty="0"/>
              <a:t>Vragen?</a:t>
            </a:r>
          </a:p>
        </p:txBody>
      </p:sp>
    </p:spTree>
    <p:extLst>
      <p:ext uri="{BB962C8B-B14F-4D97-AF65-F5344CB8AC3E}">
        <p14:creationId xmlns:p14="http://schemas.microsoft.com/office/powerpoint/2010/main" val="17823446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EA75819-2100-4289-9BA5-C8343649FA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       Wat is diabetes?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D62CD296-74B4-47A9-9C08-1FFCEB8BB3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Bij diabetes (suikerziekte) kan het lichaam de bloedsuiker niet meer regelen.</a:t>
            </a:r>
          </a:p>
          <a:p>
            <a:r>
              <a:rPr lang="nl-NL" dirty="0"/>
              <a:t>Het hormoon insuline reageert nauwelijks meer op het afweersysteem </a:t>
            </a:r>
          </a:p>
          <a:p>
            <a:pPr marL="0" indent="0">
              <a:buNone/>
            </a:pPr>
            <a:endParaRPr lang="nl-NL" dirty="0"/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B7923BDB-4FDD-4EF6-AF08-89F75B45B1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0400" y="3099816"/>
            <a:ext cx="3379694" cy="2198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5421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EA806C0-893D-4A5B-A4F7-A44692D73C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Welke type diabetes zijn er?</a:t>
            </a:r>
            <a:br>
              <a:rPr lang="nl-NL" dirty="0"/>
            </a:br>
            <a:endParaRPr lang="nl-NL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92942B8-0330-44F9-86F1-5C05B449AD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Type 1: Het lichaam maakt nauwelijks meer insuline aan. Patiënten met diabetes moeten zichzelf insuline toedienen. </a:t>
            </a:r>
          </a:p>
          <a:p>
            <a:r>
              <a:rPr lang="nl-NL" dirty="0"/>
              <a:t>Diabetes type 2: dit zijn patiënten met overgewicht, weinig beweging, ongezonde leefstijl en ouderen.  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B0033150-1EB1-4418-AB84-E871EB0C88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3521" y="3590365"/>
            <a:ext cx="3032031" cy="3267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9468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71A4FD0-F25B-4FC6-AAAE-C1FC9C906F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Symptomen van diabetes</a:t>
            </a:r>
            <a:br>
              <a:rPr lang="nl-NL" dirty="0"/>
            </a:br>
            <a:endParaRPr lang="nl-NL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D4A2A86-6A79-4762-884C-31428F7C26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Afvallen.</a:t>
            </a:r>
          </a:p>
          <a:p>
            <a:r>
              <a:rPr lang="nl-NL" dirty="0"/>
              <a:t>Veel drinken en plassen.</a:t>
            </a:r>
          </a:p>
          <a:p>
            <a:r>
              <a:rPr lang="nl-NL" dirty="0"/>
              <a:t>Veel moe zijn.</a:t>
            </a:r>
          </a:p>
          <a:p>
            <a:r>
              <a:rPr lang="nl-NL" dirty="0"/>
              <a:t>Last van je ogen.</a:t>
            </a:r>
          </a:p>
          <a:p>
            <a:r>
              <a:rPr lang="nl-NL" dirty="0"/>
              <a:t>Veel eten of juist weinig.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679C174F-47C4-4109-9948-7DB6B7A938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6678" y="1669955"/>
            <a:ext cx="6874862" cy="4847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55922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EFB59D2-7A5C-4EFF-9E31-669AD8520C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Diabetes type 1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B853BFF1-CDAD-413A-86BD-A21544DEDA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Bloedprikken: Nuchter, voor de lunch, voor het diner en voor het slapen.</a:t>
            </a:r>
          </a:p>
          <a:p>
            <a:r>
              <a:rPr lang="nl-NL" dirty="0"/>
              <a:t>Zelf insuline spuiten: Voor het ontbijt, lunch, diner en voor het slapen.</a:t>
            </a:r>
          </a:p>
          <a:p>
            <a:r>
              <a:rPr lang="nl-NL" dirty="0" err="1"/>
              <a:t>Lantus</a:t>
            </a:r>
            <a:r>
              <a:rPr lang="nl-NL" dirty="0"/>
              <a:t>: Langwerkende(24 uur). Houdt de bloedsuiker stabiel.</a:t>
            </a:r>
          </a:p>
          <a:p>
            <a:r>
              <a:rPr lang="nl-NL" dirty="0" err="1"/>
              <a:t>Novorapid</a:t>
            </a:r>
            <a:r>
              <a:rPr lang="nl-NL" dirty="0"/>
              <a:t>: kort werkende(2/3 uur). Spuiten voor het ontbijt, lunch en diner.</a:t>
            </a:r>
          </a:p>
          <a:p>
            <a:r>
              <a:rPr lang="nl-NL" dirty="0"/>
              <a:t>Hyper:  Als je bloedsuiker boven de 10 </a:t>
            </a:r>
            <a:r>
              <a:rPr lang="nl-NL" dirty="0" err="1"/>
              <a:t>mmol</a:t>
            </a:r>
            <a:r>
              <a:rPr lang="nl-NL" dirty="0"/>
              <a:t>/l komt. Je moet veel plassen, zweten, wordt snel boos of je bent vermoeid.</a:t>
            </a:r>
          </a:p>
          <a:p>
            <a:r>
              <a:rPr lang="nl-NL" dirty="0"/>
              <a:t>Hypo: bloedsuikerspiegel onder de 4 </a:t>
            </a:r>
            <a:r>
              <a:rPr lang="nl-NL" dirty="0" err="1"/>
              <a:t>mmol</a:t>
            </a:r>
            <a:r>
              <a:rPr lang="nl-NL" dirty="0"/>
              <a:t>/l. Je gaat zweten, trillen, verward praten, moe zijn en hoofdpijn. 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B6875557-9E36-4FD5-A200-FFE3662D14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34134" y="-162485"/>
            <a:ext cx="2257866" cy="3461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69293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ACAD3A6-7B9F-4851-80FE-7D444885A4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Diabetes type 2</a:t>
            </a:r>
            <a:br>
              <a:rPr lang="nl-NL" dirty="0"/>
            </a:br>
            <a:endParaRPr lang="nl-NL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B3F2C5C-C4CD-488D-8F3C-ED0166F1A7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Overgewicht, roken, ongezonde leefstijl of weinig bewegen.</a:t>
            </a:r>
          </a:p>
          <a:p>
            <a:r>
              <a:rPr lang="nl-NL" dirty="0"/>
              <a:t> Voedingsgedrag: veel ongezonde producten nuttigen met veel vet en suikers.</a:t>
            </a:r>
          </a:p>
          <a:p>
            <a:r>
              <a:rPr lang="nl-NL" dirty="0"/>
              <a:t>Roken: verhoogd de kans op hart- en vaatziekten.</a:t>
            </a:r>
          </a:p>
          <a:p>
            <a:r>
              <a:rPr lang="nl-NL" dirty="0"/>
              <a:t>Weinig bewegen: weinig bewegen en ongezond eten.</a:t>
            </a:r>
          </a:p>
          <a:p>
            <a:r>
              <a:rPr lang="nl-NL" dirty="0"/>
              <a:t>Ongezonde leefstijl: Veel drinken, roken en vet eten.</a:t>
            </a:r>
          </a:p>
          <a:p>
            <a:r>
              <a:rPr lang="nl-NL" dirty="0"/>
              <a:t>Behandeling: veel bewegen, gezonde voeding en medicijnen.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CEC59307-CC95-4C00-AF29-B5F2CA4AE0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58519" y="0"/>
            <a:ext cx="3833481" cy="2411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1850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7DC8B18-ACCB-45D1-B9E8-A37AF863D8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Gezondheidsproblemen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DF6CDA6C-963C-4DB9-A821-AA1C1EFAD2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Type 1: Slecht zien, hart – en vaatziekten, nierziekten, complicaties in de zenuwbanen en psychische problemen.</a:t>
            </a:r>
          </a:p>
          <a:p>
            <a:r>
              <a:rPr lang="nl-NL" dirty="0"/>
              <a:t>Type 2: Ader verkalking, slecht zien, hart- en vaatziekten en nierziekten.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F00629E6-6E18-4B2C-BC07-2F66FFB090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53586" y="3119718"/>
            <a:ext cx="5125323" cy="3738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001700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Houttype">
  <a:themeElements>
    <a:clrScheme name="Wood Type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Wood Type">
      <a:majorFont>
        <a:latin typeface="Rockwell Condensed" panose="02060603050405020104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Wood Typ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TM03090434[[fn=Type hout]]</Template>
  <TotalTime>90</TotalTime>
  <Words>686</Words>
  <Application>Microsoft Office PowerPoint</Application>
  <PresentationFormat>Breedbeeld</PresentationFormat>
  <Paragraphs>71</Paragraphs>
  <Slides>13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13</vt:i4>
      </vt:variant>
    </vt:vector>
  </HeadingPairs>
  <TitlesOfParts>
    <vt:vector size="17" baseType="lpstr">
      <vt:lpstr>Rockwell</vt:lpstr>
      <vt:lpstr>Rockwell Condensed</vt:lpstr>
      <vt:lpstr>Wingdings</vt:lpstr>
      <vt:lpstr>Houttype</vt:lpstr>
      <vt:lpstr>Diabetes type 1 en 2 </vt:lpstr>
      <vt:lpstr>Lesdoelen</vt:lpstr>
      <vt:lpstr>Inhoudsopgave </vt:lpstr>
      <vt:lpstr>       Wat is diabetes?</vt:lpstr>
      <vt:lpstr>Welke type diabetes zijn er? </vt:lpstr>
      <vt:lpstr>Symptomen van diabetes </vt:lpstr>
      <vt:lpstr>Diabetes type 1</vt:lpstr>
      <vt:lpstr>Diabetes type 2 </vt:lpstr>
      <vt:lpstr>Gezondheidsproblemen</vt:lpstr>
      <vt:lpstr>Diabetes in relatie met voeding </vt:lpstr>
      <vt:lpstr>Diëten  </vt:lpstr>
      <vt:lpstr>Tips bij het bereiden van voedsel</vt:lpstr>
      <vt:lpstr>              Vragen?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Diabetes type 1 en 2</dc:title>
  <dc:creator>Johan Faber</dc:creator>
  <cp:lastModifiedBy>Johan Faber</cp:lastModifiedBy>
  <cp:revision>10</cp:revision>
  <dcterms:created xsi:type="dcterms:W3CDTF">2019-10-13T13:47:39Z</dcterms:created>
  <dcterms:modified xsi:type="dcterms:W3CDTF">2019-10-13T15:57:30Z</dcterms:modified>
</cp:coreProperties>
</file>