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701" r:id="rId1"/>
  </p:sldMasterIdLst>
  <p:sldIdLst>
    <p:sldId id="256" r:id="rId2"/>
    <p:sldId id="257" r:id="rId3"/>
    <p:sldId id="258" r:id="rId4"/>
    <p:sldId id="259" r:id="rId5"/>
    <p:sldId id="260" r:id="rId6"/>
    <p:sldId id="261" r:id="rId7"/>
    <p:sldId id="262" r:id="rId8"/>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61" d="100"/>
          <a:sy n="61" d="100"/>
        </p:scale>
        <p:origin x="884"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40D536BF-E6B1-41B6-8F80-B3EE82B4F53F}" type="doc">
      <dgm:prSet loTypeId="urn:microsoft.com/office/officeart/2005/8/layout/vList2" loCatId="list" qsTypeId="urn:microsoft.com/office/officeart/2005/8/quickstyle/simple4" qsCatId="simple" csTypeId="urn:microsoft.com/office/officeart/2005/8/colors/colorful2" csCatId="colorful" phldr="1"/>
      <dgm:spPr/>
      <dgm:t>
        <a:bodyPr/>
        <a:lstStyle/>
        <a:p>
          <a:endParaRPr lang="en-US"/>
        </a:p>
      </dgm:t>
    </dgm:pt>
    <dgm:pt modelId="{3994C722-6956-44CD-9FDC-7185D07F35D1}">
      <dgm:prSet/>
      <dgm:spPr/>
      <dgm:t>
        <a:bodyPr/>
        <a:lstStyle/>
        <a:p>
          <a:r>
            <a:rPr lang="nl-NL" dirty="0"/>
            <a:t>1. Wat houdt de NORO-virus in?</a:t>
          </a:r>
          <a:endParaRPr lang="en-US" dirty="0"/>
        </a:p>
      </dgm:t>
    </dgm:pt>
    <dgm:pt modelId="{68747F90-D8D4-4F47-A706-8AACD98BC638}" type="parTrans" cxnId="{EE5CE766-E5D4-40FC-9FC6-07489620DDBE}">
      <dgm:prSet/>
      <dgm:spPr/>
      <dgm:t>
        <a:bodyPr/>
        <a:lstStyle/>
        <a:p>
          <a:endParaRPr lang="en-US"/>
        </a:p>
      </dgm:t>
    </dgm:pt>
    <dgm:pt modelId="{788A4938-0A63-4489-A36F-AAEA341DE59F}" type="sibTrans" cxnId="{EE5CE766-E5D4-40FC-9FC6-07489620DDBE}">
      <dgm:prSet/>
      <dgm:spPr/>
      <dgm:t>
        <a:bodyPr/>
        <a:lstStyle/>
        <a:p>
          <a:endParaRPr lang="en-US"/>
        </a:p>
      </dgm:t>
    </dgm:pt>
    <dgm:pt modelId="{451AA9F0-A240-42A7-BCFC-99B71867CDAD}">
      <dgm:prSet/>
      <dgm:spPr/>
      <dgm:t>
        <a:bodyPr/>
        <a:lstStyle/>
        <a:p>
          <a:r>
            <a:rPr lang="nl-NL" dirty="0"/>
            <a:t>2. Door welke oorzaak kan NORO-virus ontstaan?</a:t>
          </a:r>
          <a:endParaRPr lang="en-US" dirty="0"/>
        </a:p>
      </dgm:t>
    </dgm:pt>
    <dgm:pt modelId="{B19B8D51-CA79-4FFB-848B-4846E03221D9}" type="parTrans" cxnId="{2B128088-9705-45B4-AA16-7E7BC46130C4}">
      <dgm:prSet/>
      <dgm:spPr/>
      <dgm:t>
        <a:bodyPr/>
        <a:lstStyle/>
        <a:p>
          <a:endParaRPr lang="en-US"/>
        </a:p>
      </dgm:t>
    </dgm:pt>
    <dgm:pt modelId="{4BF66162-1ECD-4AB5-9BB1-7123E0065EDF}" type="sibTrans" cxnId="{2B128088-9705-45B4-AA16-7E7BC46130C4}">
      <dgm:prSet/>
      <dgm:spPr/>
      <dgm:t>
        <a:bodyPr/>
        <a:lstStyle/>
        <a:p>
          <a:endParaRPr lang="en-US"/>
        </a:p>
      </dgm:t>
    </dgm:pt>
    <dgm:pt modelId="{401FDFFC-8694-49B5-A0AA-41011AD33D86}">
      <dgm:prSet/>
      <dgm:spPr/>
      <dgm:t>
        <a:bodyPr/>
        <a:lstStyle/>
        <a:p>
          <a:r>
            <a:rPr lang="nl-NL" dirty="0"/>
            <a:t>3. Wat zijn de symptomen van NORO-virus?</a:t>
          </a:r>
          <a:endParaRPr lang="en-US" dirty="0"/>
        </a:p>
      </dgm:t>
    </dgm:pt>
    <dgm:pt modelId="{E9E9F5A6-1728-49C8-A0C6-7C4CFC7151C5}" type="parTrans" cxnId="{95CEC961-D0EE-4BF5-93CC-52E7F6EC73E1}">
      <dgm:prSet/>
      <dgm:spPr/>
      <dgm:t>
        <a:bodyPr/>
        <a:lstStyle/>
        <a:p>
          <a:endParaRPr lang="en-US"/>
        </a:p>
      </dgm:t>
    </dgm:pt>
    <dgm:pt modelId="{16AF496A-EC0B-4044-A13E-54B275EA4337}" type="sibTrans" cxnId="{95CEC961-D0EE-4BF5-93CC-52E7F6EC73E1}">
      <dgm:prSet/>
      <dgm:spPr/>
      <dgm:t>
        <a:bodyPr/>
        <a:lstStyle/>
        <a:p>
          <a:endParaRPr lang="en-US"/>
        </a:p>
      </dgm:t>
    </dgm:pt>
    <dgm:pt modelId="{2D1EBB24-1752-47CF-8294-BE14E7390E35}">
      <dgm:prSet/>
      <dgm:spPr/>
      <dgm:t>
        <a:bodyPr/>
        <a:lstStyle/>
        <a:p>
          <a:r>
            <a:rPr lang="nl-NL" dirty="0"/>
            <a:t>4. Welke behandeling(en) is/zijn er tegen de NORO-virus?</a:t>
          </a:r>
          <a:endParaRPr lang="en-US" dirty="0"/>
        </a:p>
      </dgm:t>
    </dgm:pt>
    <dgm:pt modelId="{935F98EA-5A57-4D7D-B72D-977AA9868577}" type="parTrans" cxnId="{268479A2-6008-4D5D-81DD-7932E81363C5}">
      <dgm:prSet/>
      <dgm:spPr/>
      <dgm:t>
        <a:bodyPr/>
        <a:lstStyle/>
        <a:p>
          <a:endParaRPr lang="en-US"/>
        </a:p>
      </dgm:t>
    </dgm:pt>
    <dgm:pt modelId="{79A8E6BD-926F-41A2-885E-E17B0A4EA405}" type="sibTrans" cxnId="{268479A2-6008-4D5D-81DD-7932E81363C5}">
      <dgm:prSet/>
      <dgm:spPr/>
      <dgm:t>
        <a:bodyPr/>
        <a:lstStyle/>
        <a:p>
          <a:endParaRPr lang="en-US"/>
        </a:p>
      </dgm:t>
    </dgm:pt>
    <dgm:pt modelId="{172F2BCE-DA86-4BEA-9CA6-18461E957913}">
      <dgm:prSet/>
      <dgm:spPr/>
      <dgm:t>
        <a:bodyPr/>
        <a:lstStyle/>
        <a:p>
          <a:r>
            <a:rPr lang="nl-NL" dirty="0"/>
            <a:t>5. Hoe kun je de NORO-virus voorkomen?</a:t>
          </a:r>
          <a:endParaRPr lang="en-US" dirty="0"/>
        </a:p>
      </dgm:t>
    </dgm:pt>
    <dgm:pt modelId="{64D5F2C3-2747-49E4-B63A-641C0D48471F}" type="parTrans" cxnId="{100B81AA-8C2D-46EC-9E08-C7C2804AAF46}">
      <dgm:prSet/>
      <dgm:spPr/>
      <dgm:t>
        <a:bodyPr/>
        <a:lstStyle/>
        <a:p>
          <a:endParaRPr lang="en-US"/>
        </a:p>
      </dgm:t>
    </dgm:pt>
    <dgm:pt modelId="{AB25C91C-7EA5-47BD-8926-F9E9D62ECF2E}" type="sibTrans" cxnId="{100B81AA-8C2D-46EC-9E08-C7C2804AAF46}">
      <dgm:prSet/>
      <dgm:spPr/>
      <dgm:t>
        <a:bodyPr/>
        <a:lstStyle/>
        <a:p>
          <a:endParaRPr lang="en-US"/>
        </a:p>
      </dgm:t>
    </dgm:pt>
    <dgm:pt modelId="{57E6CEF6-FABC-447E-A066-C9F4C5A0F3D1}" type="pres">
      <dgm:prSet presAssocID="{40D536BF-E6B1-41B6-8F80-B3EE82B4F53F}" presName="linear" presStyleCnt="0">
        <dgm:presLayoutVars>
          <dgm:animLvl val="lvl"/>
          <dgm:resizeHandles val="exact"/>
        </dgm:presLayoutVars>
      </dgm:prSet>
      <dgm:spPr/>
    </dgm:pt>
    <dgm:pt modelId="{8F0F3383-6449-4979-8B99-B36D59801E97}" type="pres">
      <dgm:prSet presAssocID="{3994C722-6956-44CD-9FDC-7185D07F35D1}" presName="parentText" presStyleLbl="node1" presStyleIdx="0" presStyleCnt="5">
        <dgm:presLayoutVars>
          <dgm:chMax val="0"/>
          <dgm:bulletEnabled val="1"/>
        </dgm:presLayoutVars>
      </dgm:prSet>
      <dgm:spPr/>
    </dgm:pt>
    <dgm:pt modelId="{76B398AC-5EF2-46BF-A202-2ABB2AEE6ED2}" type="pres">
      <dgm:prSet presAssocID="{788A4938-0A63-4489-A36F-AAEA341DE59F}" presName="spacer" presStyleCnt="0"/>
      <dgm:spPr/>
    </dgm:pt>
    <dgm:pt modelId="{38D3BBAC-0233-4363-A7EA-5190A87EF342}" type="pres">
      <dgm:prSet presAssocID="{451AA9F0-A240-42A7-BCFC-99B71867CDAD}" presName="parentText" presStyleLbl="node1" presStyleIdx="1" presStyleCnt="5">
        <dgm:presLayoutVars>
          <dgm:chMax val="0"/>
          <dgm:bulletEnabled val="1"/>
        </dgm:presLayoutVars>
      </dgm:prSet>
      <dgm:spPr/>
    </dgm:pt>
    <dgm:pt modelId="{1927A429-2DC3-472E-AFBB-610A53F7F6F5}" type="pres">
      <dgm:prSet presAssocID="{4BF66162-1ECD-4AB5-9BB1-7123E0065EDF}" presName="spacer" presStyleCnt="0"/>
      <dgm:spPr/>
    </dgm:pt>
    <dgm:pt modelId="{99B1D832-44A3-4F6B-AC7E-172A3C3ADB75}" type="pres">
      <dgm:prSet presAssocID="{401FDFFC-8694-49B5-A0AA-41011AD33D86}" presName="parentText" presStyleLbl="node1" presStyleIdx="2" presStyleCnt="5">
        <dgm:presLayoutVars>
          <dgm:chMax val="0"/>
          <dgm:bulletEnabled val="1"/>
        </dgm:presLayoutVars>
      </dgm:prSet>
      <dgm:spPr/>
    </dgm:pt>
    <dgm:pt modelId="{87ED57C3-12B5-4A4F-94FB-FDD5EF394D75}" type="pres">
      <dgm:prSet presAssocID="{16AF496A-EC0B-4044-A13E-54B275EA4337}" presName="spacer" presStyleCnt="0"/>
      <dgm:spPr/>
    </dgm:pt>
    <dgm:pt modelId="{B0B9E42E-4450-410D-9409-68E9CF963E4E}" type="pres">
      <dgm:prSet presAssocID="{2D1EBB24-1752-47CF-8294-BE14E7390E35}" presName="parentText" presStyleLbl="node1" presStyleIdx="3" presStyleCnt="5">
        <dgm:presLayoutVars>
          <dgm:chMax val="0"/>
          <dgm:bulletEnabled val="1"/>
        </dgm:presLayoutVars>
      </dgm:prSet>
      <dgm:spPr/>
    </dgm:pt>
    <dgm:pt modelId="{71BD8B00-7A41-4429-A39B-33679E5BD34E}" type="pres">
      <dgm:prSet presAssocID="{79A8E6BD-926F-41A2-885E-E17B0A4EA405}" presName="spacer" presStyleCnt="0"/>
      <dgm:spPr/>
    </dgm:pt>
    <dgm:pt modelId="{8CBE3121-497B-45CD-9EAF-B745963448D5}" type="pres">
      <dgm:prSet presAssocID="{172F2BCE-DA86-4BEA-9CA6-18461E957913}" presName="parentText" presStyleLbl="node1" presStyleIdx="4" presStyleCnt="5">
        <dgm:presLayoutVars>
          <dgm:chMax val="0"/>
          <dgm:bulletEnabled val="1"/>
        </dgm:presLayoutVars>
      </dgm:prSet>
      <dgm:spPr/>
    </dgm:pt>
  </dgm:ptLst>
  <dgm:cxnLst>
    <dgm:cxn modelId="{F960C05D-4FE0-4E32-92E4-48A9E37F55DE}" type="presOf" srcId="{451AA9F0-A240-42A7-BCFC-99B71867CDAD}" destId="{38D3BBAC-0233-4363-A7EA-5190A87EF342}" srcOrd="0" destOrd="0" presId="urn:microsoft.com/office/officeart/2005/8/layout/vList2"/>
    <dgm:cxn modelId="{95CEC961-D0EE-4BF5-93CC-52E7F6EC73E1}" srcId="{40D536BF-E6B1-41B6-8F80-B3EE82B4F53F}" destId="{401FDFFC-8694-49B5-A0AA-41011AD33D86}" srcOrd="2" destOrd="0" parTransId="{E9E9F5A6-1728-49C8-A0C6-7C4CFC7151C5}" sibTransId="{16AF496A-EC0B-4044-A13E-54B275EA4337}"/>
    <dgm:cxn modelId="{EE5CE766-E5D4-40FC-9FC6-07489620DDBE}" srcId="{40D536BF-E6B1-41B6-8F80-B3EE82B4F53F}" destId="{3994C722-6956-44CD-9FDC-7185D07F35D1}" srcOrd="0" destOrd="0" parTransId="{68747F90-D8D4-4F47-A706-8AACD98BC638}" sibTransId="{788A4938-0A63-4489-A36F-AAEA341DE59F}"/>
    <dgm:cxn modelId="{BA1E4E57-3DCE-4DD9-A8CB-917AEC01C436}" type="presOf" srcId="{172F2BCE-DA86-4BEA-9CA6-18461E957913}" destId="{8CBE3121-497B-45CD-9EAF-B745963448D5}" srcOrd="0" destOrd="0" presId="urn:microsoft.com/office/officeart/2005/8/layout/vList2"/>
    <dgm:cxn modelId="{2B128088-9705-45B4-AA16-7E7BC46130C4}" srcId="{40D536BF-E6B1-41B6-8F80-B3EE82B4F53F}" destId="{451AA9F0-A240-42A7-BCFC-99B71867CDAD}" srcOrd="1" destOrd="0" parTransId="{B19B8D51-CA79-4FFB-848B-4846E03221D9}" sibTransId="{4BF66162-1ECD-4AB5-9BB1-7123E0065EDF}"/>
    <dgm:cxn modelId="{4CC4BC8A-7FDE-4570-84DD-A04AA0D768A5}" type="presOf" srcId="{3994C722-6956-44CD-9FDC-7185D07F35D1}" destId="{8F0F3383-6449-4979-8B99-B36D59801E97}" srcOrd="0" destOrd="0" presId="urn:microsoft.com/office/officeart/2005/8/layout/vList2"/>
    <dgm:cxn modelId="{268479A2-6008-4D5D-81DD-7932E81363C5}" srcId="{40D536BF-E6B1-41B6-8F80-B3EE82B4F53F}" destId="{2D1EBB24-1752-47CF-8294-BE14E7390E35}" srcOrd="3" destOrd="0" parTransId="{935F98EA-5A57-4D7D-B72D-977AA9868577}" sibTransId="{79A8E6BD-926F-41A2-885E-E17B0A4EA405}"/>
    <dgm:cxn modelId="{100B81AA-8C2D-46EC-9E08-C7C2804AAF46}" srcId="{40D536BF-E6B1-41B6-8F80-B3EE82B4F53F}" destId="{172F2BCE-DA86-4BEA-9CA6-18461E957913}" srcOrd="4" destOrd="0" parTransId="{64D5F2C3-2747-49E4-B63A-641C0D48471F}" sibTransId="{AB25C91C-7EA5-47BD-8926-F9E9D62ECF2E}"/>
    <dgm:cxn modelId="{9F3501C8-036D-42BC-8DA8-94707BE2E230}" type="presOf" srcId="{40D536BF-E6B1-41B6-8F80-B3EE82B4F53F}" destId="{57E6CEF6-FABC-447E-A066-C9F4C5A0F3D1}" srcOrd="0" destOrd="0" presId="urn:microsoft.com/office/officeart/2005/8/layout/vList2"/>
    <dgm:cxn modelId="{8FDCCBCE-5590-45B0-9AB9-0BDA45DCAC82}" type="presOf" srcId="{401FDFFC-8694-49B5-A0AA-41011AD33D86}" destId="{99B1D832-44A3-4F6B-AC7E-172A3C3ADB75}" srcOrd="0" destOrd="0" presId="urn:microsoft.com/office/officeart/2005/8/layout/vList2"/>
    <dgm:cxn modelId="{C3031CCF-E650-4262-80F7-FC75D99F74BA}" type="presOf" srcId="{2D1EBB24-1752-47CF-8294-BE14E7390E35}" destId="{B0B9E42E-4450-410D-9409-68E9CF963E4E}" srcOrd="0" destOrd="0" presId="urn:microsoft.com/office/officeart/2005/8/layout/vList2"/>
    <dgm:cxn modelId="{466A8F2E-936F-45A2-9BE6-25081641CB36}" type="presParOf" srcId="{57E6CEF6-FABC-447E-A066-C9F4C5A0F3D1}" destId="{8F0F3383-6449-4979-8B99-B36D59801E97}" srcOrd="0" destOrd="0" presId="urn:microsoft.com/office/officeart/2005/8/layout/vList2"/>
    <dgm:cxn modelId="{988C2FDB-35DD-4F2C-81C6-A250A09A04C3}" type="presParOf" srcId="{57E6CEF6-FABC-447E-A066-C9F4C5A0F3D1}" destId="{76B398AC-5EF2-46BF-A202-2ABB2AEE6ED2}" srcOrd="1" destOrd="0" presId="urn:microsoft.com/office/officeart/2005/8/layout/vList2"/>
    <dgm:cxn modelId="{4FF8A154-9304-4E1B-ADAB-804E6AD7B706}" type="presParOf" srcId="{57E6CEF6-FABC-447E-A066-C9F4C5A0F3D1}" destId="{38D3BBAC-0233-4363-A7EA-5190A87EF342}" srcOrd="2" destOrd="0" presId="urn:microsoft.com/office/officeart/2005/8/layout/vList2"/>
    <dgm:cxn modelId="{49F3FE1A-0D15-4388-AB15-AC5406B64599}" type="presParOf" srcId="{57E6CEF6-FABC-447E-A066-C9F4C5A0F3D1}" destId="{1927A429-2DC3-472E-AFBB-610A53F7F6F5}" srcOrd="3" destOrd="0" presId="urn:microsoft.com/office/officeart/2005/8/layout/vList2"/>
    <dgm:cxn modelId="{7C4FB293-387A-487C-8EA0-5CA5BCF90F8B}" type="presParOf" srcId="{57E6CEF6-FABC-447E-A066-C9F4C5A0F3D1}" destId="{99B1D832-44A3-4F6B-AC7E-172A3C3ADB75}" srcOrd="4" destOrd="0" presId="urn:microsoft.com/office/officeart/2005/8/layout/vList2"/>
    <dgm:cxn modelId="{1F7E06B4-E99C-4496-8B0F-4FA4E00316C7}" type="presParOf" srcId="{57E6CEF6-FABC-447E-A066-C9F4C5A0F3D1}" destId="{87ED57C3-12B5-4A4F-94FB-FDD5EF394D75}" srcOrd="5" destOrd="0" presId="urn:microsoft.com/office/officeart/2005/8/layout/vList2"/>
    <dgm:cxn modelId="{E165A216-A651-43D9-80AD-9F8F922C0A4F}" type="presParOf" srcId="{57E6CEF6-FABC-447E-A066-C9F4C5A0F3D1}" destId="{B0B9E42E-4450-410D-9409-68E9CF963E4E}" srcOrd="6" destOrd="0" presId="urn:microsoft.com/office/officeart/2005/8/layout/vList2"/>
    <dgm:cxn modelId="{33D0AB01-3A98-411B-ACCC-CC67C9B2A7CC}" type="presParOf" srcId="{57E6CEF6-FABC-447E-A066-C9F4C5A0F3D1}" destId="{71BD8B00-7A41-4429-A39B-33679E5BD34E}" srcOrd="7" destOrd="0" presId="urn:microsoft.com/office/officeart/2005/8/layout/vList2"/>
    <dgm:cxn modelId="{84E9DFBE-671E-491E-BE2C-279195C8FB03}" type="presParOf" srcId="{57E6CEF6-FABC-447E-A066-C9F4C5A0F3D1}" destId="{8CBE3121-497B-45CD-9EAF-B745963448D5}" srcOrd="8" destOrd="0" presId="urn:microsoft.com/office/officeart/2005/8/layout/vList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F55A068D-F1AC-4368-86FF-32EF764BF591}" type="doc">
      <dgm:prSet loTypeId="urn:microsoft.com/office/officeart/2005/8/layout/cycle8" loCatId="cycle" qsTypeId="urn:microsoft.com/office/officeart/2005/8/quickstyle/simple3" qsCatId="simple" csTypeId="urn:microsoft.com/office/officeart/2005/8/colors/accent1_2" csCatId="accent1"/>
      <dgm:spPr/>
      <dgm:t>
        <a:bodyPr/>
        <a:lstStyle/>
        <a:p>
          <a:endParaRPr lang="en-US"/>
        </a:p>
      </dgm:t>
    </dgm:pt>
    <dgm:pt modelId="{F69A7B09-0787-453C-92F4-ACC91FDCCC1E}">
      <dgm:prSet/>
      <dgm:spPr/>
      <dgm:t>
        <a:bodyPr/>
        <a:lstStyle/>
        <a:p>
          <a:r>
            <a:rPr lang="nl-NL"/>
            <a:t>Braken, diarree, misselijkheid, koorts, hoofdpijn, buikpijn of buikkramp.</a:t>
          </a:r>
          <a:endParaRPr lang="en-US"/>
        </a:p>
      </dgm:t>
    </dgm:pt>
    <dgm:pt modelId="{F574A21D-2385-4C15-BEDB-0DD45256FF7C}" type="parTrans" cxnId="{C342F4CD-3B2D-41E4-BA82-781C74517925}">
      <dgm:prSet/>
      <dgm:spPr/>
      <dgm:t>
        <a:bodyPr/>
        <a:lstStyle/>
        <a:p>
          <a:endParaRPr lang="en-US"/>
        </a:p>
      </dgm:t>
    </dgm:pt>
    <dgm:pt modelId="{19F89D1F-131E-49A1-A0ED-B1432AFCC120}" type="sibTrans" cxnId="{C342F4CD-3B2D-41E4-BA82-781C74517925}">
      <dgm:prSet/>
      <dgm:spPr/>
      <dgm:t>
        <a:bodyPr/>
        <a:lstStyle/>
        <a:p>
          <a:endParaRPr lang="en-US"/>
        </a:p>
      </dgm:t>
    </dgm:pt>
    <dgm:pt modelId="{2344F769-D330-46D8-BFAF-03AD55434572}">
      <dgm:prSet/>
      <dgm:spPr/>
      <dgm:t>
        <a:bodyPr/>
        <a:lstStyle/>
        <a:p>
          <a:r>
            <a:rPr lang="nl-NL"/>
            <a:t>Het braken is vaak heftig en kan heel plotseling beginnen. </a:t>
          </a:r>
          <a:endParaRPr lang="en-US"/>
        </a:p>
      </dgm:t>
    </dgm:pt>
    <dgm:pt modelId="{49AFDE7A-CABC-404D-A488-4E05C0719B52}" type="parTrans" cxnId="{3090367D-E467-4B0C-AC54-2CAD7ED2FEE8}">
      <dgm:prSet/>
      <dgm:spPr/>
      <dgm:t>
        <a:bodyPr/>
        <a:lstStyle/>
        <a:p>
          <a:endParaRPr lang="en-US"/>
        </a:p>
      </dgm:t>
    </dgm:pt>
    <dgm:pt modelId="{5E046051-68AC-47D6-BA51-3C2CDA01E867}" type="sibTrans" cxnId="{3090367D-E467-4B0C-AC54-2CAD7ED2FEE8}">
      <dgm:prSet/>
      <dgm:spPr/>
      <dgm:t>
        <a:bodyPr/>
        <a:lstStyle/>
        <a:p>
          <a:endParaRPr lang="en-US"/>
        </a:p>
      </dgm:t>
    </dgm:pt>
    <dgm:pt modelId="{2A2DFFC4-0EA6-4DB5-ABE2-6730A9DB3ACE}">
      <dgm:prSet/>
      <dgm:spPr/>
      <dgm:t>
        <a:bodyPr/>
        <a:lstStyle/>
        <a:p>
          <a:r>
            <a:rPr lang="nl-NL"/>
            <a:t>De tijd tussen besmet raken en ziek worden is 1 tot 3 dagen.</a:t>
          </a:r>
          <a:endParaRPr lang="en-US"/>
        </a:p>
      </dgm:t>
    </dgm:pt>
    <dgm:pt modelId="{D44F9011-F0F3-41F7-93ED-58546EB8E430}" type="parTrans" cxnId="{7EC3DED1-1CFF-4289-8CD2-7F28605EAFDF}">
      <dgm:prSet/>
      <dgm:spPr/>
      <dgm:t>
        <a:bodyPr/>
        <a:lstStyle/>
        <a:p>
          <a:endParaRPr lang="en-US"/>
        </a:p>
      </dgm:t>
    </dgm:pt>
    <dgm:pt modelId="{6777C92A-1F71-4834-A1CC-BAA9E16C6E6B}" type="sibTrans" cxnId="{7EC3DED1-1CFF-4289-8CD2-7F28605EAFDF}">
      <dgm:prSet/>
      <dgm:spPr/>
      <dgm:t>
        <a:bodyPr/>
        <a:lstStyle/>
        <a:p>
          <a:endParaRPr lang="en-US"/>
        </a:p>
      </dgm:t>
    </dgm:pt>
    <dgm:pt modelId="{E5FED40B-AAAC-4E1E-828A-28669996F3C1}" type="pres">
      <dgm:prSet presAssocID="{F55A068D-F1AC-4368-86FF-32EF764BF591}" presName="compositeShape" presStyleCnt="0">
        <dgm:presLayoutVars>
          <dgm:chMax val="7"/>
          <dgm:dir/>
          <dgm:resizeHandles val="exact"/>
        </dgm:presLayoutVars>
      </dgm:prSet>
      <dgm:spPr/>
    </dgm:pt>
    <dgm:pt modelId="{1AD79065-AE5E-4252-95BE-11B37A4432F0}" type="pres">
      <dgm:prSet presAssocID="{F55A068D-F1AC-4368-86FF-32EF764BF591}" presName="wedge1" presStyleLbl="node1" presStyleIdx="0" presStyleCnt="3"/>
      <dgm:spPr/>
    </dgm:pt>
    <dgm:pt modelId="{4399A91C-1B4A-4D03-BBF3-C77FC0B4A73A}" type="pres">
      <dgm:prSet presAssocID="{F55A068D-F1AC-4368-86FF-32EF764BF591}" presName="dummy1a" presStyleCnt="0"/>
      <dgm:spPr/>
    </dgm:pt>
    <dgm:pt modelId="{2089C41B-C735-42D8-9F19-4B03C7A62EFC}" type="pres">
      <dgm:prSet presAssocID="{F55A068D-F1AC-4368-86FF-32EF764BF591}" presName="dummy1b" presStyleCnt="0"/>
      <dgm:spPr/>
    </dgm:pt>
    <dgm:pt modelId="{C077F0A4-91B3-4FCD-93EF-E8444A69B13D}" type="pres">
      <dgm:prSet presAssocID="{F55A068D-F1AC-4368-86FF-32EF764BF591}" presName="wedge1Tx" presStyleLbl="node1" presStyleIdx="0" presStyleCnt="3">
        <dgm:presLayoutVars>
          <dgm:chMax val="0"/>
          <dgm:chPref val="0"/>
          <dgm:bulletEnabled val="1"/>
        </dgm:presLayoutVars>
      </dgm:prSet>
      <dgm:spPr/>
    </dgm:pt>
    <dgm:pt modelId="{99B61B64-BEDF-4621-A5D1-5C312E2F81F9}" type="pres">
      <dgm:prSet presAssocID="{F55A068D-F1AC-4368-86FF-32EF764BF591}" presName="wedge2" presStyleLbl="node1" presStyleIdx="1" presStyleCnt="3"/>
      <dgm:spPr/>
    </dgm:pt>
    <dgm:pt modelId="{34AF77ED-4B94-43AC-AB22-AFC99AEA5C45}" type="pres">
      <dgm:prSet presAssocID="{F55A068D-F1AC-4368-86FF-32EF764BF591}" presName="dummy2a" presStyleCnt="0"/>
      <dgm:spPr/>
    </dgm:pt>
    <dgm:pt modelId="{E61C6587-70B6-41AA-80F7-1A56544DB561}" type="pres">
      <dgm:prSet presAssocID="{F55A068D-F1AC-4368-86FF-32EF764BF591}" presName="dummy2b" presStyleCnt="0"/>
      <dgm:spPr/>
    </dgm:pt>
    <dgm:pt modelId="{D96B9F8B-9464-4608-AC3F-3C8E8CF8D15A}" type="pres">
      <dgm:prSet presAssocID="{F55A068D-F1AC-4368-86FF-32EF764BF591}" presName="wedge2Tx" presStyleLbl="node1" presStyleIdx="1" presStyleCnt="3">
        <dgm:presLayoutVars>
          <dgm:chMax val="0"/>
          <dgm:chPref val="0"/>
          <dgm:bulletEnabled val="1"/>
        </dgm:presLayoutVars>
      </dgm:prSet>
      <dgm:spPr/>
    </dgm:pt>
    <dgm:pt modelId="{0DD68C6E-6C70-4146-A051-A2CB463A120F}" type="pres">
      <dgm:prSet presAssocID="{F55A068D-F1AC-4368-86FF-32EF764BF591}" presName="wedge3" presStyleLbl="node1" presStyleIdx="2" presStyleCnt="3"/>
      <dgm:spPr/>
    </dgm:pt>
    <dgm:pt modelId="{E0560C5C-A996-4167-A997-9BC7A4807239}" type="pres">
      <dgm:prSet presAssocID="{F55A068D-F1AC-4368-86FF-32EF764BF591}" presName="dummy3a" presStyleCnt="0"/>
      <dgm:spPr/>
    </dgm:pt>
    <dgm:pt modelId="{19341AC9-7E10-49CB-80FF-0E7104F7F147}" type="pres">
      <dgm:prSet presAssocID="{F55A068D-F1AC-4368-86FF-32EF764BF591}" presName="dummy3b" presStyleCnt="0"/>
      <dgm:spPr/>
    </dgm:pt>
    <dgm:pt modelId="{D6C3829A-A0EE-4458-BCD8-2D5FABF497F7}" type="pres">
      <dgm:prSet presAssocID="{F55A068D-F1AC-4368-86FF-32EF764BF591}" presName="wedge3Tx" presStyleLbl="node1" presStyleIdx="2" presStyleCnt="3">
        <dgm:presLayoutVars>
          <dgm:chMax val="0"/>
          <dgm:chPref val="0"/>
          <dgm:bulletEnabled val="1"/>
        </dgm:presLayoutVars>
      </dgm:prSet>
      <dgm:spPr/>
    </dgm:pt>
    <dgm:pt modelId="{4B32AF96-3A84-4BC6-A666-317F6268F161}" type="pres">
      <dgm:prSet presAssocID="{19F89D1F-131E-49A1-A0ED-B1432AFCC120}" presName="arrowWedge1" presStyleLbl="fgSibTrans2D1" presStyleIdx="0" presStyleCnt="3"/>
      <dgm:spPr/>
    </dgm:pt>
    <dgm:pt modelId="{7403ECBD-9BB8-46CF-A6E4-2DEE7477129A}" type="pres">
      <dgm:prSet presAssocID="{5E046051-68AC-47D6-BA51-3C2CDA01E867}" presName="arrowWedge2" presStyleLbl="fgSibTrans2D1" presStyleIdx="1" presStyleCnt="3"/>
      <dgm:spPr/>
    </dgm:pt>
    <dgm:pt modelId="{9DBC5924-A0FF-44D1-A66A-556E0F51D657}" type="pres">
      <dgm:prSet presAssocID="{6777C92A-1F71-4834-A1CC-BAA9E16C6E6B}" presName="arrowWedge3" presStyleLbl="fgSibTrans2D1" presStyleIdx="2" presStyleCnt="3"/>
      <dgm:spPr/>
    </dgm:pt>
  </dgm:ptLst>
  <dgm:cxnLst>
    <dgm:cxn modelId="{1B875D3B-60BF-4BB7-BB12-8894E3051DD1}" type="presOf" srcId="{F55A068D-F1AC-4368-86FF-32EF764BF591}" destId="{E5FED40B-AAAC-4E1E-828A-28669996F3C1}" srcOrd="0" destOrd="0" presId="urn:microsoft.com/office/officeart/2005/8/layout/cycle8"/>
    <dgm:cxn modelId="{3090367D-E467-4B0C-AC54-2CAD7ED2FEE8}" srcId="{F55A068D-F1AC-4368-86FF-32EF764BF591}" destId="{2344F769-D330-46D8-BFAF-03AD55434572}" srcOrd="1" destOrd="0" parTransId="{49AFDE7A-CABC-404D-A488-4E05C0719B52}" sibTransId="{5E046051-68AC-47D6-BA51-3C2CDA01E867}"/>
    <dgm:cxn modelId="{5B000180-FA53-4603-9153-27BF7F49C9E8}" type="presOf" srcId="{F69A7B09-0787-453C-92F4-ACC91FDCCC1E}" destId="{C077F0A4-91B3-4FCD-93EF-E8444A69B13D}" srcOrd="1" destOrd="0" presId="urn:microsoft.com/office/officeart/2005/8/layout/cycle8"/>
    <dgm:cxn modelId="{F1601C8B-94BB-41A3-8118-2FB2B812D9C9}" type="presOf" srcId="{2344F769-D330-46D8-BFAF-03AD55434572}" destId="{D96B9F8B-9464-4608-AC3F-3C8E8CF8D15A}" srcOrd="1" destOrd="0" presId="urn:microsoft.com/office/officeart/2005/8/layout/cycle8"/>
    <dgm:cxn modelId="{159BA68C-4BC3-4762-A80E-1B13A3F4DB16}" type="presOf" srcId="{2A2DFFC4-0EA6-4DB5-ABE2-6730A9DB3ACE}" destId="{D6C3829A-A0EE-4458-BCD8-2D5FABF497F7}" srcOrd="1" destOrd="0" presId="urn:microsoft.com/office/officeart/2005/8/layout/cycle8"/>
    <dgm:cxn modelId="{A097F0B8-13E4-456C-B9FE-01A4FEA1FFDD}" type="presOf" srcId="{F69A7B09-0787-453C-92F4-ACC91FDCCC1E}" destId="{1AD79065-AE5E-4252-95BE-11B37A4432F0}" srcOrd="0" destOrd="0" presId="urn:microsoft.com/office/officeart/2005/8/layout/cycle8"/>
    <dgm:cxn modelId="{949183CA-4889-47D1-B6B9-CFC552338681}" type="presOf" srcId="{2344F769-D330-46D8-BFAF-03AD55434572}" destId="{99B61B64-BEDF-4621-A5D1-5C312E2F81F9}" srcOrd="0" destOrd="0" presId="urn:microsoft.com/office/officeart/2005/8/layout/cycle8"/>
    <dgm:cxn modelId="{C342F4CD-3B2D-41E4-BA82-781C74517925}" srcId="{F55A068D-F1AC-4368-86FF-32EF764BF591}" destId="{F69A7B09-0787-453C-92F4-ACC91FDCCC1E}" srcOrd="0" destOrd="0" parTransId="{F574A21D-2385-4C15-BEDB-0DD45256FF7C}" sibTransId="{19F89D1F-131E-49A1-A0ED-B1432AFCC120}"/>
    <dgm:cxn modelId="{7EC3DED1-1CFF-4289-8CD2-7F28605EAFDF}" srcId="{F55A068D-F1AC-4368-86FF-32EF764BF591}" destId="{2A2DFFC4-0EA6-4DB5-ABE2-6730A9DB3ACE}" srcOrd="2" destOrd="0" parTransId="{D44F9011-F0F3-41F7-93ED-58546EB8E430}" sibTransId="{6777C92A-1F71-4834-A1CC-BAA9E16C6E6B}"/>
    <dgm:cxn modelId="{53BCB9E7-92E8-4BF3-AA2B-DFE377E8382F}" type="presOf" srcId="{2A2DFFC4-0EA6-4DB5-ABE2-6730A9DB3ACE}" destId="{0DD68C6E-6C70-4146-A051-A2CB463A120F}" srcOrd="0" destOrd="0" presId="urn:microsoft.com/office/officeart/2005/8/layout/cycle8"/>
    <dgm:cxn modelId="{3754BE87-68CC-4B8E-A447-47C228C3C3B8}" type="presParOf" srcId="{E5FED40B-AAAC-4E1E-828A-28669996F3C1}" destId="{1AD79065-AE5E-4252-95BE-11B37A4432F0}" srcOrd="0" destOrd="0" presId="urn:microsoft.com/office/officeart/2005/8/layout/cycle8"/>
    <dgm:cxn modelId="{2A00F10C-0A36-4971-825D-45C4F08E1712}" type="presParOf" srcId="{E5FED40B-AAAC-4E1E-828A-28669996F3C1}" destId="{4399A91C-1B4A-4D03-BBF3-C77FC0B4A73A}" srcOrd="1" destOrd="0" presId="urn:microsoft.com/office/officeart/2005/8/layout/cycle8"/>
    <dgm:cxn modelId="{A0ACF292-0C8F-47AC-8FDE-22CF22617A04}" type="presParOf" srcId="{E5FED40B-AAAC-4E1E-828A-28669996F3C1}" destId="{2089C41B-C735-42D8-9F19-4B03C7A62EFC}" srcOrd="2" destOrd="0" presId="urn:microsoft.com/office/officeart/2005/8/layout/cycle8"/>
    <dgm:cxn modelId="{A1A3117F-2B4D-4972-839F-69BF359F1D46}" type="presParOf" srcId="{E5FED40B-AAAC-4E1E-828A-28669996F3C1}" destId="{C077F0A4-91B3-4FCD-93EF-E8444A69B13D}" srcOrd="3" destOrd="0" presId="urn:microsoft.com/office/officeart/2005/8/layout/cycle8"/>
    <dgm:cxn modelId="{AD69B831-F12C-4362-B1B9-E7215E2007C7}" type="presParOf" srcId="{E5FED40B-AAAC-4E1E-828A-28669996F3C1}" destId="{99B61B64-BEDF-4621-A5D1-5C312E2F81F9}" srcOrd="4" destOrd="0" presId="urn:microsoft.com/office/officeart/2005/8/layout/cycle8"/>
    <dgm:cxn modelId="{D96118FE-2F3C-434E-8173-97FAF37CBECC}" type="presParOf" srcId="{E5FED40B-AAAC-4E1E-828A-28669996F3C1}" destId="{34AF77ED-4B94-43AC-AB22-AFC99AEA5C45}" srcOrd="5" destOrd="0" presId="urn:microsoft.com/office/officeart/2005/8/layout/cycle8"/>
    <dgm:cxn modelId="{20345D7D-9688-45BA-B384-BA06FB8E95C7}" type="presParOf" srcId="{E5FED40B-AAAC-4E1E-828A-28669996F3C1}" destId="{E61C6587-70B6-41AA-80F7-1A56544DB561}" srcOrd="6" destOrd="0" presId="urn:microsoft.com/office/officeart/2005/8/layout/cycle8"/>
    <dgm:cxn modelId="{AF5301A5-CC94-4F42-BD69-C2B3C909F74C}" type="presParOf" srcId="{E5FED40B-AAAC-4E1E-828A-28669996F3C1}" destId="{D96B9F8B-9464-4608-AC3F-3C8E8CF8D15A}" srcOrd="7" destOrd="0" presId="urn:microsoft.com/office/officeart/2005/8/layout/cycle8"/>
    <dgm:cxn modelId="{8B5D60B2-3AD8-411A-8208-9592FAD4EE58}" type="presParOf" srcId="{E5FED40B-AAAC-4E1E-828A-28669996F3C1}" destId="{0DD68C6E-6C70-4146-A051-A2CB463A120F}" srcOrd="8" destOrd="0" presId="urn:microsoft.com/office/officeart/2005/8/layout/cycle8"/>
    <dgm:cxn modelId="{38A30F6C-39A8-49ED-8EF0-877F8B7CD5D1}" type="presParOf" srcId="{E5FED40B-AAAC-4E1E-828A-28669996F3C1}" destId="{E0560C5C-A996-4167-A997-9BC7A4807239}" srcOrd="9" destOrd="0" presId="urn:microsoft.com/office/officeart/2005/8/layout/cycle8"/>
    <dgm:cxn modelId="{FFF4C5AA-1F64-43B8-B33F-E2CAF56FAE41}" type="presParOf" srcId="{E5FED40B-AAAC-4E1E-828A-28669996F3C1}" destId="{19341AC9-7E10-49CB-80FF-0E7104F7F147}" srcOrd="10" destOrd="0" presId="urn:microsoft.com/office/officeart/2005/8/layout/cycle8"/>
    <dgm:cxn modelId="{DDF179CF-9454-49F4-BB3E-B2D9923F6AB1}" type="presParOf" srcId="{E5FED40B-AAAC-4E1E-828A-28669996F3C1}" destId="{D6C3829A-A0EE-4458-BCD8-2D5FABF497F7}" srcOrd="11" destOrd="0" presId="urn:microsoft.com/office/officeart/2005/8/layout/cycle8"/>
    <dgm:cxn modelId="{C3E48BB9-7E87-44DC-BA1B-1621456BAB29}" type="presParOf" srcId="{E5FED40B-AAAC-4E1E-828A-28669996F3C1}" destId="{4B32AF96-3A84-4BC6-A666-317F6268F161}" srcOrd="12" destOrd="0" presId="urn:microsoft.com/office/officeart/2005/8/layout/cycle8"/>
    <dgm:cxn modelId="{915DAB50-F954-4462-9103-0DAD0B5ECDEC}" type="presParOf" srcId="{E5FED40B-AAAC-4E1E-828A-28669996F3C1}" destId="{7403ECBD-9BB8-46CF-A6E4-2DEE7477129A}" srcOrd="13" destOrd="0" presId="urn:microsoft.com/office/officeart/2005/8/layout/cycle8"/>
    <dgm:cxn modelId="{9A46EA93-6071-428B-8735-7BDA3F527E17}" type="presParOf" srcId="{E5FED40B-AAAC-4E1E-828A-28669996F3C1}" destId="{9DBC5924-A0FF-44D1-A66A-556E0F51D657}" srcOrd="14" destOrd="0" presId="urn:microsoft.com/office/officeart/2005/8/layout/cycle8"/>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F0F3383-6449-4979-8B99-B36D59801E97}">
      <dsp:nvSpPr>
        <dsp:cNvPr id="0" name=""/>
        <dsp:cNvSpPr/>
      </dsp:nvSpPr>
      <dsp:spPr>
        <a:xfrm>
          <a:off x="0" y="57232"/>
          <a:ext cx="5115491" cy="913678"/>
        </a:xfrm>
        <a:prstGeom prst="roundRect">
          <a:avLst/>
        </a:prstGeom>
        <a:gradFill rotWithShape="0">
          <a:gsLst>
            <a:gs pos="0">
              <a:schemeClr val="accent2">
                <a:hueOff val="0"/>
                <a:satOff val="0"/>
                <a:lumOff val="0"/>
                <a:alphaOff val="0"/>
                <a:satMod val="103000"/>
                <a:lumMod val="102000"/>
                <a:tint val="94000"/>
              </a:schemeClr>
            </a:gs>
            <a:gs pos="50000">
              <a:schemeClr val="accent2">
                <a:hueOff val="0"/>
                <a:satOff val="0"/>
                <a:lumOff val="0"/>
                <a:alphaOff val="0"/>
                <a:satMod val="110000"/>
                <a:lumMod val="100000"/>
                <a:shade val="100000"/>
              </a:schemeClr>
            </a:gs>
            <a:gs pos="100000">
              <a:schemeClr val="accent2">
                <a:hueOff val="0"/>
                <a:satOff val="0"/>
                <a:lumOff val="0"/>
                <a:alphaOff val="0"/>
                <a:lumMod val="99000"/>
                <a:satMod val="120000"/>
                <a:shade val="78000"/>
              </a:schemeClr>
            </a:gs>
          </a:gsLst>
          <a:lin ang="5400000" scaled="0"/>
        </a:gradFill>
        <a:ln>
          <a:noFill/>
        </a:ln>
        <a:effectLst/>
      </dsp:spPr>
      <dsp:style>
        <a:lnRef idx="0">
          <a:scrgbClr r="0" g="0" b="0"/>
        </a:lnRef>
        <a:fillRef idx="3">
          <a:scrgbClr r="0" g="0" b="0"/>
        </a:fillRef>
        <a:effectRef idx="2">
          <a:scrgbClr r="0" g="0" b="0"/>
        </a:effectRef>
        <a:fontRef idx="minor">
          <a:schemeClr val="lt1"/>
        </a:fontRef>
      </dsp:style>
      <dsp:txBody>
        <a:bodyPr spcFirstLastPara="0" vert="horz" wrap="square" lIns="87630" tIns="87630" rIns="87630" bIns="87630" numCol="1" spcCol="1270" anchor="ctr" anchorCtr="0">
          <a:noAutofit/>
        </a:bodyPr>
        <a:lstStyle/>
        <a:p>
          <a:pPr marL="0" lvl="0" indent="0" algn="l" defTabSz="1022350">
            <a:lnSpc>
              <a:spcPct val="90000"/>
            </a:lnSpc>
            <a:spcBef>
              <a:spcPct val="0"/>
            </a:spcBef>
            <a:spcAft>
              <a:spcPct val="35000"/>
            </a:spcAft>
            <a:buNone/>
          </a:pPr>
          <a:r>
            <a:rPr lang="nl-NL" sz="2300" kern="1200" dirty="0"/>
            <a:t>1. Wat houdt de NORO-virus in?</a:t>
          </a:r>
          <a:endParaRPr lang="en-US" sz="2300" kern="1200" dirty="0"/>
        </a:p>
      </dsp:txBody>
      <dsp:txXfrm>
        <a:off x="44602" y="101834"/>
        <a:ext cx="5026287" cy="824474"/>
      </dsp:txXfrm>
    </dsp:sp>
    <dsp:sp modelId="{38D3BBAC-0233-4363-A7EA-5190A87EF342}">
      <dsp:nvSpPr>
        <dsp:cNvPr id="0" name=""/>
        <dsp:cNvSpPr/>
      </dsp:nvSpPr>
      <dsp:spPr>
        <a:xfrm>
          <a:off x="0" y="1037151"/>
          <a:ext cx="5115491" cy="913678"/>
        </a:xfrm>
        <a:prstGeom prst="roundRect">
          <a:avLst/>
        </a:prstGeom>
        <a:gradFill rotWithShape="0">
          <a:gsLst>
            <a:gs pos="0">
              <a:schemeClr val="accent2">
                <a:hueOff val="-363841"/>
                <a:satOff val="-20982"/>
                <a:lumOff val="2157"/>
                <a:alphaOff val="0"/>
                <a:satMod val="103000"/>
                <a:lumMod val="102000"/>
                <a:tint val="94000"/>
              </a:schemeClr>
            </a:gs>
            <a:gs pos="50000">
              <a:schemeClr val="accent2">
                <a:hueOff val="-363841"/>
                <a:satOff val="-20982"/>
                <a:lumOff val="2157"/>
                <a:alphaOff val="0"/>
                <a:satMod val="110000"/>
                <a:lumMod val="100000"/>
                <a:shade val="100000"/>
              </a:schemeClr>
            </a:gs>
            <a:gs pos="100000">
              <a:schemeClr val="accent2">
                <a:hueOff val="-363841"/>
                <a:satOff val="-20982"/>
                <a:lumOff val="2157"/>
                <a:alphaOff val="0"/>
                <a:lumMod val="99000"/>
                <a:satMod val="120000"/>
                <a:shade val="78000"/>
              </a:schemeClr>
            </a:gs>
          </a:gsLst>
          <a:lin ang="5400000" scaled="0"/>
        </a:gradFill>
        <a:ln>
          <a:noFill/>
        </a:ln>
        <a:effectLst/>
      </dsp:spPr>
      <dsp:style>
        <a:lnRef idx="0">
          <a:scrgbClr r="0" g="0" b="0"/>
        </a:lnRef>
        <a:fillRef idx="3">
          <a:scrgbClr r="0" g="0" b="0"/>
        </a:fillRef>
        <a:effectRef idx="2">
          <a:scrgbClr r="0" g="0" b="0"/>
        </a:effectRef>
        <a:fontRef idx="minor">
          <a:schemeClr val="lt1"/>
        </a:fontRef>
      </dsp:style>
      <dsp:txBody>
        <a:bodyPr spcFirstLastPara="0" vert="horz" wrap="square" lIns="87630" tIns="87630" rIns="87630" bIns="87630" numCol="1" spcCol="1270" anchor="ctr" anchorCtr="0">
          <a:noAutofit/>
        </a:bodyPr>
        <a:lstStyle/>
        <a:p>
          <a:pPr marL="0" lvl="0" indent="0" algn="l" defTabSz="1022350">
            <a:lnSpc>
              <a:spcPct val="90000"/>
            </a:lnSpc>
            <a:spcBef>
              <a:spcPct val="0"/>
            </a:spcBef>
            <a:spcAft>
              <a:spcPct val="35000"/>
            </a:spcAft>
            <a:buNone/>
          </a:pPr>
          <a:r>
            <a:rPr lang="nl-NL" sz="2300" kern="1200" dirty="0"/>
            <a:t>2. Door welke oorzaak kan NORO-virus ontstaan?</a:t>
          </a:r>
          <a:endParaRPr lang="en-US" sz="2300" kern="1200" dirty="0"/>
        </a:p>
      </dsp:txBody>
      <dsp:txXfrm>
        <a:off x="44602" y="1081753"/>
        <a:ext cx="5026287" cy="824474"/>
      </dsp:txXfrm>
    </dsp:sp>
    <dsp:sp modelId="{99B1D832-44A3-4F6B-AC7E-172A3C3ADB75}">
      <dsp:nvSpPr>
        <dsp:cNvPr id="0" name=""/>
        <dsp:cNvSpPr/>
      </dsp:nvSpPr>
      <dsp:spPr>
        <a:xfrm>
          <a:off x="0" y="2017069"/>
          <a:ext cx="5115491" cy="913678"/>
        </a:xfrm>
        <a:prstGeom prst="roundRect">
          <a:avLst/>
        </a:prstGeom>
        <a:gradFill rotWithShape="0">
          <a:gsLst>
            <a:gs pos="0">
              <a:schemeClr val="accent2">
                <a:hueOff val="-727682"/>
                <a:satOff val="-41964"/>
                <a:lumOff val="4314"/>
                <a:alphaOff val="0"/>
                <a:satMod val="103000"/>
                <a:lumMod val="102000"/>
                <a:tint val="94000"/>
              </a:schemeClr>
            </a:gs>
            <a:gs pos="50000">
              <a:schemeClr val="accent2">
                <a:hueOff val="-727682"/>
                <a:satOff val="-41964"/>
                <a:lumOff val="4314"/>
                <a:alphaOff val="0"/>
                <a:satMod val="110000"/>
                <a:lumMod val="100000"/>
                <a:shade val="100000"/>
              </a:schemeClr>
            </a:gs>
            <a:gs pos="100000">
              <a:schemeClr val="accent2">
                <a:hueOff val="-727682"/>
                <a:satOff val="-41964"/>
                <a:lumOff val="4314"/>
                <a:alphaOff val="0"/>
                <a:lumMod val="99000"/>
                <a:satMod val="120000"/>
                <a:shade val="78000"/>
              </a:schemeClr>
            </a:gs>
          </a:gsLst>
          <a:lin ang="5400000" scaled="0"/>
        </a:gradFill>
        <a:ln>
          <a:noFill/>
        </a:ln>
        <a:effectLst/>
      </dsp:spPr>
      <dsp:style>
        <a:lnRef idx="0">
          <a:scrgbClr r="0" g="0" b="0"/>
        </a:lnRef>
        <a:fillRef idx="3">
          <a:scrgbClr r="0" g="0" b="0"/>
        </a:fillRef>
        <a:effectRef idx="2">
          <a:scrgbClr r="0" g="0" b="0"/>
        </a:effectRef>
        <a:fontRef idx="minor">
          <a:schemeClr val="lt1"/>
        </a:fontRef>
      </dsp:style>
      <dsp:txBody>
        <a:bodyPr spcFirstLastPara="0" vert="horz" wrap="square" lIns="87630" tIns="87630" rIns="87630" bIns="87630" numCol="1" spcCol="1270" anchor="ctr" anchorCtr="0">
          <a:noAutofit/>
        </a:bodyPr>
        <a:lstStyle/>
        <a:p>
          <a:pPr marL="0" lvl="0" indent="0" algn="l" defTabSz="1022350">
            <a:lnSpc>
              <a:spcPct val="90000"/>
            </a:lnSpc>
            <a:spcBef>
              <a:spcPct val="0"/>
            </a:spcBef>
            <a:spcAft>
              <a:spcPct val="35000"/>
            </a:spcAft>
            <a:buNone/>
          </a:pPr>
          <a:r>
            <a:rPr lang="nl-NL" sz="2300" kern="1200" dirty="0"/>
            <a:t>3. Wat zijn de symptomen van NORO-virus?</a:t>
          </a:r>
          <a:endParaRPr lang="en-US" sz="2300" kern="1200" dirty="0"/>
        </a:p>
      </dsp:txBody>
      <dsp:txXfrm>
        <a:off x="44602" y="2061671"/>
        <a:ext cx="5026287" cy="824474"/>
      </dsp:txXfrm>
    </dsp:sp>
    <dsp:sp modelId="{B0B9E42E-4450-410D-9409-68E9CF963E4E}">
      <dsp:nvSpPr>
        <dsp:cNvPr id="0" name=""/>
        <dsp:cNvSpPr/>
      </dsp:nvSpPr>
      <dsp:spPr>
        <a:xfrm>
          <a:off x="0" y="2996988"/>
          <a:ext cx="5115491" cy="913678"/>
        </a:xfrm>
        <a:prstGeom prst="roundRect">
          <a:avLst/>
        </a:prstGeom>
        <a:gradFill rotWithShape="0">
          <a:gsLst>
            <a:gs pos="0">
              <a:schemeClr val="accent2">
                <a:hueOff val="-1091522"/>
                <a:satOff val="-62946"/>
                <a:lumOff val="6471"/>
                <a:alphaOff val="0"/>
                <a:satMod val="103000"/>
                <a:lumMod val="102000"/>
                <a:tint val="94000"/>
              </a:schemeClr>
            </a:gs>
            <a:gs pos="50000">
              <a:schemeClr val="accent2">
                <a:hueOff val="-1091522"/>
                <a:satOff val="-62946"/>
                <a:lumOff val="6471"/>
                <a:alphaOff val="0"/>
                <a:satMod val="110000"/>
                <a:lumMod val="100000"/>
                <a:shade val="100000"/>
              </a:schemeClr>
            </a:gs>
            <a:gs pos="100000">
              <a:schemeClr val="accent2">
                <a:hueOff val="-1091522"/>
                <a:satOff val="-62946"/>
                <a:lumOff val="6471"/>
                <a:alphaOff val="0"/>
                <a:lumMod val="99000"/>
                <a:satMod val="120000"/>
                <a:shade val="78000"/>
              </a:schemeClr>
            </a:gs>
          </a:gsLst>
          <a:lin ang="5400000" scaled="0"/>
        </a:gradFill>
        <a:ln>
          <a:noFill/>
        </a:ln>
        <a:effectLst/>
      </dsp:spPr>
      <dsp:style>
        <a:lnRef idx="0">
          <a:scrgbClr r="0" g="0" b="0"/>
        </a:lnRef>
        <a:fillRef idx="3">
          <a:scrgbClr r="0" g="0" b="0"/>
        </a:fillRef>
        <a:effectRef idx="2">
          <a:scrgbClr r="0" g="0" b="0"/>
        </a:effectRef>
        <a:fontRef idx="minor">
          <a:schemeClr val="lt1"/>
        </a:fontRef>
      </dsp:style>
      <dsp:txBody>
        <a:bodyPr spcFirstLastPara="0" vert="horz" wrap="square" lIns="87630" tIns="87630" rIns="87630" bIns="87630" numCol="1" spcCol="1270" anchor="ctr" anchorCtr="0">
          <a:noAutofit/>
        </a:bodyPr>
        <a:lstStyle/>
        <a:p>
          <a:pPr marL="0" lvl="0" indent="0" algn="l" defTabSz="1022350">
            <a:lnSpc>
              <a:spcPct val="90000"/>
            </a:lnSpc>
            <a:spcBef>
              <a:spcPct val="0"/>
            </a:spcBef>
            <a:spcAft>
              <a:spcPct val="35000"/>
            </a:spcAft>
            <a:buNone/>
          </a:pPr>
          <a:r>
            <a:rPr lang="nl-NL" sz="2300" kern="1200" dirty="0"/>
            <a:t>4. Welke behandeling(en) is/zijn er tegen de NORO-virus?</a:t>
          </a:r>
          <a:endParaRPr lang="en-US" sz="2300" kern="1200" dirty="0"/>
        </a:p>
      </dsp:txBody>
      <dsp:txXfrm>
        <a:off x="44602" y="3041590"/>
        <a:ext cx="5026287" cy="824474"/>
      </dsp:txXfrm>
    </dsp:sp>
    <dsp:sp modelId="{8CBE3121-497B-45CD-9EAF-B745963448D5}">
      <dsp:nvSpPr>
        <dsp:cNvPr id="0" name=""/>
        <dsp:cNvSpPr/>
      </dsp:nvSpPr>
      <dsp:spPr>
        <a:xfrm>
          <a:off x="0" y="3976906"/>
          <a:ext cx="5115491" cy="913678"/>
        </a:xfrm>
        <a:prstGeom prst="roundRect">
          <a:avLst/>
        </a:prstGeom>
        <a:gradFill rotWithShape="0">
          <a:gsLst>
            <a:gs pos="0">
              <a:schemeClr val="accent2">
                <a:hueOff val="-1455363"/>
                <a:satOff val="-83928"/>
                <a:lumOff val="8628"/>
                <a:alphaOff val="0"/>
                <a:satMod val="103000"/>
                <a:lumMod val="102000"/>
                <a:tint val="94000"/>
              </a:schemeClr>
            </a:gs>
            <a:gs pos="50000">
              <a:schemeClr val="accent2">
                <a:hueOff val="-1455363"/>
                <a:satOff val="-83928"/>
                <a:lumOff val="8628"/>
                <a:alphaOff val="0"/>
                <a:satMod val="110000"/>
                <a:lumMod val="100000"/>
                <a:shade val="100000"/>
              </a:schemeClr>
            </a:gs>
            <a:gs pos="100000">
              <a:schemeClr val="accent2">
                <a:hueOff val="-1455363"/>
                <a:satOff val="-83928"/>
                <a:lumOff val="8628"/>
                <a:alphaOff val="0"/>
                <a:lumMod val="99000"/>
                <a:satMod val="120000"/>
                <a:shade val="78000"/>
              </a:schemeClr>
            </a:gs>
          </a:gsLst>
          <a:lin ang="5400000" scaled="0"/>
        </a:gradFill>
        <a:ln>
          <a:noFill/>
        </a:ln>
        <a:effectLst/>
      </dsp:spPr>
      <dsp:style>
        <a:lnRef idx="0">
          <a:scrgbClr r="0" g="0" b="0"/>
        </a:lnRef>
        <a:fillRef idx="3">
          <a:scrgbClr r="0" g="0" b="0"/>
        </a:fillRef>
        <a:effectRef idx="2">
          <a:scrgbClr r="0" g="0" b="0"/>
        </a:effectRef>
        <a:fontRef idx="minor">
          <a:schemeClr val="lt1"/>
        </a:fontRef>
      </dsp:style>
      <dsp:txBody>
        <a:bodyPr spcFirstLastPara="0" vert="horz" wrap="square" lIns="87630" tIns="87630" rIns="87630" bIns="87630" numCol="1" spcCol="1270" anchor="ctr" anchorCtr="0">
          <a:noAutofit/>
        </a:bodyPr>
        <a:lstStyle/>
        <a:p>
          <a:pPr marL="0" lvl="0" indent="0" algn="l" defTabSz="1022350">
            <a:lnSpc>
              <a:spcPct val="90000"/>
            </a:lnSpc>
            <a:spcBef>
              <a:spcPct val="0"/>
            </a:spcBef>
            <a:spcAft>
              <a:spcPct val="35000"/>
            </a:spcAft>
            <a:buNone/>
          </a:pPr>
          <a:r>
            <a:rPr lang="nl-NL" sz="2300" kern="1200" dirty="0"/>
            <a:t>5. Hoe kun je de NORO-virus voorkomen?</a:t>
          </a:r>
          <a:endParaRPr lang="en-US" sz="2300" kern="1200" dirty="0"/>
        </a:p>
      </dsp:txBody>
      <dsp:txXfrm>
        <a:off x="44602" y="4021508"/>
        <a:ext cx="5026287" cy="824474"/>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AD79065-AE5E-4252-95BE-11B37A4432F0}">
      <dsp:nvSpPr>
        <dsp:cNvPr id="0" name=""/>
        <dsp:cNvSpPr/>
      </dsp:nvSpPr>
      <dsp:spPr>
        <a:xfrm>
          <a:off x="1507309" y="313896"/>
          <a:ext cx="4056507" cy="4056507"/>
        </a:xfrm>
        <a:prstGeom prst="pie">
          <a:avLst>
            <a:gd name="adj1" fmla="val 16200000"/>
            <a:gd name="adj2" fmla="val 1800000"/>
          </a:avLst>
        </a:prstGeom>
        <a:gradFill rotWithShape="0">
          <a:gsLst>
            <a:gs pos="0">
              <a:schemeClr val="accent1">
                <a:hueOff val="0"/>
                <a:satOff val="0"/>
                <a:lumOff val="0"/>
                <a:alphaOff val="0"/>
                <a:lumMod val="110000"/>
                <a:satMod val="105000"/>
                <a:tint val="67000"/>
              </a:schemeClr>
            </a:gs>
            <a:gs pos="50000">
              <a:schemeClr val="accent1">
                <a:hueOff val="0"/>
                <a:satOff val="0"/>
                <a:lumOff val="0"/>
                <a:alphaOff val="0"/>
                <a:lumMod val="105000"/>
                <a:satMod val="103000"/>
                <a:tint val="73000"/>
              </a:schemeClr>
            </a:gs>
            <a:gs pos="100000">
              <a:schemeClr val="accent1">
                <a:hueOff val="0"/>
                <a:satOff val="0"/>
                <a:lumOff val="0"/>
                <a:alphaOff val="0"/>
                <a:lumMod val="105000"/>
                <a:satMod val="109000"/>
                <a:tint val="81000"/>
              </a:schemeClr>
            </a:gs>
          </a:gsLst>
          <a:lin ang="5400000" scaled="0"/>
        </a:gradFill>
        <a:ln>
          <a:noFill/>
        </a:ln>
        <a:effectLst/>
        <a:scene3d>
          <a:camera prst="orthographicFront"/>
          <a:lightRig rig="flat" dir="t"/>
        </a:scene3d>
        <a:sp3d prstMaterial="dkEdge">
          <a:bevelT w="8200" h="38100"/>
        </a:sp3d>
      </dsp:spPr>
      <dsp:style>
        <a:lnRef idx="0">
          <a:scrgbClr r="0" g="0" b="0"/>
        </a:lnRef>
        <a:fillRef idx="2">
          <a:scrgbClr r="0" g="0" b="0"/>
        </a:fillRef>
        <a:effectRef idx="1">
          <a:scrgbClr r="0" g="0" b="0"/>
        </a:effectRef>
        <a:fontRef idx="minor">
          <a:schemeClr val="dk1"/>
        </a:fontRef>
      </dsp:style>
      <dsp:txBody>
        <a:bodyPr spcFirstLastPara="0" vert="horz" wrap="square" lIns="19050" tIns="19050" rIns="19050" bIns="19050" numCol="1" spcCol="1270" anchor="ctr" anchorCtr="0">
          <a:noAutofit/>
        </a:bodyPr>
        <a:lstStyle/>
        <a:p>
          <a:pPr marL="0" lvl="0" indent="0" algn="ctr" defTabSz="666750">
            <a:lnSpc>
              <a:spcPct val="90000"/>
            </a:lnSpc>
            <a:spcBef>
              <a:spcPct val="0"/>
            </a:spcBef>
            <a:spcAft>
              <a:spcPct val="35000"/>
            </a:spcAft>
            <a:buNone/>
          </a:pPr>
          <a:r>
            <a:rPr lang="nl-NL" sz="1500" kern="1200"/>
            <a:t>Braken, diarree, misselijkheid, koorts, hoofdpijn, buikpijn of buikkramp.</a:t>
          </a:r>
          <a:endParaRPr lang="en-US" sz="1500" kern="1200"/>
        </a:p>
      </dsp:txBody>
      <dsp:txXfrm>
        <a:off x="3645185" y="1173489"/>
        <a:ext cx="1448752" cy="1207293"/>
      </dsp:txXfrm>
    </dsp:sp>
    <dsp:sp modelId="{99B61B64-BEDF-4621-A5D1-5C312E2F81F9}">
      <dsp:nvSpPr>
        <dsp:cNvPr id="0" name=""/>
        <dsp:cNvSpPr/>
      </dsp:nvSpPr>
      <dsp:spPr>
        <a:xfrm>
          <a:off x="1423764" y="458771"/>
          <a:ext cx="4056507" cy="4056507"/>
        </a:xfrm>
        <a:prstGeom prst="pie">
          <a:avLst>
            <a:gd name="adj1" fmla="val 1800000"/>
            <a:gd name="adj2" fmla="val 9000000"/>
          </a:avLst>
        </a:prstGeom>
        <a:gradFill rotWithShape="0">
          <a:gsLst>
            <a:gs pos="0">
              <a:schemeClr val="accent1">
                <a:hueOff val="0"/>
                <a:satOff val="0"/>
                <a:lumOff val="0"/>
                <a:alphaOff val="0"/>
                <a:lumMod val="110000"/>
                <a:satMod val="105000"/>
                <a:tint val="67000"/>
              </a:schemeClr>
            </a:gs>
            <a:gs pos="50000">
              <a:schemeClr val="accent1">
                <a:hueOff val="0"/>
                <a:satOff val="0"/>
                <a:lumOff val="0"/>
                <a:alphaOff val="0"/>
                <a:lumMod val="105000"/>
                <a:satMod val="103000"/>
                <a:tint val="73000"/>
              </a:schemeClr>
            </a:gs>
            <a:gs pos="100000">
              <a:schemeClr val="accent1">
                <a:hueOff val="0"/>
                <a:satOff val="0"/>
                <a:lumOff val="0"/>
                <a:alphaOff val="0"/>
                <a:lumMod val="105000"/>
                <a:satMod val="109000"/>
                <a:tint val="81000"/>
              </a:schemeClr>
            </a:gs>
          </a:gsLst>
          <a:lin ang="5400000" scaled="0"/>
        </a:gradFill>
        <a:ln>
          <a:noFill/>
        </a:ln>
        <a:effectLst/>
        <a:scene3d>
          <a:camera prst="orthographicFront"/>
          <a:lightRig rig="flat" dir="t"/>
        </a:scene3d>
        <a:sp3d prstMaterial="dkEdge">
          <a:bevelT w="8200" h="38100"/>
        </a:sp3d>
      </dsp:spPr>
      <dsp:style>
        <a:lnRef idx="0">
          <a:scrgbClr r="0" g="0" b="0"/>
        </a:lnRef>
        <a:fillRef idx="2">
          <a:scrgbClr r="0" g="0" b="0"/>
        </a:fillRef>
        <a:effectRef idx="1">
          <a:scrgbClr r="0" g="0" b="0"/>
        </a:effectRef>
        <a:fontRef idx="minor">
          <a:schemeClr val="dk1"/>
        </a:fontRef>
      </dsp:style>
      <dsp:txBody>
        <a:bodyPr spcFirstLastPara="0" vert="horz" wrap="square" lIns="19050" tIns="19050" rIns="19050" bIns="19050" numCol="1" spcCol="1270" anchor="ctr" anchorCtr="0">
          <a:noAutofit/>
        </a:bodyPr>
        <a:lstStyle/>
        <a:p>
          <a:pPr marL="0" lvl="0" indent="0" algn="ctr" defTabSz="666750">
            <a:lnSpc>
              <a:spcPct val="90000"/>
            </a:lnSpc>
            <a:spcBef>
              <a:spcPct val="0"/>
            </a:spcBef>
            <a:spcAft>
              <a:spcPct val="35000"/>
            </a:spcAft>
            <a:buNone/>
          </a:pPr>
          <a:r>
            <a:rPr lang="nl-NL" sz="1500" kern="1200"/>
            <a:t>Het braken is vaak heftig en kan heel plotseling beginnen. </a:t>
          </a:r>
          <a:endParaRPr lang="en-US" sz="1500" kern="1200"/>
        </a:p>
      </dsp:txBody>
      <dsp:txXfrm>
        <a:off x="2389599" y="3090672"/>
        <a:ext cx="2173128" cy="1062418"/>
      </dsp:txXfrm>
    </dsp:sp>
    <dsp:sp modelId="{0DD68C6E-6C70-4146-A051-A2CB463A120F}">
      <dsp:nvSpPr>
        <dsp:cNvPr id="0" name=""/>
        <dsp:cNvSpPr/>
      </dsp:nvSpPr>
      <dsp:spPr>
        <a:xfrm>
          <a:off x="1340220" y="313896"/>
          <a:ext cx="4056507" cy="4056507"/>
        </a:xfrm>
        <a:prstGeom prst="pie">
          <a:avLst>
            <a:gd name="adj1" fmla="val 9000000"/>
            <a:gd name="adj2" fmla="val 16200000"/>
          </a:avLst>
        </a:prstGeom>
        <a:gradFill rotWithShape="0">
          <a:gsLst>
            <a:gs pos="0">
              <a:schemeClr val="accent1">
                <a:hueOff val="0"/>
                <a:satOff val="0"/>
                <a:lumOff val="0"/>
                <a:alphaOff val="0"/>
                <a:lumMod val="110000"/>
                <a:satMod val="105000"/>
                <a:tint val="67000"/>
              </a:schemeClr>
            </a:gs>
            <a:gs pos="50000">
              <a:schemeClr val="accent1">
                <a:hueOff val="0"/>
                <a:satOff val="0"/>
                <a:lumOff val="0"/>
                <a:alphaOff val="0"/>
                <a:lumMod val="105000"/>
                <a:satMod val="103000"/>
                <a:tint val="73000"/>
              </a:schemeClr>
            </a:gs>
            <a:gs pos="100000">
              <a:schemeClr val="accent1">
                <a:hueOff val="0"/>
                <a:satOff val="0"/>
                <a:lumOff val="0"/>
                <a:alphaOff val="0"/>
                <a:lumMod val="105000"/>
                <a:satMod val="109000"/>
                <a:tint val="81000"/>
              </a:schemeClr>
            </a:gs>
          </a:gsLst>
          <a:lin ang="5400000" scaled="0"/>
        </a:gradFill>
        <a:ln>
          <a:noFill/>
        </a:ln>
        <a:effectLst/>
        <a:scene3d>
          <a:camera prst="orthographicFront"/>
          <a:lightRig rig="flat" dir="t"/>
        </a:scene3d>
        <a:sp3d prstMaterial="dkEdge">
          <a:bevelT w="8200" h="38100"/>
        </a:sp3d>
      </dsp:spPr>
      <dsp:style>
        <a:lnRef idx="0">
          <a:scrgbClr r="0" g="0" b="0"/>
        </a:lnRef>
        <a:fillRef idx="2">
          <a:scrgbClr r="0" g="0" b="0"/>
        </a:fillRef>
        <a:effectRef idx="1">
          <a:scrgbClr r="0" g="0" b="0"/>
        </a:effectRef>
        <a:fontRef idx="minor">
          <a:schemeClr val="dk1"/>
        </a:fontRef>
      </dsp:style>
      <dsp:txBody>
        <a:bodyPr spcFirstLastPara="0" vert="horz" wrap="square" lIns="19050" tIns="19050" rIns="19050" bIns="19050" numCol="1" spcCol="1270" anchor="ctr" anchorCtr="0">
          <a:noAutofit/>
        </a:bodyPr>
        <a:lstStyle/>
        <a:p>
          <a:pPr marL="0" lvl="0" indent="0" algn="ctr" defTabSz="666750">
            <a:lnSpc>
              <a:spcPct val="90000"/>
            </a:lnSpc>
            <a:spcBef>
              <a:spcPct val="0"/>
            </a:spcBef>
            <a:spcAft>
              <a:spcPct val="35000"/>
            </a:spcAft>
            <a:buNone/>
          </a:pPr>
          <a:r>
            <a:rPr lang="nl-NL" sz="1500" kern="1200"/>
            <a:t>De tijd tussen besmet raken en ziek worden is 1 tot 3 dagen.</a:t>
          </a:r>
          <a:endParaRPr lang="en-US" sz="1500" kern="1200"/>
        </a:p>
      </dsp:txBody>
      <dsp:txXfrm>
        <a:off x="1810098" y="1173489"/>
        <a:ext cx="1448752" cy="1207293"/>
      </dsp:txXfrm>
    </dsp:sp>
    <dsp:sp modelId="{4B32AF96-3A84-4BC6-A666-317F6268F161}">
      <dsp:nvSpPr>
        <dsp:cNvPr id="0" name=""/>
        <dsp:cNvSpPr/>
      </dsp:nvSpPr>
      <dsp:spPr>
        <a:xfrm>
          <a:off x="1256527" y="62779"/>
          <a:ext cx="4558741" cy="4558741"/>
        </a:xfrm>
        <a:prstGeom prst="circularArrow">
          <a:avLst>
            <a:gd name="adj1" fmla="val 5085"/>
            <a:gd name="adj2" fmla="val 327528"/>
            <a:gd name="adj3" fmla="val 1472472"/>
            <a:gd name="adj4" fmla="val 16199432"/>
            <a:gd name="adj5" fmla="val 5932"/>
          </a:avLst>
        </a:prstGeom>
        <a:gradFill rotWithShape="0">
          <a:gsLst>
            <a:gs pos="0">
              <a:schemeClr val="accent1">
                <a:tint val="60000"/>
                <a:hueOff val="0"/>
                <a:satOff val="0"/>
                <a:lumOff val="0"/>
                <a:alphaOff val="0"/>
                <a:lumMod val="110000"/>
                <a:satMod val="105000"/>
                <a:tint val="67000"/>
              </a:schemeClr>
            </a:gs>
            <a:gs pos="50000">
              <a:schemeClr val="accent1">
                <a:tint val="60000"/>
                <a:hueOff val="0"/>
                <a:satOff val="0"/>
                <a:lumOff val="0"/>
                <a:alphaOff val="0"/>
                <a:lumMod val="105000"/>
                <a:satMod val="103000"/>
                <a:tint val="73000"/>
              </a:schemeClr>
            </a:gs>
            <a:gs pos="100000">
              <a:schemeClr val="accent1">
                <a:tint val="60000"/>
                <a:hueOff val="0"/>
                <a:satOff val="0"/>
                <a:lumOff val="0"/>
                <a:alphaOff val="0"/>
                <a:lumMod val="105000"/>
                <a:satMod val="109000"/>
                <a:tint val="81000"/>
              </a:schemeClr>
            </a:gs>
          </a:gsLst>
          <a:lin ang="5400000" scaled="0"/>
        </a:gradFill>
        <a:ln>
          <a:noFill/>
        </a:ln>
        <a:effectLst/>
      </dsp:spPr>
      <dsp:style>
        <a:lnRef idx="0">
          <a:scrgbClr r="0" g="0" b="0"/>
        </a:lnRef>
        <a:fillRef idx="2">
          <a:scrgbClr r="0" g="0" b="0"/>
        </a:fillRef>
        <a:effectRef idx="1">
          <a:scrgbClr r="0" g="0" b="0"/>
        </a:effectRef>
        <a:fontRef idx="minor">
          <a:schemeClr val="dk1"/>
        </a:fontRef>
      </dsp:style>
    </dsp:sp>
    <dsp:sp modelId="{7403ECBD-9BB8-46CF-A6E4-2DEE7477129A}">
      <dsp:nvSpPr>
        <dsp:cNvPr id="0" name=""/>
        <dsp:cNvSpPr/>
      </dsp:nvSpPr>
      <dsp:spPr>
        <a:xfrm>
          <a:off x="1172647" y="207398"/>
          <a:ext cx="4558741" cy="4558741"/>
        </a:xfrm>
        <a:prstGeom prst="circularArrow">
          <a:avLst>
            <a:gd name="adj1" fmla="val 5085"/>
            <a:gd name="adj2" fmla="val 327528"/>
            <a:gd name="adj3" fmla="val 8671970"/>
            <a:gd name="adj4" fmla="val 1800502"/>
            <a:gd name="adj5" fmla="val 5932"/>
          </a:avLst>
        </a:prstGeom>
        <a:gradFill rotWithShape="0">
          <a:gsLst>
            <a:gs pos="0">
              <a:schemeClr val="accent1">
                <a:tint val="60000"/>
                <a:hueOff val="0"/>
                <a:satOff val="0"/>
                <a:lumOff val="0"/>
                <a:alphaOff val="0"/>
                <a:lumMod val="110000"/>
                <a:satMod val="105000"/>
                <a:tint val="67000"/>
              </a:schemeClr>
            </a:gs>
            <a:gs pos="50000">
              <a:schemeClr val="accent1">
                <a:tint val="60000"/>
                <a:hueOff val="0"/>
                <a:satOff val="0"/>
                <a:lumOff val="0"/>
                <a:alphaOff val="0"/>
                <a:lumMod val="105000"/>
                <a:satMod val="103000"/>
                <a:tint val="73000"/>
              </a:schemeClr>
            </a:gs>
            <a:gs pos="100000">
              <a:schemeClr val="accent1">
                <a:tint val="60000"/>
                <a:hueOff val="0"/>
                <a:satOff val="0"/>
                <a:lumOff val="0"/>
                <a:alphaOff val="0"/>
                <a:lumMod val="105000"/>
                <a:satMod val="109000"/>
                <a:tint val="81000"/>
              </a:schemeClr>
            </a:gs>
          </a:gsLst>
          <a:lin ang="5400000" scaled="0"/>
        </a:gradFill>
        <a:ln>
          <a:noFill/>
        </a:ln>
        <a:effectLst/>
      </dsp:spPr>
      <dsp:style>
        <a:lnRef idx="0">
          <a:scrgbClr r="0" g="0" b="0"/>
        </a:lnRef>
        <a:fillRef idx="2">
          <a:scrgbClr r="0" g="0" b="0"/>
        </a:fillRef>
        <a:effectRef idx="1">
          <a:scrgbClr r="0" g="0" b="0"/>
        </a:effectRef>
        <a:fontRef idx="minor">
          <a:schemeClr val="dk1"/>
        </a:fontRef>
      </dsp:style>
    </dsp:sp>
    <dsp:sp modelId="{9DBC5924-A0FF-44D1-A66A-556E0F51D657}">
      <dsp:nvSpPr>
        <dsp:cNvPr id="0" name=""/>
        <dsp:cNvSpPr/>
      </dsp:nvSpPr>
      <dsp:spPr>
        <a:xfrm>
          <a:off x="1088768" y="62779"/>
          <a:ext cx="4558741" cy="4558741"/>
        </a:xfrm>
        <a:prstGeom prst="circularArrow">
          <a:avLst>
            <a:gd name="adj1" fmla="val 5085"/>
            <a:gd name="adj2" fmla="val 327528"/>
            <a:gd name="adj3" fmla="val 15873039"/>
            <a:gd name="adj4" fmla="val 9000000"/>
            <a:gd name="adj5" fmla="val 5932"/>
          </a:avLst>
        </a:prstGeom>
        <a:gradFill rotWithShape="0">
          <a:gsLst>
            <a:gs pos="0">
              <a:schemeClr val="accent1">
                <a:tint val="60000"/>
                <a:hueOff val="0"/>
                <a:satOff val="0"/>
                <a:lumOff val="0"/>
                <a:alphaOff val="0"/>
                <a:lumMod val="110000"/>
                <a:satMod val="105000"/>
                <a:tint val="67000"/>
              </a:schemeClr>
            </a:gs>
            <a:gs pos="50000">
              <a:schemeClr val="accent1">
                <a:tint val="60000"/>
                <a:hueOff val="0"/>
                <a:satOff val="0"/>
                <a:lumOff val="0"/>
                <a:alphaOff val="0"/>
                <a:lumMod val="105000"/>
                <a:satMod val="103000"/>
                <a:tint val="73000"/>
              </a:schemeClr>
            </a:gs>
            <a:gs pos="100000">
              <a:schemeClr val="accent1">
                <a:tint val="60000"/>
                <a:hueOff val="0"/>
                <a:satOff val="0"/>
                <a:lumOff val="0"/>
                <a:alphaOff val="0"/>
                <a:lumMod val="105000"/>
                <a:satMod val="109000"/>
                <a:tint val="81000"/>
              </a:schemeClr>
            </a:gs>
          </a:gsLst>
          <a:lin ang="5400000" scaled="0"/>
        </a:gradFill>
        <a:ln>
          <a:noFill/>
        </a:ln>
        <a:effectLst/>
      </dsp:spPr>
      <dsp:style>
        <a:lnRef idx="0">
          <a:scrgbClr r="0" g="0" b="0"/>
        </a:lnRef>
        <a:fillRef idx="2">
          <a:scrgbClr r="0" g="0" b="0"/>
        </a:fillRef>
        <a:effectRef idx="1">
          <a:scrgbClr r="0" g="0" b="0"/>
        </a:effectRef>
        <a:fontRef idx="minor">
          <a:schemeClr val="dk1"/>
        </a:fontRef>
      </dsp:style>
    </dsp:sp>
  </dsp:spTree>
</dsp:drawing>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cycle8">
  <dgm:title val=""/>
  <dgm:desc val=""/>
  <dgm:catLst>
    <dgm:cat type="cycle" pri="7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 modelId="5"/>
      </dgm:ptLst>
      <dgm:cxnLst>
        <dgm:cxn modelId="7" srcId="0" destId="1" srcOrd="0" destOrd="0"/>
        <dgm:cxn modelId="8" srcId="0" destId="2" srcOrd="1" destOrd="0"/>
        <dgm:cxn modelId="9" srcId="0" destId="3" srcOrd="2" destOrd="0"/>
        <dgm:cxn modelId="10" srcId="0" destId="4" srcOrd="3" destOrd="0"/>
        <dgm:cxn modelId="11" srcId="0" destId="5" srcOrd="4" destOrd="0"/>
      </dgm:cxnLst>
      <dgm:bg/>
      <dgm:whole/>
    </dgm:dataModel>
  </dgm:clrData>
  <dgm:layoutNode name="compositeShape">
    <dgm:varLst>
      <dgm:chMax val="7"/>
      <dgm:dir/>
      <dgm:resizeHandles val="exact"/>
    </dgm:varLst>
    <dgm:alg type="composite">
      <dgm:param type="horzAlign" val="ctr"/>
      <dgm:param type="vertAlign" val="mid"/>
      <dgm:param type="ar" val="1"/>
    </dgm:alg>
    <dgm:shape xmlns:r="http://schemas.openxmlformats.org/officeDocument/2006/relationships" r:blip="">
      <dgm:adjLst/>
    </dgm:shape>
    <dgm:presOf/>
    <dgm:choose name="Name0">
      <dgm:if name="Name1" axis="ch" ptType="node" func="cnt" op="equ" val="1">
        <dgm:constrLst>
          <dgm:constr type="l" for="ch" forName="wedge1" refType="w" fact="0.08"/>
          <dgm:constr type="t" for="ch" forName="wedge1" refType="w" fact="0.08"/>
          <dgm:constr type="w" for="ch" forName="wedge1" refType="w" fact="0.84"/>
          <dgm:constr type="h" for="ch" forName="wedge1" refType="h" fact="0.84"/>
          <dgm:constr type="l" for="ch" forName="dummy1a" refType="w" fact="0.5"/>
          <dgm:constr type="t" for="ch" forName="dummy1a" refType="h" fact="0.08"/>
          <dgm:constr type="l" for="ch" forName="dummy1b" refType="w" fact="0.5"/>
          <dgm:constr type="t" for="ch" forName="dummy1b" refType="h" fact="0.08"/>
          <dgm:constr type="l" for="ch" forName="wedge1Tx" refType="w" fact="0.22"/>
          <dgm:constr type="t" for="ch" forName="wedge1Tx" refType="h" fact="0.22"/>
          <dgm:constr type="w" for="ch" forName="wedge1Tx" refType="w" fact="0.56"/>
          <dgm:constr type="h" for="ch" forName="wedge1Tx" refType="h" fact="0.56"/>
          <dgm:constr type="h" for="ch" forName="arrowWedge1single" refType="w" fact="0.08"/>
          <dgm:constr type="diam" for="ch" forName="arrowWedge1single" refType="w" fact="0.84"/>
          <dgm:constr type="l" for="ch" forName="arrowWedge1single" refType="w" fact="0.5"/>
          <dgm:constr type="t" for="ch" forName="arrowWedge1single" refType="w" fact="0.5"/>
          <dgm:constr type="primFontSz" for="ch" ptType="node" op="equ"/>
        </dgm:constrLst>
      </dgm:if>
      <dgm:if name="Name2" axis="ch" ptType="node" func="cnt" op="equ" val="2">
        <dgm:constrLst>
          <dgm:constr type="l" for="ch" forName="wedge1" refType="w" fact="0.1"/>
          <dgm:constr type="t" for="ch" forName="wedge1" refType="w" fact="0.08"/>
          <dgm:constr type="w" for="ch" forName="wedge1" refType="w" fact="0.84"/>
          <dgm:constr type="h" for="ch" forName="wedge1" refType="h" fact="0.84"/>
          <dgm:constr type="l" for="ch" forName="dummy1a" refType="w" fact="0.52"/>
          <dgm:constr type="t" for="ch" forName="dummy1a" refType="h" fact="0.08"/>
          <dgm:constr type="l" for="ch" forName="dummy1b" refType="w" fact="0.52"/>
          <dgm:constr type="t" for="ch" forName="dummy1b" refType="h" fact="0.92"/>
          <dgm:constr type="l" for="ch" forName="wedge1Tx" refType="w" fact="0.559"/>
          <dgm:constr type="t" for="ch" forName="wedge1Tx" refType="h" fact="0.3"/>
          <dgm:constr type="w" for="ch" forName="wedge1Tx" refType="w" fact="0.3"/>
          <dgm:constr type="h" for="ch" forName="wedge1Tx" refType="h" fact="0.4"/>
          <dgm:constr type="l" for="ch" forName="wedge2" refType="w" fact="0.06"/>
          <dgm:constr type="t" for="ch" forName="wedge2" refType="w" fact="0.08"/>
          <dgm:constr type="w" for="ch" forName="wedge2" refType="w" fact="0.84"/>
          <dgm:constr type="h" for="ch" forName="wedge2" refType="h" fact="0.84"/>
          <dgm:constr type="l" for="ch" forName="dummy2a" refType="w" fact="0.48"/>
          <dgm:constr type="t" for="ch" forName="dummy2a" refType="h" fact="0.92"/>
          <dgm:constr type="l" for="ch" forName="dummy2b" refType="w" fact="0.48"/>
          <dgm:constr type="t" for="ch" forName="dummy2b" refType="h" fact="0.08"/>
          <dgm:constr type="r" for="ch" forName="wedge2Tx" refType="w" fact="0.441"/>
          <dgm:constr type="t" for="ch" forName="wedge2Tx" refType="h" fact="0.3"/>
          <dgm:constr type="w" for="ch" forName="wedge2Tx" refType="w" fact="0.3"/>
          <dgm:constr type="h" for="ch" forName="wedge2Tx" refType="h" fact="0.4"/>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primFontSz" for="ch" ptType="node" op="equ"/>
        </dgm:constrLst>
      </dgm:if>
      <dgm:if name="Name3" axis="ch" ptType="node" func="cnt" op="equ" val="3">
        <dgm:constrLst>
          <dgm:constr type="l" for="ch" forName="wedge1" refType="w" fact="0.0973"/>
          <dgm:constr type="t" for="ch" forName="wedge1" refType="w" fact="0.07"/>
          <dgm:constr type="w" for="ch" forName="wedge1" refType="w" fact="0.84"/>
          <dgm:constr type="h" for="ch" forName="wedge1" refType="h" fact="0.84"/>
          <dgm:constr type="l" for="ch" forName="dummy1a" refType="w" fact="0.5173"/>
          <dgm:constr type="t" for="ch" forName="dummy1a" refType="h" fact="0.07"/>
          <dgm:constr type="l" for="ch" forName="dummy1b" refType="w" fact="0.8811"/>
          <dgm:constr type="t" for="ch" forName="dummy1b" refType="h" fact="0.7"/>
          <dgm:constr type="l" for="ch" forName="wedge1Tx" refType="w" fact="0.54"/>
          <dgm:constr type="t" for="ch" forName="wedge1Tx" refType="h" fact="0.248"/>
          <dgm:constr type="w" for="ch" forName="wedge1Tx" refType="w" fact="0.3"/>
          <dgm:constr type="h" for="ch" forName="wedge1Tx" refType="h" fact="0.25"/>
          <dgm:constr type="l" for="ch" forName="wedge2" refType="w" fact="0.08"/>
          <dgm:constr type="t" for="ch" forName="wedge2" refType="w" fact="0.1"/>
          <dgm:constr type="w" for="ch" forName="wedge2" refType="w" fact="0.84"/>
          <dgm:constr type="h" for="ch" forName="wedge2" refType="h" fact="0.84"/>
          <dgm:constr type="l" for="ch" forName="dummy2a" refType="w" fact="0.8637"/>
          <dgm:constr type="t" for="ch" forName="dummy2a" refType="h" fact="0.73"/>
          <dgm:constr type="l" for="ch" forName="dummy2b" refType="w" fact="0.1363"/>
          <dgm:constr type="t" for="ch" forName="dummy2b" refType="h" fact="0.73"/>
          <dgm:constr type="l" for="ch" forName="wedge2Tx" refType="w" fact="0.28"/>
          <dgm:constr type="t" for="ch" forName="wedge2Tx" refType="h" fact="0.645"/>
          <dgm:constr type="w" for="ch" forName="wedge2Tx" refType="w" fact="0.45"/>
          <dgm:constr type="h" for="ch" forName="wedge2Tx" refType="h" fact="0.22"/>
          <dgm:constr type="l" for="ch" forName="wedge3" refType="w" fact="0.0627"/>
          <dgm:constr type="t" for="ch" forName="wedge3" refType="w" fact="0.07"/>
          <dgm:constr type="w" for="ch" forName="wedge3" refType="w" fact="0.84"/>
          <dgm:constr type="h" for="ch" forName="wedge3" refType="h" fact="0.84"/>
          <dgm:constr type="l" for="ch" forName="dummy3a" refType="w" fact="0.1189"/>
          <dgm:constr type="t" for="ch" forName="dummy3a" refType="h" fact="0.7"/>
          <dgm:constr type="l" for="ch" forName="dummy3b" refType="w" fact="0.4827"/>
          <dgm:constr type="t" for="ch" forName="dummy3b" refType="h" fact="0.07"/>
          <dgm:constr type="r" for="ch" forName="wedge3Tx" refType="w" fact="0.46"/>
          <dgm:constr type="t" for="ch" forName="wedge3Tx" refType="h" fact="0.248"/>
          <dgm:constr type="w" for="ch" forName="wedge3Tx" refType="w" fact="0.3"/>
          <dgm:constr type="h" for="ch" forName="wedge3Tx" refType="h" fact="0.25"/>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primFontSz" for="ch" ptType="node" op="equ"/>
        </dgm:constrLst>
      </dgm:if>
      <dgm:if name="Name4" axis="ch" ptType="node" func="cnt" op="equ" val="4">
        <dgm:constrLst>
          <dgm:constr type="l" for="ch" forName="wedge1" refType="w" fact="0.0941"/>
          <dgm:constr type="t" for="ch" forName="wedge1" refType="w" fact="0.0659"/>
          <dgm:constr type="w" for="ch" forName="wedge1" refType="w" fact="0.84"/>
          <dgm:constr type="h" for="ch" forName="wedge1" refType="h" fact="0.84"/>
          <dgm:constr type="l" for="ch" forName="dummy1a" refType="w" fact="0.5141"/>
          <dgm:constr type="t" for="ch" forName="dummy1a" refType="h" fact="0.0659"/>
          <dgm:constr type="l" for="ch" forName="dummy1b" refType="w" fact="0.9341"/>
          <dgm:constr type="t" for="ch" forName="dummy1b" refType="h" fact="0.4859"/>
          <dgm:constr type="l" for="ch" forName="wedge1Tx" refType="w" fact="0.54"/>
          <dgm:constr type="t" for="ch" forName="wedge1Tx" refType="h" fact="0.24"/>
          <dgm:constr type="w" for="ch" forName="wedge1Tx" refType="w" fact="0.31"/>
          <dgm:constr type="h" for="ch" forName="wedge1Tx" refType="h" fact="0.23"/>
          <dgm:constr type="l" for="ch" forName="wedge2" refType="w" fact="0.0941"/>
          <dgm:constr type="t" for="ch" forName="wedge2" refType="w" fact="0.0941"/>
          <dgm:constr type="w" for="ch" forName="wedge2" refType="w" fact="0.84"/>
          <dgm:constr type="h" for="ch" forName="wedge2" refType="h" fact="0.84"/>
          <dgm:constr type="l" for="ch" forName="dummy2a" refType="w" fact="0.9341"/>
          <dgm:constr type="t" for="ch" forName="dummy2a" refType="h" fact="0.5141"/>
          <dgm:constr type="l" for="ch" forName="dummy2b" refType="w" fact="0.5141"/>
          <dgm:constr type="t" for="ch" forName="dummy2b" refType="h" fact="0.9341"/>
          <dgm:constr type="l" for="ch" forName="wedge2Tx" refType="w" fact="0.54"/>
          <dgm:constr type="t" for="ch" forName="wedge2Tx" refType="h" fact="0.53"/>
          <dgm:constr type="w" for="ch" forName="wedge2Tx" refType="w" fact="0.31"/>
          <dgm:constr type="h" for="ch" forName="wedge2Tx" refType="h" fact="0.23"/>
          <dgm:constr type="l" for="ch" forName="wedge3" refType="w" fact="0.0659"/>
          <dgm:constr type="t" for="ch" forName="wedge3" refType="w" fact="0.0941"/>
          <dgm:constr type="w" for="ch" forName="wedge3" refType="w" fact="0.84"/>
          <dgm:constr type="h" for="ch" forName="wedge3" refType="h" fact="0.84"/>
          <dgm:constr type="l" for="ch" forName="dummy3a" refType="w" fact="0.4859"/>
          <dgm:constr type="t" for="ch" forName="dummy3a" refType="h" fact="0.9341"/>
          <dgm:constr type="l" for="ch" forName="dummy3b" refType="w" fact="0.0659"/>
          <dgm:constr type="t" for="ch" forName="dummy3b" refType="h" fact="0.5141"/>
          <dgm:constr type="r" for="ch" forName="wedge3Tx" refType="w" fact="0.46"/>
          <dgm:constr type="t" for="ch" forName="wedge3Tx" refType="h" fact="0.53"/>
          <dgm:constr type="w" for="ch" forName="wedge3Tx" refType="w" fact="0.31"/>
          <dgm:constr type="h" for="ch" forName="wedge3Tx" refType="h" fact="0.23"/>
          <dgm:constr type="l" for="ch" forName="wedge4" refType="w" fact="0.0659"/>
          <dgm:constr type="t" for="ch" forName="wedge4" refType="h" fact="0.0659"/>
          <dgm:constr type="w" for="ch" forName="wedge4" refType="w" fact="0.84"/>
          <dgm:constr type="h" for="ch" forName="wedge4" refType="h" fact="0.84"/>
          <dgm:constr type="l" for="ch" forName="dummy4a" refType="w" fact="0.0659"/>
          <dgm:constr type="t" for="ch" forName="dummy4a" refType="h" fact="0.4859"/>
          <dgm:constr type="l" for="ch" forName="dummy4b" refType="w" fact="0.4859"/>
          <dgm:constr type="t" for="ch" forName="dummy4b" refType="h" fact="0.0659"/>
          <dgm:constr type="r" for="ch" forName="wedge4Tx" refType="w" fact="0.46"/>
          <dgm:constr type="t" for="ch" forName="wedge4Tx" refType="h" fact="0.24"/>
          <dgm:constr type="w" for="ch" forName="wedge4Tx" refType="w" fact="0.31"/>
          <dgm:constr type="h" for="ch" forName="wedge4Tx" refType="h" fact="0.23"/>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primFontSz" for="ch" ptType="node" op="equ"/>
        </dgm:constrLst>
      </dgm:if>
      <dgm:if name="Name5" axis="ch" ptType="node" func="cnt" op="equ" val="5">
        <dgm:constrLst>
          <dgm:constr type="l" for="ch" forName="wedge1" refType="w" fact="0.0918"/>
          <dgm:constr type="t" for="ch" forName="wedge1" refType="w" fact="0.0638"/>
          <dgm:constr type="w" for="ch" forName="wedge1" refType="w" fact="0.84"/>
          <dgm:constr type="h" for="ch" forName="wedge1" refType="h" fact="0.84"/>
          <dgm:constr type="l" for="ch" forName="dummy1a" refType="w" fact="0.5118"/>
          <dgm:constr type="t" for="ch" forName="dummy1a" refType="h" fact="0.0638"/>
          <dgm:constr type="l" for="ch" forName="dummy1b" refType="w" fact="0.9112"/>
          <dgm:constr type="t" for="ch" forName="dummy1b" refType="h" fact="0.354"/>
          <dgm:constr type="l" for="ch" forName="wedge1Tx" refType="w" fact="0.53"/>
          <dgm:constr type="t" for="ch" forName="wedge1Tx" refType="h" fact="0.205"/>
          <dgm:constr type="w" for="ch" forName="wedge1Tx" refType="w" fact="0.27"/>
          <dgm:constr type="h" for="ch" forName="wedge1Tx" refType="h" fact="0.18"/>
          <dgm:constr type="l" for="ch" forName="wedge2" refType="w" fact="0.099"/>
          <dgm:constr type="t" for="ch" forName="wedge2" refType="w" fact="0.0862"/>
          <dgm:constr type="w" for="ch" forName="wedge2" refType="w" fact="0.84"/>
          <dgm:constr type="h" for="ch" forName="wedge2" refType="h" fact="0.84"/>
          <dgm:constr type="l" for="ch" forName="dummy2a" refType="w" fact="0.9185"/>
          <dgm:constr type="t" for="ch" forName="dummy2a" refType="h" fact="0.3764"/>
          <dgm:constr type="l" for="ch" forName="dummy2b" refType="w" fact="0.7659"/>
          <dgm:constr type="t" for="ch" forName="dummy2b" refType="h" fact="0.846"/>
          <dgm:constr type="l" for="ch" forName="wedge2Tx" refType="w" fact="0.64"/>
          <dgm:constr type="t" for="ch" forName="wedge2Tx" refType="h" fact="0.47"/>
          <dgm:constr type="w" for="ch" forName="wedge2Tx" refType="w" fact="0.25"/>
          <dgm:constr type="h" for="ch" forName="wedge2Tx" refType="h" fact="0.2"/>
          <dgm:constr type="l" for="ch" forName="wedge3" refType="w" fact="0.08"/>
          <dgm:constr type="t" for="ch" forName="wedge3" refType="w" fact="0.1"/>
          <dgm:constr type="w" for="ch" forName="wedge3" refType="w" fact="0.84"/>
          <dgm:constr type="h" for="ch" forName="wedge3" refType="h" fact="0.84"/>
          <dgm:constr type="l" for="ch" forName="dummy3a" refType="w" fact="0.7469"/>
          <dgm:constr type="t" for="ch" forName="dummy3a" refType="h" fact="0.8598"/>
          <dgm:constr type="l" for="ch" forName="dummy3b" refType="w" fact="0.2531"/>
          <dgm:constr type="t" for="ch" forName="dummy3b" refType="h" fact="0.8598"/>
          <dgm:constr type="l" for="ch" forName="wedge3Tx" refType="w" fact="0.38"/>
          <dgm:constr type="t" for="ch" forName="wedge3Tx" refType="h" fact="0.69"/>
          <dgm:constr type="w" for="ch" forName="wedge3Tx" refType="w" fact="0.24"/>
          <dgm:constr type="h" for="ch" forName="wedge3Tx" refType="h" fact="0.22"/>
          <dgm:constr type="l" for="ch" forName="wedge4" refType="w" fact="0.061"/>
          <dgm:constr type="t" for="ch" forName="wedge4" refType="h" fact="0.0862"/>
          <dgm:constr type="w" for="ch" forName="wedge4" refType="w" fact="0.84"/>
          <dgm:constr type="h" for="ch" forName="wedge4" refType="h" fact="0.84"/>
          <dgm:constr type="l" for="ch" forName="dummy4a" refType="w" fact="0.2341"/>
          <dgm:constr type="t" for="ch" forName="dummy4a" refType="h" fact="0.846"/>
          <dgm:constr type="l" for="ch" forName="dummy4b" refType="w" fact="0.0815"/>
          <dgm:constr type="t" for="ch" forName="dummy4b" refType="h" fact="0.3764"/>
          <dgm:constr type="r" for="ch" forName="wedge4Tx" refType="w" fact="0.36"/>
          <dgm:constr type="t" for="ch" forName="wedge4Tx" refType="h" fact="0.47"/>
          <dgm:constr type="w" for="ch" forName="wedge4Tx" refType="w" fact="0.25"/>
          <dgm:constr type="h" for="ch" forName="wedge4Tx" refType="h" fact="0.2"/>
          <dgm:constr type="l" for="ch" forName="wedge5" refType="w" fact="0.0682"/>
          <dgm:constr type="t" for="ch" forName="wedge5" refType="h" fact="0.0638"/>
          <dgm:constr type="w" for="ch" forName="wedge5" refType="w" fact="0.84"/>
          <dgm:constr type="h" for="ch" forName="wedge5" refType="h" fact="0.84"/>
          <dgm:constr type="l" for="ch" forName="dummy5a" refType="w" fact="0.0888"/>
          <dgm:constr type="t" for="ch" forName="dummy5a" refType="h" fact="0.354"/>
          <dgm:constr type="l" for="ch" forName="dummy5b" refType="w" fact="0.4882"/>
          <dgm:constr type="t" for="ch" forName="dummy5b" refType="h" fact="0.0638"/>
          <dgm:constr type="r" for="ch" forName="wedge5Tx" refType="w" fact="0.47"/>
          <dgm:constr type="t" for="ch" forName="wedge5Tx" refType="h" fact="0.205"/>
          <dgm:constr type="w" for="ch" forName="wedge5Tx" refType="w" fact="0.27"/>
          <dgm:constr type="h" for="ch" forName="wedge5Tx" refType="h" fact="0.18"/>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primFontSz" for="ch" ptType="node" op="equ"/>
        </dgm:constrLst>
      </dgm:if>
      <dgm:if name="Name6" axis="ch" ptType="node" func="cnt" op="equ" val="6">
        <dgm:constrLst>
          <dgm:constr type="l" for="ch" forName="wedge1" refType="w" fact="0.09"/>
          <dgm:constr type="t" for="ch" forName="wedge1" refType="w" fact="0.0627"/>
          <dgm:constr type="w" for="ch" forName="wedge1" refType="w" fact="0.84"/>
          <dgm:constr type="h" for="ch" forName="wedge1" refType="h" fact="0.84"/>
          <dgm:constr type="l" for="ch" forName="dummy1a" refType="w" fact="0.51"/>
          <dgm:constr type="t" for="ch" forName="dummy1a" refType="h" fact="0.0627"/>
          <dgm:constr type="l" for="ch" forName="dummy1b" refType="w" fact="0.8737"/>
          <dgm:constr type="t" for="ch" forName="dummy1b" refType="h" fact="0.2727"/>
          <dgm:constr type="l" for="ch" forName="wedge1Tx" refType="w" fact="0.53"/>
          <dgm:constr type="t" for="ch" forName="wedge1Tx" refType="h" fact="0.17"/>
          <dgm:constr type="w" for="ch" forName="wedge1Tx" refType="w" fact="0.22"/>
          <dgm:constr type="h" for="ch" forName="wedge1Tx" refType="h" fact="0.17"/>
          <dgm:constr type="l" for="ch" forName="wedge2" refType="w" fact="0.1"/>
          <dgm:constr type="t" for="ch" forName="wedge2" refType="w" fact="0.08"/>
          <dgm:constr type="w" for="ch" forName="wedge2" refType="w" fact="0.84"/>
          <dgm:constr type="h" for="ch" forName="wedge2" refType="h" fact="0.84"/>
          <dgm:constr type="l" for="ch" forName="dummy2a" refType="w" fact="0.8837"/>
          <dgm:constr type="t" for="ch" forName="dummy2a" refType="h" fact="0.29"/>
          <dgm:constr type="l" for="ch" forName="dummy2b" refType="w" fact="0.8837"/>
          <dgm:constr type="t" for="ch" forName="dummy2b" refType="h" fact="0.71"/>
          <dgm:constr type="l" for="ch" forName="wedge2Tx" refType="w" fact="0.67"/>
          <dgm:constr type="t" for="ch" forName="wedge2Tx" refType="h" fact="0.42"/>
          <dgm:constr type="w" for="ch" forName="wedge2Tx" refType="w" fact="0.23"/>
          <dgm:constr type="h" for="ch" forName="wedge2Tx" refType="h" fact="0.165"/>
          <dgm:constr type="l" for="ch" forName="wedge3" refType="w" fact="0.09"/>
          <dgm:constr type="t" for="ch" forName="wedge3" refType="w" fact="0.0973"/>
          <dgm:constr type="w" for="ch" forName="wedge3" refType="w" fact="0.84"/>
          <dgm:constr type="h" for="ch" forName="wedge3" refType="h" fact="0.84"/>
          <dgm:constr type="l" for="ch" forName="dummy3a" refType="w" fact="0.8737"/>
          <dgm:constr type="t" for="ch" forName="dummy3a" refType="h" fact="0.7273"/>
          <dgm:constr type="l" for="ch" forName="dummy3b" refType="w" fact="0.51"/>
          <dgm:constr type="t" for="ch" forName="dummy3b" refType="h" fact="0.9373"/>
          <dgm:constr type="l" for="ch" forName="wedge3Tx" refType="w" fact="0.53"/>
          <dgm:constr type="t" for="ch" forName="wedge3Tx" refType="h" fact="0.665"/>
          <dgm:constr type="w" for="ch" forName="wedge3Tx" refType="w" fact="0.22"/>
          <dgm:constr type="h" for="ch" forName="wedge3Tx" refType="h" fact="0.17"/>
          <dgm:constr type="l" for="ch" forName="wedge4" refType="w" fact="0.07"/>
          <dgm:constr type="t" for="ch" forName="wedge4" refType="h" fact="0.0973"/>
          <dgm:constr type="w" for="ch" forName="wedge4" refType="w" fact="0.84"/>
          <dgm:constr type="h" for="ch" forName="wedge4" refType="h" fact="0.84"/>
          <dgm:constr type="l" for="ch" forName="dummy4a" refType="w" fact="0.49"/>
          <dgm:constr type="t" for="ch" forName="dummy4a" refType="h" fact="0.9373"/>
          <dgm:constr type="l" for="ch" forName="dummy4b" refType="w" fact="0.1263"/>
          <dgm:constr type="t" for="ch" forName="dummy4b" refType="h" fact="0.7273"/>
          <dgm:constr type="r" for="ch" forName="wedge4Tx" refType="w" fact="0.47"/>
          <dgm:constr type="t" for="ch" forName="wedge4Tx" refType="h" fact="0.665"/>
          <dgm:constr type="w" for="ch" forName="wedge4Tx" refType="w" fact="0.22"/>
          <dgm:constr type="h" for="ch" forName="wedge4Tx" refType="h" fact="0.17"/>
          <dgm:constr type="l" for="ch" forName="wedge5" refType="w" fact="0.06"/>
          <dgm:constr type="t" for="ch" forName="wedge5" refType="h" fact="0.08"/>
          <dgm:constr type="w" for="ch" forName="wedge5" refType="w" fact="0.84"/>
          <dgm:constr type="h" for="ch" forName="wedge5" refType="h" fact="0.84"/>
          <dgm:constr type="l" for="ch" forName="dummy5a" refType="w" fact="0.1163"/>
          <dgm:constr type="t" for="ch" forName="dummy5a" refType="h" fact="0.71"/>
          <dgm:constr type="l" for="ch" forName="dummy5b" refType="w" fact="0.1163"/>
          <dgm:constr type="t" for="ch" forName="dummy5b" refType="h" fact="0.29"/>
          <dgm:constr type="r" for="ch" forName="wedge5Tx" refType="w" fact="0.33"/>
          <dgm:constr type="t" for="ch" forName="wedge5Tx" refType="h" fact="0.42"/>
          <dgm:constr type="w" for="ch" forName="wedge5Tx" refType="w" fact="0.23"/>
          <dgm:constr type="h" for="ch" forName="wedge5Tx" refType="h" fact="0.165"/>
          <dgm:constr type="l" for="ch" forName="wedge6" refType="w" fact="0.07"/>
          <dgm:constr type="t" for="ch" forName="wedge6" refType="h" fact="0.0627"/>
          <dgm:constr type="w" for="ch" forName="wedge6" refType="w" fact="0.84"/>
          <dgm:constr type="h" for="ch" forName="wedge6" refType="h" fact="0.84"/>
          <dgm:constr type="l" for="ch" forName="dummy6a" refType="w" fact="0.1263"/>
          <dgm:constr type="t" for="ch" forName="dummy6a" refType="h" fact="0.2727"/>
          <dgm:constr type="l" for="ch" forName="dummy6b" refType="w" fact="0.49"/>
          <dgm:constr type="t" for="ch" forName="dummy6b" refType="h" fact="0.0627"/>
          <dgm:constr type="r" for="ch" forName="wedge6Tx" refType="w" fact="0.47"/>
          <dgm:constr type="t" for="ch" forName="wedge6Tx" refType="h" fact="0.17"/>
          <dgm:constr type="w" for="ch" forName="wedge6Tx" refType="w" fact="0.22"/>
          <dgm:constr type="h" for="ch" forName="wedge6Tx" refType="h" fact="0.17"/>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primFontSz" for="ch" ptType="node" op="equ"/>
        </dgm:constrLst>
      </dgm:if>
      <dgm:else name="Name7">
        <dgm:constrLst>
          <dgm:constr type="l" for="ch" forName="wedge1" refType="w" fact="0.0887"/>
          <dgm:constr type="t" for="ch" forName="wedge1" refType="w" fact="0.062"/>
          <dgm:constr type="w" for="ch" forName="wedge1" refType="w" fact="0.84"/>
          <dgm:constr type="h" for="ch" forName="wedge1" refType="h" fact="0.84"/>
          <dgm:constr type="l" for="ch" forName="dummy1a" refType="w" fact="0.5087"/>
          <dgm:constr type="t" for="ch" forName="dummy1a" refType="h" fact="0.062"/>
          <dgm:constr type="l" for="ch" forName="dummy1b" refType="w" fact="0.837"/>
          <dgm:constr type="t" for="ch" forName="dummy1b" refType="h" fact="0.2201"/>
          <dgm:constr type="l" for="ch" forName="wedge1Tx" refType="w" fact="0.53"/>
          <dgm:constr type="t" for="ch" forName="wedge1Tx" refType="h" fact="0.14"/>
          <dgm:constr type="w" for="ch" forName="wedge1Tx" refType="w" fact="0.2"/>
          <dgm:constr type="h" for="ch" forName="wedge1Tx" refType="h" fact="0.16"/>
          <dgm:constr type="l" for="ch" forName="wedge2" refType="w" fact="0.0995"/>
          <dgm:constr type="t" for="ch" forName="wedge2" refType="w" fact="0.0755"/>
          <dgm:constr type="w" for="ch" forName="wedge2" refType="w" fact="0.84"/>
          <dgm:constr type="h" for="ch" forName="wedge2" refType="h" fact="0.84"/>
          <dgm:constr type="l" for="ch" forName="dummy2a" refType="w" fact="0.8479"/>
          <dgm:constr type="t" for="ch" forName="dummy2a" refType="h" fact="0.2337"/>
          <dgm:constr type="l" for="ch" forName="dummy2b" refType="w" fact="0.929"/>
          <dgm:constr type="t" for="ch" forName="dummy2b" refType="h" fact="0.589"/>
          <dgm:constr type="l" for="ch" forName="wedge2Tx" refType="w" fact="0.67"/>
          <dgm:constr type="t" for="ch" forName="wedge2Tx" refType="h" fact="0.38"/>
          <dgm:constr type="w" for="ch" forName="wedge2Tx" refType="w" fact="0.23"/>
          <dgm:constr type="h" for="ch" forName="wedge2Tx" refType="h" fact="0.14"/>
          <dgm:constr type="l" for="ch" forName="wedge3" refType="w" fact="0.0956"/>
          <dgm:constr type="t" for="ch" forName="wedge3" refType="w" fact="0.0925"/>
          <dgm:constr type="w" for="ch" forName="wedge3" refType="w" fact="0.84"/>
          <dgm:constr type="h" for="ch" forName="wedge3" refType="h" fact="0.84"/>
          <dgm:constr type="l" for="ch" forName="dummy3a" refType="w" fact="0.9251"/>
          <dgm:constr type="t" for="ch" forName="dummy3a" refType="h" fact="0.6059"/>
          <dgm:constr type="l" for="ch" forName="dummy3b" refType="w" fact="0.6979"/>
          <dgm:constr type="t" for="ch" forName="dummy3b" refType="h" fact="0.8909"/>
          <dgm:constr type="l" for="ch" forName="wedge3Tx" refType="w" fact="0.635"/>
          <dgm:constr type="t" for="ch" forName="wedge3Tx" refType="h" fact="0.59"/>
          <dgm:constr type="w" for="ch" forName="wedge3Tx" refType="w" fact="0.2"/>
          <dgm:constr type="h" for="ch" forName="wedge3Tx" refType="h" fact="0.155"/>
          <dgm:constr type="l" for="ch" forName="wedge4" refType="w" fact="0.08"/>
          <dgm:constr type="t" for="ch" forName="wedge4" refType="h" fact="0.1"/>
          <dgm:constr type="w" for="ch" forName="wedge4" refType="w" fact="0.84"/>
          <dgm:constr type="h" for="ch" forName="wedge4" refType="h" fact="0.84"/>
          <dgm:constr type="l" for="ch" forName="dummy4a" refType="w" fact="0.6822"/>
          <dgm:constr type="t" for="ch" forName="dummy4a" refType="h" fact="0.8984"/>
          <dgm:constr type="l" for="ch" forName="dummy4b" refType="w" fact="0.3178"/>
          <dgm:constr type="t" for="ch" forName="dummy4b" refType="h" fact="0.8984"/>
          <dgm:constr type="l" for="ch" forName="wedge4Tx" refType="w" fact="0.4025"/>
          <dgm:constr type="t" for="ch" forName="wedge4Tx" refType="h" fact="0.76"/>
          <dgm:constr type="w" for="ch" forName="wedge4Tx" refType="w" fact="0.195"/>
          <dgm:constr type="h" for="ch" forName="wedge4Tx" refType="h" fact="0.14"/>
          <dgm:constr type="l" for="ch" forName="wedge5" refType="w" fact="0.0644"/>
          <dgm:constr type="t" for="ch" forName="wedge5" refType="h" fact="0.0925"/>
          <dgm:constr type="w" for="ch" forName="wedge5" refType="w" fact="0.84"/>
          <dgm:constr type="h" for="ch" forName="wedge5" refType="h" fact="0.84"/>
          <dgm:constr type="l" for="ch" forName="dummy5a" refType="w" fact="0.3021"/>
          <dgm:constr type="t" for="ch" forName="dummy5a" refType="h" fact="0.8909"/>
          <dgm:constr type="l" for="ch" forName="dummy5b" refType="w" fact="0.0749"/>
          <dgm:constr type="t" for="ch" forName="dummy5b" refType="h" fact="0.6059"/>
          <dgm:constr type="r" for="ch" forName="wedge5Tx" refType="w" fact="0.365"/>
          <dgm:constr type="t" for="ch" forName="wedge5Tx" refType="h" fact="0.59"/>
          <dgm:constr type="w" for="ch" forName="wedge5Tx" refType="w" fact="0.2"/>
          <dgm:constr type="h" for="ch" forName="wedge5Tx" refType="h" fact="0.155"/>
          <dgm:constr type="l" for="ch" forName="wedge6" refType="w" fact="0.0605"/>
          <dgm:constr type="t" for="ch" forName="wedge6" refType="h" fact="0.0755"/>
          <dgm:constr type="w" for="ch" forName="wedge6" refType="w" fact="0.84"/>
          <dgm:constr type="h" for="ch" forName="wedge6" refType="h" fact="0.84"/>
          <dgm:constr type="l" for="ch" forName="dummy6a" refType="w" fact="0.071"/>
          <dgm:constr type="t" for="ch" forName="dummy6a" refType="h" fact="0.589"/>
          <dgm:constr type="l" for="ch" forName="dummy6b" refType="w" fact="0.1521"/>
          <dgm:constr type="t" for="ch" forName="dummy6b" refType="h" fact="0.2337"/>
          <dgm:constr type="r" for="ch" forName="wedge6Tx" refType="w" fact="0.33"/>
          <dgm:constr type="t" for="ch" forName="wedge6Tx" refType="h" fact="0.38"/>
          <dgm:constr type="w" for="ch" forName="wedge6Tx" refType="w" fact="0.23"/>
          <dgm:constr type="h" for="ch" forName="wedge6Tx" refType="h" fact="0.14"/>
          <dgm:constr type="l" for="ch" forName="wedge7" refType="w" fact="0.0713"/>
          <dgm:constr type="t" for="ch" forName="wedge7" refType="h" fact="0.062"/>
          <dgm:constr type="w" for="ch" forName="wedge7" refType="w" fact="0.84"/>
          <dgm:constr type="h" for="ch" forName="wedge7" refType="h" fact="0.84"/>
          <dgm:constr type="l" for="ch" forName="dummy7a" refType="w" fact="0.163"/>
          <dgm:constr type="t" for="ch" forName="dummy7a" refType="h" fact="0.2201"/>
          <dgm:constr type="l" for="ch" forName="dummy7b" refType="w" fact="0.4913"/>
          <dgm:constr type="t" for="ch" forName="dummy7b" refType="h" fact="0.062"/>
          <dgm:constr type="r" for="ch" forName="wedge7Tx" refType="w" fact="0.47"/>
          <dgm:constr type="t" for="ch" forName="wedge7Tx" refType="h" fact="0.14"/>
          <dgm:constr type="w" for="ch" forName="wedge7Tx" refType="w" fact="0.2"/>
          <dgm:constr type="h" for="ch" forName="wedge7Tx" refType="h" fact="0.16"/>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h" for="ch" forName="arrowWedge7" refType="w" fact="0.08"/>
          <dgm:constr type="diam" for="ch" forName="arrowWedge7" refType="w" fact="0.84"/>
          <dgm:constr type="l" for="ch" forName="arrowWedge7" refType="w" fact="0.5"/>
          <dgm:constr type="t" for="ch" forName="arrowWedge7" refType="w" fact="0.5"/>
          <dgm:constr type="primFontSz" for="ch" ptType="node" op="equ"/>
        </dgm:constrLst>
      </dgm:else>
    </dgm:choose>
    <dgm:ruleLst/>
    <dgm:choose name="Name8">
      <dgm:if name="Name9" axis="ch" ptType="node" func="cnt" op="gte" val="1">
        <dgm:layoutNode name="wedge1">
          <dgm:alg type="sp"/>
          <dgm:choose name="Name10">
            <dgm:if name="Name11" axis="ch" ptType="node" func="cnt" op="equ" val="1">
              <dgm:shape xmlns:r="http://schemas.openxmlformats.org/officeDocument/2006/relationships" type="ellipse" r:blip="">
                <dgm:adjLst/>
              </dgm:shape>
            </dgm:if>
            <dgm:if name="Name12" axis="ch" ptType="node" func="cnt" op="equ" val="2">
              <dgm:shape xmlns:r="http://schemas.openxmlformats.org/officeDocument/2006/relationships" type="pie" r:blip="">
                <dgm:adjLst>
                  <dgm:adj idx="1" val="270"/>
                  <dgm:adj idx="2" val="90"/>
                </dgm:adjLst>
              </dgm:shape>
            </dgm:if>
            <dgm:if name="Name13" axis="ch" ptType="node" func="cnt" op="equ" val="3">
              <dgm:shape xmlns:r="http://schemas.openxmlformats.org/officeDocument/2006/relationships" type="pie" r:blip="">
                <dgm:adjLst>
                  <dgm:adj idx="1" val="270"/>
                  <dgm:adj idx="2" val="30"/>
                </dgm:adjLst>
              </dgm:shape>
            </dgm:if>
            <dgm:if name="Name14" axis="ch" ptType="node" func="cnt" op="equ" val="4">
              <dgm:shape xmlns:r="http://schemas.openxmlformats.org/officeDocument/2006/relationships" type="pie" r:blip="">
                <dgm:adjLst>
                  <dgm:adj idx="1" val="270"/>
                  <dgm:adj idx="2" val="0"/>
                </dgm:adjLst>
              </dgm:shape>
            </dgm:if>
            <dgm:if name="Name15" axis="ch" ptType="node" func="cnt" op="equ" val="5">
              <dgm:shape xmlns:r="http://schemas.openxmlformats.org/officeDocument/2006/relationships" type="pie" r:blip="">
                <dgm:adjLst>
                  <dgm:adj idx="1" val="270"/>
                  <dgm:adj idx="2" val="342"/>
                </dgm:adjLst>
              </dgm:shape>
            </dgm:if>
            <dgm:if name="Name16" axis="ch" ptType="node" func="cnt" op="equ" val="6">
              <dgm:shape xmlns:r="http://schemas.openxmlformats.org/officeDocument/2006/relationships" type="pie" r:blip="">
                <dgm:adjLst>
                  <dgm:adj idx="1" val="270"/>
                  <dgm:adj idx="2" val="330"/>
                </dgm:adjLst>
              </dgm:shape>
            </dgm:if>
            <dgm:else name="Name17">
              <dgm:shape xmlns:r="http://schemas.openxmlformats.org/officeDocument/2006/relationships" type="pie" r:blip="">
                <dgm:adjLst>
                  <dgm:adj idx="1" val="270"/>
                  <dgm:adj idx="2" val="321.4286"/>
                </dgm:adjLst>
              </dgm:shape>
            </dgm:else>
          </dgm:choose>
          <dgm:choose name="Name18">
            <dgm:if name="Name19" func="var" arg="dir" op="equ" val="norm">
              <dgm:presOf axis="ch desOrSelf" ptType="node node" st="1 1" cnt="1 0"/>
            </dgm:if>
            <dgm:else name="Name20">
              <dgm:choose name="Name21">
                <dgm:if name="Name22" axis="ch" ptType="node" func="cnt" op="equ" val="1">
                  <dgm:presOf axis="ch desOrSelf" ptType="node node" st="1 1" cnt="1 0"/>
                </dgm:if>
                <dgm:if name="Name23" axis="ch" ptType="node" func="cnt" op="equ" val="2">
                  <dgm:presOf axis="ch desOrSelf" ptType="node node" st="2 1" cnt="1 0"/>
                </dgm:if>
                <dgm:if name="Name24" axis="ch" ptType="node" func="cnt" op="equ" val="3">
                  <dgm:presOf axis="ch desOrSelf" ptType="node node" st="3 1" cnt="1 0"/>
                </dgm:if>
                <dgm:if name="Name25" axis="ch" ptType="node" func="cnt" op="equ" val="4">
                  <dgm:presOf axis="ch desOrSelf" ptType="node node" st="4 1" cnt="1 0"/>
                </dgm:if>
                <dgm:if name="Name26" axis="ch" ptType="node" func="cnt" op="equ" val="5">
                  <dgm:presOf axis="ch desOrSelf" ptType="node node" st="5 1" cnt="1 0"/>
                </dgm:if>
                <dgm:if name="Name27" axis="ch" ptType="node" func="cnt" op="equ" val="6">
                  <dgm:presOf axis="ch desOrSelf" ptType="node node" st="6 1" cnt="1 0"/>
                </dgm:if>
                <dgm:else name="Name28">
                  <dgm:presOf axis="ch desOrSelf" ptType="node node" st="7 1" cnt="1 0"/>
                </dgm:else>
              </dgm:choose>
            </dgm:else>
          </dgm:choose>
          <dgm:constrLst/>
          <dgm:ruleLst/>
        </dgm:layoutNode>
        <dgm:layoutNode name="dummy1a" moveWith="wedge1">
          <dgm:alg type="sp"/>
          <dgm:shape xmlns:r="http://schemas.openxmlformats.org/officeDocument/2006/relationships" r:blip="">
            <dgm:adjLst/>
          </dgm:shape>
          <dgm:presOf/>
          <dgm:constrLst>
            <dgm:constr type="w" val="1"/>
            <dgm:constr type="h" val="1"/>
          </dgm:constrLst>
          <dgm:ruleLst/>
        </dgm:layoutNode>
        <dgm:layoutNode name="dummy1b" moveWith="wedge1">
          <dgm:alg type="sp"/>
          <dgm:shape xmlns:r="http://schemas.openxmlformats.org/officeDocument/2006/relationships" r:blip="">
            <dgm:adjLst/>
          </dgm:shape>
          <dgm:presOf/>
          <dgm:constrLst>
            <dgm:constr type="w" val="1"/>
            <dgm:constr type="h" val="1"/>
          </dgm:constrLst>
          <dgm:ruleLst/>
        </dgm:layoutNode>
        <dgm:layoutNode name="wedge1Tx" moveWith="wedge1">
          <dgm:varLst>
            <dgm:chMax val="0"/>
            <dgm:chPref val="0"/>
            <dgm:bulletEnabled val="1"/>
          </dgm:varLst>
          <dgm:alg type="tx"/>
          <dgm:shape xmlns:r="http://schemas.openxmlformats.org/officeDocument/2006/relationships" type="rect" r:blip="" hideGeom="1">
            <dgm:adjLst/>
          </dgm:shape>
          <dgm:choose name="Name29">
            <dgm:if name="Name30" func="var" arg="dir" op="equ" val="norm">
              <dgm:presOf axis="ch desOrSelf" ptType="node node" st="1 1" cnt="1 0"/>
            </dgm:if>
            <dgm:else name="Name31">
              <dgm:choose name="Name32">
                <dgm:if name="Name33" axis="ch" ptType="node" func="cnt" op="equ" val="1">
                  <dgm:presOf axis="ch desOrSelf" ptType="node node" st="1 1" cnt="1 0"/>
                </dgm:if>
                <dgm:if name="Name34" axis="ch" ptType="node" func="cnt" op="equ" val="2">
                  <dgm:presOf axis="ch desOrSelf" ptType="node node" st="2 1" cnt="1 0"/>
                </dgm:if>
                <dgm:if name="Name35" axis="ch" ptType="node" func="cnt" op="equ" val="3">
                  <dgm:presOf axis="ch desOrSelf" ptType="node node" st="3 1" cnt="1 0"/>
                </dgm:if>
                <dgm:if name="Name36" axis="ch" ptType="node" func="cnt" op="equ" val="4">
                  <dgm:presOf axis="ch desOrSelf" ptType="node node" st="4 1" cnt="1 0"/>
                </dgm:if>
                <dgm:if name="Name37" axis="ch" ptType="node" func="cnt" op="equ" val="5">
                  <dgm:presOf axis="ch desOrSelf" ptType="node node" st="5 1" cnt="1 0"/>
                </dgm:if>
                <dgm:if name="Name38" axis="ch" ptType="node" func="cnt" op="equ" val="6">
                  <dgm:presOf axis="ch desOrSelf" ptType="node node" st="6 1" cnt="1 0"/>
                </dgm:if>
                <dgm:else name="Name39">
                  <dgm:presOf axis="ch desOrSelf" ptType="node node" st="7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40"/>
    </dgm:choose>
    <dgm:choose name="Name41">
      <dgm:if name="Name42" axis="ch" ptType="node" func="cnt" op="gte" val="2">
        <dgm:layoutNode name="wedge2">
          <dgm:alg type="sp"/>
          <dgm:choose name="Name43">
            <dgm:if name="Name44" axis="ch" ptType="node" func="cnt" op="equ" val="2">
              <dgm:shape xmlns:r="http://schemas.openxmlformats.org/officeDocument/2006/relationships" type="pie" r:blip="">
                <dgm:adjLst>
                  <dgm:adj idx="1" val="90"/>
                  <dgm:adj idx="2" val="270"/>
                </dgm:adjLst>
              </dgm:shape>
            </dgm:if>
            <dgm:if name="Name45" axis="ch" ptType="node" func="cnt" op="equ" val="3">
              <dgm:shape xmlns:r="http://schemas.openxmlformats.org/officeDocument/2006/relationships" type="pie" r:blip="">
                <dgm:adjLst>
                  <dgm:adj idx="1" val="30"/>
                  <dgm:adj idx="2" val="150"/>
                </dgm:adjLst>
              </dgm:shape>
            </dgm:if>
            <dgm:if name="Name46" axis="ch" ptType="node" func="cnt" op="equ" val="4">
              <dgm:shape xmlns:r="http://schemas.openxmlformats.org/officeDocument/2006/relationships" type="pie" r:blip="">
                <dgm:adjLst>
                  <dgm:adj idx="1" val="0"/>
                  <dgm:adj idx="2" val="90"/>
                </dgm:adjLst>
              </dgm:shape>
            </dgm:if>
            <dgm:if name="Name47" axis="ch" ptType="node" func="cnt" op="equ" val="5">
              <dgm:shape xmlns:r="http://schemas.openxmlformats.org/officeDocument/2006/relationships" type="pie" r:blip="">
                <dgm:adjLst>
                  <dgm:adj idx="1" val="342"/>
                  <dgm:adj idx="2" val="54"/>
                </dgm:adjLst>
              </dgm:shape>
            </dgm:if>
            <dgm:if name="Name48" axis="ch" ptType="node" func="cnt" op="equ" val="6">
              <dgm:shape xmlns:r="http://schemas.openxmlformats.org/officeDocument/2006/relationships" type="pie" r:blip="">
                <dgm:adjLst>
                  <dgm:adj idx="1" val="330"/>
                  <dgm:adj idx="2" val="30"/>
                </dgm:adjLst>
              </dgm:shape>
            </dgm:if>
            <dgm:else name="Name49">
              <dgm:shape xmlns:r="http://schemas.openxmlformats.org/officeDocument/2006/relationships" type="pie" r:blip="">
                <dgm:adjLst>
                  <dgm:adj idx="1" val="321.4286"/>
                  <dgm:adj idx="2" val="12.85714"/>
                </dgm:adjLst>
              </dgm:shape>
            </dgm:else>
          </dgm:choose>
          <dgm:choose name="Name50">
            <dgm:if name="Name51" func="var" arg="dir" op="equ" val="norm">
              <dgm:presOf axis="ch desOrSelf" ptType="node node" st="2 1" cnt="1 0"/>
            </dgm:if>
            <dgm:else name="Name52">
              <dgm:choose name="Name53">
                <dgm:if name="Name54" axis="ch" ptType="node" func="cnt" op="equ" val="2">
                  <dgm:presOf axis="ch desOrSelf" ptType="node node" st="1 1" cnt="1 0"/>
                </dgm:if>
                <dgm:if name="Name55" axis="ch" ptType="node" func="cnt" op="equ" val="3">
                  <dgm:presOf axis="ch desOrSelf" ptType="node node" st="2 1" cnt="1 0"/>
                </dgm:if>
                <dgm:if name="Name56" axis="ch" ptType="node" func="cnt" op="equ" val="4">
                  <dgm:presOf axis="ch desOrSelf" ptType="node node" st="3 1" cnt="1 0"/>
                </dgm:if>
                <dgm:if name="Name57" axis="ch" ptType="node" func="cnt" op="equ" val="5">
                  <dgm:presOf axis="ch desOrSelf" ptType="node node" st="4 1" cnt="1 0"/>
                </dgm:if>
                <dgm:if name="Name58" axis="ch" ptType="node" func="cnt" op="equ" val="6">
                  <dgm:presOf axis="ch desOrSelf" ptType="node node" st="5 1" cnt="1 0"/>
                </dgm:if>
                <dgm:else name="Name59">
                  <dgm:presOf axis="ch desOrSelf" ptType="node node" st="6 1" cnt="1 0"/>
                </dgm:else>
              </dgm:choose>
            </dgm:else>
          </dgm:choose>
          <dgm:constrLst/>
          <dgm:ruleLst/>
        </dgm:layoutNode>
        <dgm:layoutNode name="dummy2a" moveWith="wedge2">
          <dgm:alg type="sp"/>
          <dgm:shape xmlns:r="http://schemas.openxmlformats.org/officeDocument/2006/relationships" r:blip="">
            <dgm:adjLst/>
          </dgm:shape>
          <dgm:presOf/>
          <dgm:constrLst>
            <dgm:constr type="w" val="1"/>
            <dgm:constr type="h" val="1"/>
          </dgm:constrLst>
          <dgm:ruleLst/>
        </dgm:layoutNode>
        <dgm:layoutNode name="dummy2b" moveWith="wedge2">
          <dgm:alg type="sp"/>
          <dgm:shape xmlns:r="http://schemas.openxmlformats.org/officeDocument/2006/relationships" r:blip="">
            <dgm:adjLst/>
          </dgm:shape>
          <dgm:presOf/>
          <dgm:constrLst>
            <dgm:constr type="w" val="1"/>
            <dgm:constr type="h" val="1"/>
          </dgm:constrLst>
          <dgm:ruleLst/>
        </dgm:layoutNode>
        <dgm:layoutNode name="wedge2Tx" moveWith="wedge2">
          <dgm:varLst>
            <dgm:chMax val="0"/>
            <dgm:chPref val="0"/>
            <dgm:bulletEnabled val="1"/>
          </dgm:varLst>
          <dgm:alg type="tx"/>
          <dgm:shape xmlns:r="http://schemas.openxmlformats.org/officeDocument/2006/relationships" type="rect" r:blip="" hideGeom="1">
            <dgm:adjLst/>
          </dgm:shape>
          <dgm:choose name="Name60">
            <dgm:if name="Name61" func="var" arg="dir" op="equ" val="norm">
              <dgm:presOf axis="ch desOrSelf" ptType="node node" st="2 1" cnt="1 0"/>
            </dgm:if>
            <dgm:else name="Name62">
              <dgm:choose name="Name63">
                <dgm:if name="Name64" axis="ch" ptType="node" func="cnt" op="equ" val="2">
                  <dgm:presOf axis="ch desOrSelf" ptType="node node" st="1 1" cnt="1 0"/>
                </dgm:if>
                <dgm:if name="Name65" axis="ch" ptType="node" func="cnt" op="equ" val="3">
                  <dgm:presOf axis="ch desOrSelf" ptType="node node" st="2 1" cnt="1 0"/>
                </dgm:if>
                <dgm:if name="Name66" axis="ch" ptType="node" func="cnt" op="equ" val="4">
                  <dgm:presOf axis="ch desOrSelf" ptType="node node" st="3 1" cnt="1 0"/>
                </dgm:if>
                <dgm:if name="Name67" axis="ch" ptType="node" func="cnt" op="equ" val="5">
                  <dgm:presOf axis="ch desOrSelf" ptType="node node" st="4 1" cnt="1 0"/>
                </dgm:if>
                <dgm:if name="Name68" axis="ch" ptType="node" func="cnt" op="equ" val="6">
                  <dgm:presOf axis="ch desOrSelf" ptType="node node" st="5 1" cnt="1 0"/>
                </dgm:if>
                <dgm:else name="Name69">
                  <dgm:presOf axis="ch desOrSelf" ptType="node node" st="6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70"/>
    </dgm:choose>
    <dgm:choose name="Name71">
      <dgm:if name="Name72" axis="ch" ptType="node" func="cnt" op="gte" val="3">
        <dgm:layoutNode name="wedge3">
          <dgm:alg type="sp"/>
          <dgm:choose name="Name73">
            <dgm:if name="Name74" axis="ch" ptType="node" func="cnt" op="equ" val="3">
              <dgm:shape xmlns:r="http://schemas.openxmlformats.org/officeDocument/2006/relationships" type="pie" r:blip="">
                <dgm:adjLst>
                  <dgm:adj idx="1" val="150"/>
                  <dgm:adj idx="2" val="270"/>
                </dgm:adjLst>
              </dgm:shape>
            </dgm:if>
            <dgm:if name="Name75" axis="ch" ptType="node" func="cnt" op="equ" val="4">
              <dgm:shape xmlns:r="http://schemas.openxmlformats.org/officeDocument/2006/relationships" type="pie" r:blip="">
                <dgm:adjLst>
                  <dgm:adj idx="1" val="90"/>
                  <dgm:adj idx="2" val="180"/>
                </dgm:adjLst>
              </dgm:shape>
            </dgm:if>
            <dgm:if name="Name76" axis="ch" ptType="node" func="cnt" op="equ" val="5">
              <dgm:shape xmlns:r="http://schemas.openxmlformats.org/officeDocument/2006/relationships" type="pie" r:blip="">
                <dgm:adjLst>
                  <dgm:adj idx="1" val="54"/>
                  <dgm:adj idx="2" val="126"/>
                </dgm:adjLst>
              </dgm:shape>
            </dgm:if>
            <dgm:if name="Name77" axis="ch" ptType="node" func="cnt" op="equ" val="6">
              <dgm:shape xmlns:r="http://schemas.openxmlformats.org/officeDocument/2006/relationships" type="pie" r:blip="">
                <dgm:adjLst>
                  <dgm:adj idx="1" val="30"/>
                  <dgm:adj idx="2" val="90"/>
                </dgm:adjLst>
              </dgm:shape>
            </dgm:if>
            <dgm:else name="Name78">
              <dgm:shape xmlns:r="http://schemas.openxmlformats.org/officeDocument/2006/relationships" type="pie" r:blip="">
                <dgm:adjLst>
                  <dgm:adj idx="1" val="12.85714"/>
                  <dgm:adj idx="2" val="64.28571"/>
                </dgm:adjLst>
              </dgm:shape>
            </dgm:else>
          </dgm:choose>
          <dgm:choose name="Name79">
            <dgm:if name="Name80" func="var" arg="dir" op="equ" val="norm">
              <dgm:presOf axis="ch desOrSelf" ptType="node node" st="3 1" cnt="1 0"/>
            </dgm:if>
            <dgm:else name="Name81">
              <dgm:choose name="Name82">
                <dgm:if name="Name83" axis="ch" ptType="node" func="cnt" op="equ" val="3">
                  <dgm:presOf axis="ch desOrSelf" ptType="node node" st="1 1" cnt="1 0"/>
                </dgm:if>
                <dgm:if name="Name84" axis="ch" ptType="node" func="cnt" op="equ" val="4">
                  <dgm:presOf axis="ch desOrSelf" ptType="node node" st="2 1" cnt="1 0"/>
                </dgm:if>
                <dgm:if name="Name85" axis="ch" ptType="node" func="cnt" op="equ" val="5">
                  <dgm:presOf axis="ch desOrSelf" ptType="node node" st="3 1" cnt="1 0"/>
                </dgm:if>
                <dgm:if name="Name86" axis="ch" ptType="node" func="cnt" op="equ" val="6">
                  <dgm:presOf axis="ch desOrSelf" ptType="node node" st="4 1" cnt="1 0"/>
                </dgm:if>
                <dgm:else name="Name87">
                  <dgm:presOf axis="ch desOrSelf" ptType="node node" st="5 1" cnt="1 0"/>
                </dgm:else>
              </dgm:choose>
            </dgm:else>
          </dgm:choose>
          <dgm:constrLst/>
          <dgm:ruleLst/>
        </dgm:layoutNode>
        <dgm:layoutNode name="dummy3a" moveWith="wedge3">
          <dgm:alg type="sp"/>
          <dgm:shape xmlns:r="http://schemas.openxmlformats.org/officeDocument/2006/relationships" r:blip="">
            <dgm:adjLst/>
          </dgm:shape>
          <dgm:presOf/>
          <dgm:constrLst>
            <dgm:constr type="w" val="1"/>
            <dgm:constr type="h" val="1"/>
          </dgm:constrLst>
          <dgm:ruleLst/>
        </dgm:layoutNode>
        <dgm:layoutNode name="dummy3b" moveWith="wedge3">
          <dgm:alg type="sp"/>
          <dgm:shape xmlns:r="http://schemas.openxmlformats.org/officeDocument/2006/relationships" r:blip="">
            <dgm:adjLst/>
          </dgm:shape>
          <dgm:presOf/>
          <dgm:constrLst>
            <dgm:constr type="w" val="1"/>
            <dgm:constr type="h" val="1"/>
          </dgm:constrLst>
          <dgm:ruleLst/>
        </dgm:layoutNode>
        <dgm:layoutNode name="wedge3Tx" moveWith="wedge3">
          <dgm:varLst>
            <dgm:chMax val="0"/>
            <dgm:chPref val="0"/>
            <dgm:bulletEnabled val="1"/>
          </dgm:varLst>
          <dgm:alg type="tx"/>
          <dgm:shape xmlns:r="http://schemas.openxmlformats.org/officeDocument/2006/relationships" type="rect" r:blip="" hideGeom="1">
            <dgm:adjLst/>
          </dgm:shape>
          <dgm:choose name="Name88">
            <dgm:if name="Name89" func="var" arg="dir" op="equ" val="norm">
              <dgm:presOf axis="ch desOrSelf" ptType="node node" st="3 1" cnt="1 0"/>
            </dgm:if>
            <dgm:else name="Name90">
              <dgm:choose name="Name91">
                <dgm:if name="Name92" axis="ch" ptType="node" func="cnt" op="equ" val="3">
                  <dgm:presOf axis="ch desOrSelf" ptType="node node" st="1 1" cnt="1 0"/>
                </dgm:if>
                <dgm:if name="Name93" axis="ch" ptType="node" func="cnt" op="equ" val="4">
                  <dgm:presOf axis="ch desOrSelf" ptType="node node" st="2 1" cnt="1 0"/>
                </dgm:if>
                <dgm:if name="Name94" axis="ch" ptType="node" func="cnt" op="equ" val="5">
                  <dgm:presOf axis="ch desOrSelf" ptType="node node" st="3 1" cnt="1 0"/>
                </dgm:if>
                <dgm:if name="Name95" axis="ch" ptType="node" func="cnt" op="equ" val="6">
                  <dgm:presOf axis="ch desOrSelf" ptType="node node" st="4 1" cnt="1 0"/>
                </dgm:if>
                <dgm:else name="Name96">
                  <dgm:presOf axis="ch desOrSelf" ptType="node node" st="5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97"/>
    </dgm:choose>
    <dgm:choose name="Name98">
      <dgm:if name="Name99" axis="ch" ptType="node" func="cnt" op="gte" val="4">
        <dgm:layoutNode name="wedge4">
          <dgm:alg type="sp"/>
          <dgm:choose name="Name100">
            <dgm:if name="Name101" axis="ch" ptType="node" func="cnt" op="equ" val="4">
              <dgm:shape xmlns:r="http://schemas.openxmlformats.org/officeDocument/2006/relationships" type="pie" r:blip="">
                <dgm:adjLst>
                  <dgm:adj idx="1" val="180"/>
                  <dgm:adj idx="2" val="270"/>
                </dgm:adjLst>
              </dgm:shape>
            </dgm:if>
            <dgm:if name="Name102" axis="ch" ptType="node" func="cnt" op="equ" val="5">
              <dgm:shape xmlns:r="http://schemas.openxmlformats.org/officeDocument/2006/relationships" type="pie" r:blip="">
                <dgm:adjLst>
                  <dgm:adj idx="1" val="126"/>
                  <dgm:adj idx="2" val="198"/>
                </dgm:adjLst>
              </dgm:shape>
            </dgm:if>
            <dgm:if name="Name103" axis="ch" ptType="node" func="cnt" op="equ" val="6">
              <dgm:shape xmlns:r="http://schemas.openxmlformats.org/officeDocument/2006/relationships" type="pie" r:blip="">
                <dgm:adjLst>
                  <dgm:adj idx="1" val="90"/>
                  <dgm:adj idx="2" val="150"/>
                </dgm:adjLst>
              </dgm:shape>
            </dgm:if>
            <dgm:else name="Name104">
              <dgm:shape xmlns:r="http://schemas.openxmlformats.org/officeDocument/2006/relationships" type="pie" r:blip="">
                <dgm:adjLst>
                  <dgm:adj idx="1" val="64.2871"/>
                  <dgm:adj idx="2" val="115.7143"/>
                </dgm:adjLst>
              </dgm:shape>
            </dgm:else>
          </dgm:choose>
          <dgm:choose name="Name105">
            <dgm:if name="Name106" func="var" arg="dir" op="equ" val="norm">
              <dgm:presOf axis="ch desOrSelf" ptType="node node" st="4 1" cnt="1 0"/>
            </dgm:if>
            <dgm:else name="Name107">
              <dgm:choose name="Name108">
                <dgm:if name="Name109" axis="ch" ptType="node" func="cnt" op="equ" val="4">
                  <dgm:presOf axis="ch desOrSelf" ptType="node node" st="1 1" cnt="1 0"/>
                </dgm:if>
                <dgm:if name="Name110" axis="ch" ptType="node" func="cnt" op="equ" val="5">
                  <dgm:presOf axis="ch desOrSelf" ptType="node node" st="2 1" cnt="1 0"/>
                </dgm:if>
                <dgm:if name="Name111" axis="ch" ptType="node" func="cnt" op="equ" val="6">
                  <dgm:presOf axis="ch desOrSelf" ptType="node node" st="3 1" cnt="1 0"/>
                </dgm:if>
                <dgm:else name="Name112">
                  <dgm:presOf axis="ch desOrSelf" ptType="node node" st="4 1" cnt="1 0"/>
                </dgm:else>
              </dgm:choose>
            </dgm:else>
          </dgm:choose>
          <dgm:constrLst/>
          <dgm:ruleLst/>
        </dgm:layoutNode>
        <dgm:layoutNode name="dummy4a" moveWith="wedge4">
          <dgm:alg type="sp"/>
          <dgm:shape xmlns:r="http://schemas.openxmlformats.org/officeDocument/2006/relationships" r:blip="">
            <dgm:adjLst/>
          </dgm:shape>
          <dgm:presOf/>
          <dgm:constrLst>
            <dgm:constr type="w" val="1"/>
            <dgm:constr type="h" val="1"/>
          </dgm:constrLst>
          <dgm:ruleLst/>
        </dgm:layoutNode>
        <dgm:layoutNode name="dummy4b" moveWith="wedge4">
          <dgm:alg type="sp"/>
          <dgm:shape xmlns:r="http://schemas.openxmlformats.org/officeDocument/2006/relationships" r:blip="">
            <dgm:adjLst/>
          </dgm:shape>
          <dgm:presOf/>
          <dgm:constrLst>
            <dgm:constr type="w" val="1"/>
            <dgm:constr type="h" val="1"/>
          </dgm:constrLst>
          <dgm:ruleLst/>
        </dgm:layoutNode>
        <dgm:layoutNode name="wedge4Tx" moveWith="wedge4">
          <dgm:varLst>
            <dgm:chMax val="0"/>
            <dgm:chPref val="0"/>
            <dgm:bulletEnabled val="1"/>
          </dgm:varLst>
          <dgm:alg type="tx"/>
          <dgm:shape xmlns:r="http://schemas.openxmlformats.org/officeDocument/2006/relationships" type="rect" r:blip="" hideGeom="1">
            <dgm:adjLst/>
          </dgm:shape>
          <dgm:choose name="Name113">
            <dgm:if name="Name114" func="var" arg="dir" op="equ" val="norm">
              <dgm:presOf axis="ch desOrSelf" ptType="node node" st="4 1" cnt="1 0"/>
            </dgm:if>
            <dgm:else name="Name115">
              <dgm:choose name="Name116">
                <dgm:if name="Name117" axis="ch" ptType="node" func="cnt" op="equ" val="4">
                  <dgm:presOf axis="ch desOrSelf" ptType="node node" st="1 1" cnt="1 0"/>
                </dgm:if>
                <dgm:if name="Name118" axis="ch" ptType="node" func="cnt" op="equ" val="5">
                  <dgm:presOf axis="ch desOrSelf" ptType="node node" st="2 1" cnt="1 0"/>
                </dgm:if>
                <dgm:if name="Name119" axis="ch" ptType="node" func="cnt" op="equ" val="6">
                  <dgm:presOf axis="ch desOrSelf" ptType="node node" st="3 1" cnt="1 0"/>
                </dgm:if>
                <dgm:else name="Name120">
                  <dgm:presOf axis="ch desOrSelf" ptType="node node" st="4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21"/>
    </dgm:choose>
    <dgm:choose name="Name122">
      <dgm:if name="Name123" axis="ch" ptType="node" func="cnt" op="gte" val="5">
        <dgm:layoutNode name="wedge5">
          <dgm:alg type="sp"/>
          <dgm:choose name="Name124">
            <dgm:if name="Name125" axis="ch" ptType="node" func="cnt" op="equ" val="5">
              <dgm:shape xmlns:r="http://schemas.openxmlformats.org/officeDocument/2006/relationships" type="pie" r:blip="">
                <dgm:adjLst>
                  <dgm:adj idx="1" val="198"/>
                  <dgm:adj idx="2" val="270"/>
                </dgm:adjLst>
              </dgm:shape>
            </dgm:if>
            <dgm:if name="Name126" axis="ch" ptType="node" func="cnt" op="equ" val="6">
              <dgm:shape xmlns:r="http://schemas.openxmlformats.org/officeDocument/2006/relationships" type="pie" r:blip="">
                <dgm:adjLst>
                  <dgm:adj idx="1" val="150"/>
                  <dgm:adj idx="2" val="210"/>
                </dgm:adjLst>
              </dgm:shape>
            </dgm:if>
            <dgm:else name="Name127">
              <dgm:shape xmlns:r="http://schemas.openxmlformats.org/officeDocument/2006/relationships" type="pie" r:blip="">
                <dgm:adjLst>
                  <dgm:adj idx="1" val="115.7143"/>
                  <dgm:adj idx="2" val="167.1429"/>
                </dgm:adjLst>
              </dgm:shape>
            </dgm:else>
          </dgm:choose>
          <dgm:choose name="Name128">
            <dgm:if name="Name129" func="var" arg="dir" op="equ" val="norm">
              <dgm:presOf axis="ch desOrSelf" ptType="node node" st="5 1" cnt="1 0"/>
            </dgm:if>
            <dgm:else name="Name130">
              <dgm:choose name="Name131">
                <dgm:if name="Name132" axis="ch" ptType="node" func="cnt" op="equ" val="5">
                  <dgm:presOf axis="ch desOrSelf" ptType="node node" st="1 1" cnt="1 0"/>
                </dgm:if>
                <dgm:if name="Name133" axis="ch" ptType="node" func="cnt" op="equ" val="6">
                  <dgm:presOf axis="ch desOrSelf" ptType="node node" st="2 1" cnt="1 0"/>
                </dgm:if>
                <dgm:else name="Name134">
                  <dgm:presOf axis="ch desOrSelf" ptType="node node" st="3 1" cnt="1 0"/>
                </dgm:else>
              </dgm:choose>
            </dgm:else>
          </dgm:choose>
          <dgm:constrLst/>
          <dgm:ruleLst/>
        </dgm:layoutNode>
        <dgm:layoutNode name="dummy5a" moveWith="wedge5">
          <dgm:alg type="sp"/>
          <dgm:shape xmlns:r="http://schemas.openxmlformats.org/officeDocument/2006/relationships" r:blip="">
            <dgm:adjLst/>
          </dgm:shape>
          <dgm:presOf/>
          <dgm:constrLst>
            <dgm:constr type="w" val="1"/>
            <dgm:constr type="h" val="1"/>
          </dgm:constrLst>
          <dgm:ruleLst/>
        </dgm:layoutNode>
        <dgm:layoutNode name="dummy5b" moveWith="wedge5">
          <dgm:alg type="sp"/>
          <dgm:shape xmlns:r="http://schemas.openxmlformats.org/officeDocument/2006/relationships" r:blip="">
            <dgm:adjLst/>
          </dgm:shape>
          <dgm:presOf/>
          <dgm:constrLst>
            <dgm:constr type="w" val="1"/>
            <dgm:constr type="h" val="1"/>
          </dgm:constrLst>
          <dgm:ruleLst/>
        </dgm:layoutNode>
        <dgm:layoutNode name="wedge5Tx" moveWith="wedge5">
          <dgm:varLst>
            <dgm:chMax val="0"/>
            <dgm:chPref val="0"/>
            <dgm:bulletEnabled val="1"/>
          </dgm:varLst>
          <dgm:alg type="tx"/>
          <dgm:shape xmlns:r="http://schemas.openxmlformats.org/officeDocument/2006/relationships" type="rect" r:blip="" hideGeom="1">
            <dgm:adjLst/>
          </dgm:shape>
          <dgm:choose name="Name135">
            <dgm:if name="Name136" func="var" arg="dir" op="equ" val="norm">
              <dgm:presOf axis="ch desOrSelf" ptType="node node" st="5 1" cnt="1 0"/>
            </dgm:if>
            <dgm:else name="Name137">
              <dgm:choose name="Name138">
                <dgm:if name="Name139" axis="ch" ptType="node" func="cnt" op="equ" val="5">
                  <dgm:presOf axis="ch desOrSelf" ptType="node node" st="1 1" cnt="1 0"/>
                </dgm:if>
                <dgm:if name="Name140" axis="ch" ptType="node" func="cnt" op="equ" val="6">
                  <dgm:presOf axis="ch desOrSelf" ptType="node node" st="2 1" cnt="1 0"/>
                </dgm:if>
                <dgm:else name="Name141">
                  <dgm:presOf axis="ch desOrSelf" ptType="node node" st="3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42"/>
    </dgm:choose>
    <dgm:choose name="Name143">
      <dgm:if name="Name144" axis="ch" ptType="node" func="cnt" op="gte" val="6">
        <dgm:layoutNode name="wedge6">
          <dgm:alg type="sp"/>
          <dgm:choose name="Name145">
            <dgm:if name="Name146" axis="ch" ptType="node" func="cnt" op="equ" val="6">
              <dgm:shape xmlns:r="http://schemas.openxmlformats.org/officeDocument/2006/relationships" type="pie" r:blip="">
                <dgm:adjLst>
                  <dgm:adj idx="1" val="210"/>
                  <dgm:adj idx="2" val="270"/>
                </dgm:adjLst>
              </dgm:shape>
            </dgm:if>
            <dgm:else name="Name147">
              <dgm:shape xmlns:r="http://schemas.openxmlformats.org/officeDocument/2006/relationships" type="pie" r:blip="">
                <dgm:adjLst>
                  <dgm:adj idx="1" val="167.1429"/>
                  <dgm:adj idx="2" val="218.5714"/>
                </dgm:adjLst>
              </dgm:shape>
            </dgm:else>
          </dgm:choose>
          <dgm:choose name="Name148">
            <dgm:if name="Name149" func="var" arg="dir" op="equ" val="norm">
              <dgm:presOf axis="ch desOrSelf" ptType="node node" st="6 1" cnt="1 0"/>
            </dgm:if>
            <dgm:else name="Name150">
              <dgm:choose name="Name151">
                <dgm:if name="Name152" axis="ch" ptType="node" func="cnt" op="equ" val="6">
                  <dgm:presOf axis="ch desOrSelf" ptType="node node" st="1 1" cnt="1 0"/>
                </dgm:if>
                <dgm:else name="Name153">
                  <dgm:presOf axis="ch desOrSelf" ptType="node node" st="2 1" cnt="1 0"/>
                </dgm:else>
              </dgm:choose>
            </dgm:else>
          </dgm:choose>
          <dgm:constrLst/>
          <dgm:ruleLst/>
        </dgm:layoutNode>
        <dgm:layoutNode name="dummy6a" moveWith="wedge6">
          <dgm:alg type="sp"/>
          <dgm:shape xmlns:r="http://schemas.openxmlformats.org/officeDocument/2006/relationships" r:blip="">
            <dgm:adjLst/>
          </dgm:shape>
          <dgm:presOf/>
          <dgm:constrLst>
            <dgm:constr type="w" val="1"/>
            <dgm:constr type="h" val="1"/>
          </dgm:constrLst>
          <dgm:ruleLst/>
        </dgm:layoutNode>
        <dgm:layoutNode name="dummy6b" moveWith="wedge6">
          <dgm:alg type="sp"/>
          <dgm:shape xmlns:r="http://schemas.openxmlformats.org/officeDocument/2006/relationships" r:blip="">
            <dgm:adjLst/>
          </dgm:shape>
          <dgm:presOf/>
          <dgm:constrLst>
            <dgm:constr type="w" val="1"/>
            <dgm:constr type="h" val="1"/>
          </dgm:constrLst>
          <dgm:ruleLst/>
        </dgm:layoutNode>
        <dgm:layoutNode name="wedge6Tx" moveWith="wedge6">
          <dgm:varLst>
            <dgm:chMax val="0"/>
            <dgm:chPref val="0"/>
            <dgm:bulletEnabled val="1"/>
          </dgm:varLst>
          <dgm:alg type="tx"/>
          <dgm:shape xmlns:r="http://schemas.openxmlformats.org/officeDocument/2006/relationships" type="rect" r:blip="" hideGeom="1">
            <dgm:adjLst/>
          </dgm:shape>
          <dgm:choose name="Name154">
            <dgm:if name="Name155" func="var" arg="dir" op="equ" val="norm">
              <dgm:presOf axis="ch desOrSelf" ptType="node node" st="6 1" cnt="1 0"/>
            </dgm:if>
            <dgm:else name="Name156">
              <dgm:choose name="Name157">
                <dgm:if name="Name158" axis="ch" ptType="node" func="cnt" op="equ" val="6">
                  <dgm:presOf axis="ch desOrSelf" ptType="node node" st="1 1" cnt="1 0"/>
                </dgm:if>
                <dgm:else name="Name159">
                  <dgm:presOf axis="ch desOrSelf" ptType="node node" st="2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0"/>
    </dgm:choose>
    <dgm:choose name="Name161">
      <dgm:if name="Name162" axis="ch" ptType="node" func="cnt" op="gte" val="7">
        <dgm:layoutNode name="wedge7">
          <dgm:alg type="sp"/>
          <dgm:shape xmlns:r="http://schemas.openxmlformats.org/officeDocument/2006/relationships" type="pie" r:blip="">
            <dgm:adjLst>
              <dgm:adj idx="1" val="218.5714"/>
              <dgm:adj idx="2" val="270"/>
            </dgm:adjLst>
          </dgm:shape>
          <dgm:choose name="Name163">
            <dgm:if name="Name164" func="var" arg="dir" op="equ" val="norm">
              <dgm:presOf axis="ch desOrSelf" ptType="node node" st="7 1" cnt="1 0"/>
            </dgm:if>
            <dgm:else name="Name165">
              <dgm:presOf axis="ch desOrSelf" ptType="node node" st="1 1" cnt="1 0"/>
            </dgm:else>
          </dgm:choose>
          <dgm:constrLst/>
          <dgm:ruleLst/>
        </dgm:layoutNode>
        <dgm:layoutNode name="dummy7a" moveWith="wedge7">
          <dgm:alg type="sp"/>
          <dgm:shape xmlns:r="http://schemas.openxmlformats.org/officeDocument/2006/relationships" r:blip="">
            <dgm:adjLst/>
          </dgm:shape>
          <dgm:presOf/>
          <dgm:constrLst>
            <dgm:constr type="w" val="1"/>
            <dgm:constr type="h" val="1"/>
          </dgm:constrLst>
          <dgm:ruleLst/>
        </dgm:layoutNode>
        <dgm:layoutNode name="dummy7b" moveWith="wedge7">
          <dgm:alg type="sp"/>
          <dgm:shape xmlns:r="http://schemas.openxmlformats.org/officeDocument/2006/relationships" r:blip="">
            <dgm:adjLst/>
          </dgm:shape>
          <dgm:presOf/>
          <dgm:constrLst>
            <dgm:constr type="w" val="1"/>
            <dgm:constr type="h" val="1"/>
          </dgm:constrLst>
          <dgm:ruleLst/>
        </dgm:layoutNode>
        <dgm:layoutNode name="wedge7Tx" moveWith="wedge7">
          <dgm:varLst>
            <dgm:chMax val="0"/>
            <dgm:chPref val="0"/>
            <dgm:bulletEnabled val="1"/>
          </dgm:varLst>
          <dgm:alg type="tx"/>
          <dgm:shape xmlns:r="http://schemas.openxmlformats.org/officeDocument/2006/relationships" type="rect" r:blip="" hideGeom="1">
            <dgm:adjLst/>
          </dgm:shape>
          <dgm:choose name="Name166">
            <dgm:if name="Name167" func="var" arg="dir" op="equ" val="norm">
              <dgm:presOf axis="ch desOrSelf" ptType="node node" st="7 1" cnt="1 0"/>
            </dgm:if>
            <dgm:else name="Name168">
              <dgm:presOf axis="ch desOrSelf" ptType="node node" st="1 1" cnt="1 0"/>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9"/>
    </dgm:choose>
    <dgm:choose name="Name170">
      <dgm:if name="Name171" axis="ch" ptType="node" func="cnt" op="equ" val="1">
        <dgm:forEach name="Name172" axis="ch" ptType="sibTrans" hideLastTrans="0" cnt="1">
          <dgm:layoutNode name="arrowWedge1single" styleLbl="fgSibTrans2D1">
            <dgm:choose name="Name173">
              <dgm:if name="Name174" func="var" arg="dir" op="equ" val="norm">
                <dgm:alg type="conn">
                  <dgm:param type="connRout" val="longCurve"/>
                  <dgm:param type="srcNode" val="dummy1a"/>
                  <dgm:param type="dstNode" val="dummy1b"/>
                  <dgm:param type="begPts" val="tL"/>
                  <dgm:param type="endPts" val="tR"/>
                  <dgm:param type="begSty" val="arr"/>
                  <dgm:param type="endSty" val="noArr"/>
                </dgm:alg>
              </dgm:if>
              <dgm:else name="Name175">
                <dgm:alg type="conn">
                  <dgm:param type="connRout" val="longCurve"/>
                  <dgm:param type="srcNode" val="dummy1a"/>
                  <dgm:param type="dstNode" val="dummy1b"/>
                  <dgm:param type="begPts" val="tL"/>
                  <dgm:param type="endPts" val="tR"/>
                  <dgm:param type="begSty" val="noArr"/>
                  <dgm:param type="endSty" val="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if name="Name176" axis="ch" ptType="node" func="cnt" op="gte" val="2">
        <dgm:forEach name="Name177" axis="ch" ptType="sibTrans" hideLastTrans="0" cnt="1">
          <dgm:layoutNode name="arrowWedge1" styleLbl="fgSibTrans2D1">
            <dgm:choose name="Name178">
              <dgm:if name="Name179" func="var" arg="dir" op="equ" val="norm">
                <dgm:alg type="conn">
                  <dgm:param type="connRout" val="curve"/>
                  <dgm:param type="srcNode" val="dummy1a"/>
                  <dgm:param type="dstNode" val="dummy1b"/>
                  <dgm:param type="begPts" val="tL"/>
                  <dgm:param type="endPts" val="tL"/>
                  <dgm:param type="begSty" val="noArr"/>
                  <dgm:param type="endSty" val="arr"/>
                </dgm:alg>
              </dgm:if>
              <dgm:else name="Name180">
                <dgm:alg type="conn">
                  <dgm:param type="connRout" val="curve"/>
                  <dgm:param type="srcNode" val="dummy1a"/>
                  <dgm:param type="dstNode" val="dummy1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else name="Name181"/>
    </dgm:choose>
    <dgm:forEach name="Name182" axis="ch" ptType="sibTrans" hideLastTrans="0" st="2" cnt="1">
      <dgm:layoutNode name="arrowWedge2" styleLbl="fgSibTrans2D1">
        <dgm:choose name="Name183">
          <dgm:if name="Name184" func="var" arg="dir" op="equ" val="norm">
            <dgm:alg type="conn">
              <dgm:param type="connRout" val="curve"/>
              <dgm:param type="srcNode" val="dummy2a"/>
              <dgm:param type="dstNode" val="dummy2b"/>
              <dgm:param type="begPts" val="tL"/>
              <dgm:param type="endPts" val="tL"/>
              <dgm:param type="begSty" val="noArr"/>
              <dgm:param type="endSty" val="arr"/>
            </dgm:alg>
          </dgm:if>
          <dgm:else name="Name185">
            <dgm:alg type="conn">
              <dgm:param type="connRout" val="curve"/>
              <dgm:param type="srcNode" val="dummy2a"/>
              <dgm:param type="dstNode" val="dummy2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86" axis="ch" ptType="sibTrans" hideLastTrans="0" st="3" cnt="1">
      <dgm:layoutNode name="arrowWedge3" styleLbl="fgSibTrans2D1">
        <dgm:choose name="Name187">
          <dgm:if name="Name188" func="var" arg="dir" op="equ" val="norm">
            <dgm:alg type="conn">
              <dgm:param type="connRout" val="curve"/>
              <dgm:param type="srcNode" val="dummy3a"/>
              <dgm:param type="dstNode" val="dummy3b"/>
              <dgm:param type="begPts" val="tL"/>
              <dgm:param type="endPts" val="tL"/>
              <dgm:param type="begSty" val="noArr"/>
              <dgm:param type="endSty" val="arr"/>
            </dgm:alg>
          </dgm:if>
          <dgm:else name="Name189">
            <dgm:alg type="conn">
              <dgm:param type="connRout" val="curve"/>
              <dgm:param type="srcNode" val="dummy3a"/>
              <dgm:param type="dstNode" val="dummy3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0" axis="ch" ptType="sibTrans" hideLastTrans="0" st="4" cnt="1">
      <dgm:layoutNode name="arrowWedge4" styleLbl="fgSibTrans2D1">
        <dgm:choose name="Name191">
          <dgm:if name="Name192" func="var" arg="dir" op="equ" val="norm">
            <dgm:alg type="conn">
              <dgm:param type="connRout" val="curve"/>
              <dgm:param type="srcNode" val="dummy4a"/>
              <dgm:param type="dstNode" val="dummy4b"/>
              <dgm:param type="begPts" val="tL"/>
              <dgm:param type="endPts" val="tL"/>
              <dgm:param type="begSty" val="noArr"/>
              <dgm:param type="endSty" val="arr"/>
            </dgm:alg>
          </dgm:if>
          <dgm:else name="Name193">
            <dgm:alg type="conn">
              <dgm:param type="connRout" val="curve"/>
              <dgm:param type="srcNode" val="dummy4a"/>
              <dgm:param type="dstNode" val="dummy4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4" axis="ch" ptType="sibTrans" hideLastTrans="0" st="5" cnt="1">
      <dgm:layoutNode name="arrowWedge5" styleLbl="fgSibTrans2D1">
        <dgm:choose name="Name195">
          <dgm:if name="Name196" func="var" arg="dir" op="equ" val="norm">
            <dgm:alg type="conn">
              <dgm:param type="connRout" val="curve"/>
              <dgm:param type="srcNode" val="dummy5a"/>
              <dgm:param type="dstNode" val="dummy5b"/>
              <dgm:param type="begPts" val="tL"/>
              <dgm:param type="endPts" val="tL"/>
              <dgm:param type="begSty" val="noArr"/>
              <dgm:param type="endSty" val="arr"/>
            </dgm:alg>
          </dgm:if>
          <dgm:else name="Name197">
            <dgm:alg type="conn">
              <dgm:param type="connRout" val="curve"/>
              <dgm:param type="srcNode" val="dummy5a"/>
              <dgm:param type="dstNode" val="dummy5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8" axis="ch" ptType="sibTrans" hideLastTrans="0" st="6" cnt="1">
      <dgm:layoutNode name="arrowWedge6" styleLbl="fgSibTrans2D1">
        <dgm:choose name="Name199">
          <dgm:if name="Name200" func="var" arg="dir" op="equ" val="norm">
            <dgm:alg type="conn">
              <dgm:param type="connRout" val="curve"/>
              <dgm:param type="srcNode" val="dummy6a"/>
              <dgm:param type="dstNode" val="dummy6b"/>
              <dgm:param type="begPts" val="tL"/>
              <dgm:param type="endPts" val="tL"/>
              <dgm:param type="begSty" val="noArr"/>
              <dgm:param type="endSty" val="arr"/>
            </dgm:alg>
          </dgm:if>
          <dgm:else name="Name201">
            <dgm:alg type="conn">
              <dgm:param type="connRout" val="curve"/>
              <dgm:param type="srcNode" val="dummy6a"/>
              <dgm:param type="dstNode" val="dummy6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202" axis="ch" ptType="sibTrans" hideLastTrans="0" st="7" cnt="1">
      <dgm:layoutNode name="arrowWedge7" styleLbl="fgSibTrans2D1">
        <dgm:choose name="Name203">
          <dgm:if name="Name204" func="var" arg="dir" op="equ" val="norm">
            <dgm:alg type="conn">
              <dgm:param type="connRout" val="curve"/>
              <dgm:param type="srcNode" val="dummy7a"/>
              <dgm:param type="dstNode" val="dummy7b"/>
              <dgm:param type="begPts" val="tL"/>
              <dgm:param type="endPts" val="tL"/>
              <dgm:param type="begSty" val="noArr"/>
              <dgm:param type="endSty" val="arr"/>
            </dgm:alg>
          </dgm:if>
          <dgm:else name="Name205">
            <dgm:alg type="conn">
              <dgm:param type="connRout" val="curve"/>
              <dgm:param type="srcNode" val="dummy7a"/>
              <dgm:param type="dstNode" val="dummy7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3">
  <dgm:title val=""/>
  <dgm:desc val=""/>
  <dgm:catLst>
    <dgm:cat type="simple" pri="10300"/>
  </dgm:catLst>
  <dgm:scene3d>
    <a:camera prst="orthographicFront"/>
    <a:lightRig rig="threePt" dir="t"/>
  </dgm:scene3d>
  <dgm:styleLbl name="node0">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lnNode1">
    <dgm:scene3d>
      <a:camera prst="orthographicFront"/>
      <a:lightRig rig="flat" dir="t"/>
    </dgm:scene3d>
    <dgm:sp3d prstMaterial="dkEdge">
      <a:bevelT w="8200" h="38100"/>
    </dgm:sp3d>
    <dgm:txPr/>
    <dgm:style>
      <a:lnRef idx="1">
        <a:scrgbClr r="0" g="0" b="0"/>
      </a:lnRef>
      <a:fillRef idx="2">
        <a:scrgbClr r="0" g="0" b="0"/>
      </a:fillRef>
      <a:effectRef idx="0">
        <a:scrgbClr r="0" g="0" b="0"/>
      </a:effectRef>
      <a:fontRef idx="minor">
        <a:schemeClr val="dk1"/>
      </a:fontRef>
    </dgm:style>
  </dgm:styleLbl>
  <dgm:styleLbl name="vennNode1">
    <dgm:scene3d>
      <a:camera prst="orthographicFront"/>
      <a:lightRig rig="flat" dir="t"/>
    </dgm:scene3d>
    <dgm:sp3d prstMaterial="dkEdge">
      <a:bevelT w="8200" h="38100"/>
    </dgm:sp3d>
    <dgm:txPr/>
    <dgm:style>
      <a:lnRef idx="0">
        <a:scrgbClr r="0" g="0" b="0"/>
      </a:lnRef>
      <a:fillRef idx="2">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2">
        <a:scrgbClr r="0" g="0" b="0"/>
      </a:fillRef>
      <a:effectRef idx="1">
        <a:scrgbClr r="0" g="0" b="0"/>
      </a:effectRef>
      <a:fontRef idx="minor">
        <a:schemeClr val="dk1"/>
      </a:fontRef>
    </dgm:style>
  </dgm:styleLbl>
  <dgm:styleLbl name="node1">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node2">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node3">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node4">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fgImgPlace1">
    <dgm:scene3d>
      <a:camera prst="orthographicFront"/>
      <a:lightRig rig="threePt" dir="t"/>
    </dgm:scene3d>
    <dgm:sp3d/>
    <dgm:txPr/>
    <dgm:style>
      <a:lnRef idx="1">
        <a:scrgbClr r="0" g="0" b="0"/>
      </a:lnRef>
      <a:fillRef idx="1">
        <a:scrgbClr r="0" g="0" b="0"/>
      </a:fillRef>
      <a:effectRef idx="1">
        <a:scrgbClr r="0" g="0" b="0"/>
      </a:effectRef>
      <a:fontRef idx="minor"/>
    </dgm:style>
  </dgm:styleLbl>
  <dgm:styleLbl name="alignImgPlace1">
    <dgm:scene3d>
      <a:camera prst="orthographicFront"/>
      <a:lightRig rig="threePt" dir="t"/>
    </dgm:scene3d>
    <dgm:sp3d/>
    <dgm:txPr/>
    <dgm:style>
      <a:lnRef idx="1">
        <a:scrgbClr r="0" g="0" b="0"/>
      </a:lnRef>
      <a:fillRef idx="1">
        <a:scrgbClr r="0" g="0" b="0"/>
      </a:fillRef>
      <a:effectRef idx="1">
        <a:scrgbClr r="0" g="0" b="0"/>
      </a:effectRef>
      <a:fontRef idx="minor"/>
    </dgm:style>
  </dgm:styleLbl>
  <dgm:styleLbl name="bgImgPlace1">
    <dgm:scene3d>
      <a:camera prst="orthographicFront"/>
      <a:lightRig rig="threePt" dir="t"/>
    </dgm:scene3d>
    <dgm:sp3d/>
    <dgm:txPr/>
    <dgm:style>
      <a:lnRef idx="1">
        <a:scrgbClr r="0" g="0" b="0"/>
      </a:lnRef>
      <a:fillRef idx="1">
        <a:scrgbClr r="0" g="0" b="0"/>
      </a:fillRef>
      <a:effectRef idx="1">
        <a:scrgbClr r="0" g="0" b="0"/>
      </a:effectRef>
      <a:fontRef idx="minor"/>
    </dgm:style>
  </dgm:styleLbl>
  <dgm:styleLbl name="sibTrans2D1">
    <dgm:scene3d>
      <a:camera prst="orthographicFront"/>
      <a:lightRig rig="threePt" dir="t"/>
    </dgm:scene3d>
    <dgm:sp3d/>
    <dgm:txPr/>
    <dgm:style>
      <a:lnRef idx="0">
        <a:scrgbClr r="0" g="0" b="0"/>
      </a:lnRef>
      <a:fillRef idx="2">
        <a:scrgbClr r="0" g="0" b="0"/>
      </a:fillRef>
      <a:effectRef idx="1">
        <a:scrgbClr r="0" g="0" b="0"/>
      </a:effectRef>
      <a:fontRef idx="minor">
        <a:schemeClr val="dk1"/>
      </a:fontRef>
    </dgm:style>
  </dgm:styleLbl>
  <dgm:styleLbl name="fgSibTrans2D1">
    <dgm:scene3d>
      <a:camera prst="orthographicFront"/>
      <a:lightRig rig="threePt" dir="t"/>
    </dgm:scene3d>
    <dgm:sp3d/>
    <dgm:txPr/>
    <dgm:style>
      <a:lnRef idx="0">
        <a:scrgbClr r="0" g="0" b="0"/>
      </a:lnRef>
      <a:fillRef idx="2">
        <a:scrgbClr r="0" g="0" b="0"/>
      </a:fillRef>
      <a:effectRef idx="1">
        <a:scrgbClr r="0" g="0" b="0"/>
      </a:effectRef>
      <a:fontRef idx="minor">
        <a:schemeClr val="dk1"/>
      </a:fontRef>
    </dgm:style>
  </dgm:styleLbl>
  <dgm:styleLbl name="bgSibTrans2D1">
    <dgm:scene3d>
      <a:camera prst="orthographicFront"/>
      <a:lightRig rig="threePt" dir="t"/>
    </dgm:scene3d>
    <dgm:sp3d/>
    <dgm:txPr/>
    <dgm:style>
      <a:lnRef idx="0">
        <a:scrgbClr r="0" g="0" b="0"/>
      </a:lnRef>
      <a:fillRef idx="2">
        <a:scrgbClr r="0" g="0" b="0"/>
      </a:fillRef>
      <a:effectRef idx="1">
        <a:scrgbClr r="0" g="0" b="0"/>
      </a:effectRef>
      <a:fontRef idx="minor">
        <a:schemeClr val="dk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2">
        <a:scrgbClr r="0" g="0" b="0"/>
      </a:fillRef>
      <a:effectRef idx="1">
        <a:scrgbClr r="0" g="0" b="0"/>
      </a:effectRef>
      <a:fontRef idx="minor"/>
    </dgm:style>
  </dgm:styleLbl>
  <dgm:styleLbl name="asst0">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asst1">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asst2">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asst3">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asst4">
    <dgm:scene3d>
      <a:camera prst="orthographicFront"/>
      <a:lightRig rig="flat" dir="t"/>
    </dgm:scene3d>
    <dgm:sp3d prstMaterial="dkEdge">
      <a:bevelT w="8200" h="38100"/>
    </dgm:sp3d>
    <dgm:txPr/>
    <dgm:style>
      <a:lnRef idx="0">
        <a:scrgbClr r="0" g="0" b="0"/>
      </a:lnRef>
      <a:fillRef idx="2">
        <a:scrgbClr r="0" g="0" b="0"/>
      </a:fillRef>
      <a:effectRef idx="1">
        <a:scrgbClr r="0" g="0" b="0"/>
      </a:effectRef>
      <a:fontRef idx="minor">
        <a:schemeClr val="dk1"/>
      </a:fontRef>
    </dgm:style>
  </dgm:styleLbl>
  <dgm:styleLbl name="parChTrans2D1">
    <dgm:scene3d>
      <a:camera prst="orthographicFront"/>
      <a:lightRig rig="threePt" dir="t"/>
    </dgm:scene3d>
    <dgm:sp3d/>
    <dgm:txPr/>
    <dgm:style>
      <a:lnRef idx="1">
        <a:scrgbClr r="0" g="0" b="0"/>
      </a:lnRef>
      <a:fillRef idx="2">
        <a:scrgbClr r="0" g="0" b="0"/>
      </a:fillRef>
      <a:effectRef idx="1">
        <a:scrgbClr r="0" g="0" b="0"/>
      </a:effectRef>
      <a:fontRef idx="minor">
        <a:schemeClr val="dk1"/>
      </a:fontRef>
    </dgm:style>
  </dgm:styleLbl>
  <dgm:styleLbl name="parChTrans2D2">
    <dgm:scene3d>
      <a:camera prst="orthographicFront"/>
      <a:lightRig rig="threePt" dir="t"/>
    </dgm:scene3d>
    <dgm:sp3d/>
    <dgm:txPr/>
    <dgm:style>
      <a:lnRef idx="1">
        <a:scrgbClr r="0" g="0" b="0"/>
      </a:lnRef>
      <a:fillRef idx="2">
        <a:scrgbClr r="0" g="0" b="0"/>
      </a:fillRef>
      <a:effectRef idx="1">
        <a:scrgbClr r="0" g="0" b="0"/>
      </a:effectRef>
      <a:fontRef idx="minor">
        <a:schemeClr val="dk1"/>
      </a:fontRef>
    </dgm:style>
  </dgm:styleLbl>
  <dgm:styleLbl name="parChTrans2D3">
    <dgm:scene3d>
      <a:camera prst="orthographicFront"/>
      <a:lightRig rig="threePt" dir="t"/>
    </dgm:scene3d>
    <dgm:sp3d/>
    <dgm:txPr/>
    <dgm:style>
      <a:lnRef idx="1">
        <a:scrgbClr r="0" g="0" b="0"/>
      </a:lnRef>
      <a:fillRef idx="2">
        <a:scrgbClr r="0" g="0" b="0"/>
      </a:fillRef>
      <a:effectRef idx="1">
        <a:scrgbClr r="0" g="0" b="0"/>
      </a:effectRef>
      <a:fontRef idx="minor">
        <a:schemeClr val="dk1"/>
      </a:fontRef>
    </dgm:style>
  </dgm:styleLbl>
  <dgm:styleLbl name="parChTrans2D4">
    <dgm:scene3d>
      <a:camera prst="orthographicFront"/>
      <a:lightRig rig="threePt" dir="t"/>
    </dgm:scene3d>
    <dgm:sp3d/>
    <dgm:txPr/>
    <dgm:style>
      <a:lnRef idx="1">
        <a:scrgbClr r="0" g="0" b="0"/>
      </a:lnRef>
      <a:fillRef idx="2">
        <a:scrgbClr r="0" g="0" b="0"/>
      </a:fillRef>
      <a:effectRef idx="1">
        <a:scrgbClr r="0" g="0" b="0"/>
      </a:effectRef>
      <a:fontRef idx="minor">
        <a:schemeClr val="dk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2">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1">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1">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prstMaterial="dkEdge">
      <a:bevelT w="8200" h="38100"/>
    </dgm:sp3d>
    <dgm:txPr/>
    <dgm:style>
      <a:lnRef idx="1">
        <a:scrgbClr r="0" g="0" b="0"/>
      </a:lnRef>
      <a:fillRef idx="2">
        <a:scrgbClr r="0" g="0" b="0"/>
      </a:fillRef>
      <a:effectRef idx="1">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4258007-C702-465E-8CDA-14EDA89C2694}"/>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EF33CE79-6C74-4983-8CF9-5D910C073498}"/>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30E99640-B37D-403F-8385-BDA17ECD9424}"/>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5" name="Tijdelijke aanduiding voor voettekst 4">
            <a:extLst>
              <a:ext uri="{FF2B5EF4-FFF2-40B4-BE49-F238E27FC236}">
                <a16:creationId xmlns:a16="http://schemas.microsoft.com/office/drawing/2014/main" id="{A6B87A29-9E45-4B3F-BA1F-8C1B0AD82166}"/>
              </a:ext>
            </a:extLst>
          </p:cNvPr>
          <p:cNvSpPr>
            <a:spLocks noGrp="1"/>
          </p:cNvSpPr>
          <p:nvPr>
            <p:ph type="ftr" sz="quarter" idx="11"/>
          </p:nvPr>
        </p:nvSpPr>
        <p:spPr/>
        <p:txBody>
          <a:bodyPr/>
          <a:lstStyle/>
          <a:p>
            <a:endParaRPr lang="en-US" dirty="0"/>
          </a:p>
        </p:txBody>
      </p:sp>
      <p:sp>
        <p:nvSpPr>
          <p:cNvPr id="6" name="Tijdelijke aanduiding voor dianummer 5">
            <a:extLst>
              <a:ext uri="{FF2B5EF4-FFF2-40B4-BE49-F238E27FC236}">
                <a16:creationId xmlns:a16="http://schemas.microsoft.com/office/drawing/2014/main" id="{FDC857AC-987F-4202-9B89-BEE0198C605B}"/>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27435341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AF7D521-4A29-4659-B555-A1DEBCD6CFD3}"/>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19DF1421-7246-41FA-97E1-BA5DE65DFA7D}"/>
              </a:ext>
            </a:extLst>
          </p:cNvPr>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F5441E49-D682-4727-A858-3D88F79098BA}"/>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5" name="Tijdelijke aanduiding voor voettekst 4">
            <a:extLst>
              <a:ext uri="{FF2B5EF4-FFF2-40B4-BE49-F238E27FC236}">
                <a16:creationId xmlns:a16="http://schemas.microsoft.com/office/drawing/2014/main" id="{CB0821B0-B92A-49E0-8CD1-982AC585880C}"/>
              </a:ext>
            </a:extLst>
          </p:cNvPr>
          <p:cNvSpPr>
            <a:spLocks noGrp="1"/>
          </p:cNvSpPr>
          <p:nvPr>
            <p:ph type="ftr" sz="quarter" idx="11"/>
          </p:nvPr>
        </p:nvSpPr>
        <p:spPr/>
        <p:txBody>
          <a:bodyPr/>
          <a:lstStyle/>
          <a:p>
            <a:endParaRPr lang="en-US" dirty="0"/>
          </a:p>
        </p:txBody>
      </p:sp>
      <p:sp>
        <p:nvSpPr>
          <p:cNvPr id="6" name="Tijdelijke aanduiding voor dianummer 5">
            <a:extLst>
              <a:ext uri="{FF2B5EF4-FFF2-40B4-BE49-F238E27FC236}">
                <a16:creationId xmlns:a16="http://schemas.microsoft.com/office/drawing/2014/main" id="{38D55AAC-9DD9-4D0D-8CEB-D7523797C6AC}"/>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6240329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AD0C68B9-BD2D-4604-A524-463E418F86EB}"/>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74F55DCC-AE0A-4C99-B0ED-0B2A2EC5D766}"/>
              </a:ext>
            </a:extLst>
          </p:cNvPr>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F95FBE84-31FC-48FA-A6EF-84550AA8E8C3}"/>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5" name="Tijdelijke aanduiding voor voettekst 4">
            <a:extLst>
              <a:ext uri="{FF2B5EF4-FFF2-40B4-BE49-F238E27FC236}">
                <a16:creationId xmlns:a16="http://schemas.microsoft.com/office/drawing/2014/main" id="{E1082546-2969-42F5-A5FD-850CE1E78BFD}"/>
              </a:ext>
            </a:extLst>
          </p:cNvPr>
          <p:cNvSpPr>
            <a:spLocks noGrp="1"/>
          </p:cNvSpPr>
          <p:nvPr>
            <p:ph type="ftr" sz="quarter" idx="11"/>
          </p:nvPr>
        </p:nvSpPr>
        <p:spPr/>
        <p:txBody>
          <a:bodyPr/>
          <a:lstStyle/>
          <a:p>
            <a:endParaRPr lang="en-US" dirty="0"/>
          </a:p>
        </p:txBody>
      </p:sp>
      <p:sp>
        <p:nvSpPr>
          <p:cNvPr id="6" name="Tijdelijke aanduiding voor dianummer 5">
            <a:extLst>
              <a:ext uri="{FF2B5EF4-FFF2-40B4-BE49-F238E27FC236}">
                <a16:creationId xmlns:a16="http://schemas.microsoft.com/office/drawing/2014/main" id="{5FBCC395-F4C7-4DA8-B0CA-004D8FB32C2C}"/>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27783231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BC0B1F9-102A-4FCD-B39A-16EEA189711A}"/>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935E5371-4762-46FC-8BD7-3902721A8665}"/>
              </a:ext>
            </a:extLst>
          </p:cNvPr>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83A6C46F-ECE4-44FA-ACC5-2B65BD0E3191}"/>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5" name="Tijdelijke aanduiding voor voettekst 4">
            <a:extLst>
              <a:ext uri="{FF2B5EF4-FFF2-40B4-BE49-F238E27FC236}">
                <a16:creationId xmlns:a16="http://schemas.microsoft.com/office/drawing/2014/main" id="{B7ADF75A-6E4B-4532-BDE9-A85C4DCFDA21}"/>
              </a:ext>
            </a:extLst>
          </p:cNvPr>
          <p:cNvSpPr>
            <a:spLocks noGrp="1"/>
          </p:cNvSpPr>
          <p:nvPr>
            <p:ph type="ftr" sz="quarter" idx="11"/>
          </p:nvPr>
        </p:nvSpPr>
        <p:spPr/>
        <p:txBody>
          <a:bodyPr/>
          <a:lstStyle/>
          <a:p>
            <a:endParaRPr lang="en-US" dirty="0"/>
          </a:p>
        </p:txBody>
      </p:sp>
      <p:sp>
        <p:nvSpPr>
          <p:cNvPr id="6" name="Tijdelijke aanduiding voor dianummer 5">
            <a:extLst>
              <a:ext uri="{FF2B5EF4-FFF2-40B4-BE49-F238E27FC236}">
                <a16:creationId xmlns:a16="http://schemas.microsoft.com/office/drawing/2014/main" id="{5785719A-4E40-4188-8A79-7E7D3BBF603F}"/>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31234671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18515C0-82D9-413A-A849-B96B202134D9}"/>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44368A03-A3FB-45D0-90B8-35F87489683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a:extLst>
              <a:ext uri="{FF2B5EF4-FFF2-40B4-BE49-F238E27FC236}">
                <a16:creationId xmlns:a16="http://schemas.microsoft.com/office/drawing/2014/main" id="{EA994158-E4DC-4C24-A2D6-3C199C59854E}"/>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5" name="Tijdelijke aanduiding voor voettekst 4">
            <a:extLst>
              <a:ext uri="{FF2B5EF4-FFF2-40B4-BE49-F238E27FC236}">
                <a16:creationId xmlns:a16="http://schemas.microsoft.com/office/drawing/2014/main" id="{D255883D-F42C-4D97-B7B0-9FC89767DCAE}"/>
              </a:ext>
            </a:extLst>
          </p:cNvPr>
          <p:cNvSpPr>
            <a:spLocks noGrp="1"/>
          </p:cNvSpPr>
          <p:nvPr>
            <p:ph type="ftr" sz="quarter" idx="11"/>
          </p:nvPr>
        </p:nvSpPr>
        <p:spPr/>
        <p:txBody>
          <a:bodyPr/>
          <a:lstStyle/>
          <a:p>
            <a:endParaRPr lang="en-US" dirty="0"/>
          </a:p>
        </p:txBody>
      </p:sp>
      <p:sp>
        <p:nvSpPr>
          <p:cNvPr id="6" name="Tijdelijke aanduiding voor dianummer 5">
            <a:extLst>
              <a:ext uri="{FF2B5EF4-FFF2-40B4-BE49-F238E27FC236}">
                <a16:creationId xmlns:a16="http://schemas.microsoft.com/office/drawing/2014/main" id="{C8C3D877-7314-4D46-8193-E9DEF2BAB61A}"/>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102816957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554465B-AEBF-425C-A04C-3ABB3B853074}"/>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0B0F5A47-C29C-43BC-84FE-685E84DEC3AE}"/>
              </a:ext>
            </a:extLst>
          </p:cNvPr>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D953C55F-21C1-4509-94F7-509988534AEC}"/>
              </a:ext>
            </a:extLst>
          </p:cNvPr>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CD51AC83-E65F-4686-8A33-68C0D280E348}"/>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6" name="Tijdelijke aanduiding voor voettekst 5">
            <a:extLst>
              <a:ext uri="{FF2B5EF4-FFF2-40B4-BE49-F238E27FC236}">
                <a16:creationId xmlns:a16="http://schemas.microsoft.com/office/drawing/2014/main" id="{BB417FF5-364E-4145-9590-54ADCCBC6DEC}"/>
              </a:ext>
            </a:extLst>
          </p:cNvPr>
          <p:cNvSpPr>
            <a:spLocks noGrp="1"/>
          </p:cNvSpPr>
          <p:nvPr>
            <p:ph type="ftr" sz="quarter" idx="11"/>
          </p:nvPr>
        </p:nvSpPr>
        <p:spPr/>
        <p:txBody>
          <a:bodyPr/>
          <a:lstStyle/>
          <a:p>
            <a:endParaRPr lang="en-US" dirty="0"/>
          </a:p>
        </p:txBody>
      </p:sp>
      <p:sp>
        <p:nvSpPr>
          <p:cNvPr id="7" name="Tijdelijke aanduiding voor dianummer 6">
            <a:extLst>
              <a:ext uri="{FF2B5EF4-FFF2-40B4-BE49-F238E27FC236}">
                <a16:creationId xmlns:a16="http://schemas.microsoft.com/office/drawing/2014/main" id="{BFF78F42-3CD9-4058-8807-D45C0A07C08A}"/>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14448866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0E16E86-0D6F-451E-BB76-9F691B59C4E0}"/>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C8C9AB50-F1AC-495A-8389-ECAAE1F834D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a:extLst>
              <a:ext uri="{FF2B5EF4-FFF2-40B4-BE49-F238E27FC236}">
                <a16:creationId xmlns:a16="http://schemas.microsoft.com/office/drawing/2014/main" id="{DA1DD6B2-BE74-49D7-912F-4C7CF28F75AC}"/>
              </a:ext>
            </a:extLst>
          </p:cNvPr>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1F5FA4C3-DFBC-4EB8-87A6-A564428060F5}"/>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a:extLst>
              <a:ext uri="{FF2B5EF4-FFF2-40B4-BE49-F238E27FC236}">
                <a16:creationId xmlns:a16="http://schemas.microsoft.com/office/drawing/2014/main" id="{71E15967-B88B-4728-9260-F2D325E6DBD3}"/>
              </a:ext>
            </a:extLst>
          </p:cNvPr>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C5427EE6-B70E-403B-9CE9-DC906C04F556}"/>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8" name="Tijdelijke aanduiding voor voettekst 7">
            <a:extLst>
              <a:ext uri="{FF2B5EF4-FFF2-40B4-BE49-F238E27FC236}">
                <a16:creationId xmlns:a16="http://schemas.microsoft.com/office/drawing/2014/main" id="{447D3F82-5C92-41D4-ABB7-8511C8F3E087}"/>
              </a:ext>
            </a:extLst>
          </p:cNvPr>
          <p:cNvSpPr>
            <a:spLocks noGrp="1"/>
          </p:cNvSpPr>
          <p:nvPr>
            <p:ph type="ftr" sz="quarter" idx="11"/>
          </p:nvPr>
        </p:nvSpPr>
        <p:spPr/>
        <p:txBody>
          <a:bodyPr/>
          <a:lstStyle/>
          <a:p>
            <a:endParaRPr lang="en-US" dirty="0"/>
          </a:p>
        </p:txBody>
      </p:sp>
      <p:sp>
        <p:nvSpPr>
          <p:cNvPr id="9" name="Tijdelijke aanduiding voor dianummer 8">
            <a:extLst>
              <a:ext uri="{FF2B5EF4-FFF2-40B4-BE49-F238E27FC236}">
                <a16:creationId xmlns:a16="http://schemas.microsoft.com/office/drawing/2014/main" id="{682B3EB7-3D4B-4197-B6B6-C6D321A2FADF}"/>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26166393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29FE1A8-87FB-4271-8D5C-FB47EA6FC691}"/>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8E67F163-0B51-4A2A-A99B-7CA50041F88A}"/>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4" name="Tijdelijke aanduiding voor voettekst 3">
            <a:extLst>
              <a:ext uri="{FF2B5EF4-FFF2-40B4-BE49-F238E27FC236}">
                <a16:creationId xmlns:a16="http://schemas.microsoft.com/office/drawing/2014/main" id="{971D8934-39C0-4B34-8562-332D6C9434DC}"/>
              </a:ext>
            </a:extLst>
          </p:cNvPr>
          <p:cNvSpPr>
            <a:spLocks noGrp="1"/>
          </p:cNvSpPr>
          <p:nvPr>
            <p:ph type="ftr" sz="quarter" idx="11"/>
          </p:nvPr>
        </p:nvSpPr>
        <p:spPr/>
        <p:txBody>
          <a:bodyPr/>
          <a:lstStyle/>
          <a:p>
            <a:endParaRPr lang="en-US" dirty="0"/>
          </a:p>
        </p:txBody>
      </p:sp>
      <p:sp>
        <p:nvSpPr>
          <p:cNvPr id="5" name="Tijdelijke aanduiding voor dianummer 4">
            <a:extLst>
              <a:ext uri="{FF2B5EF4-FFF2-40B4-BE49-F238E27FC236}">
                <a16:creationId xmlns:a16="http://schemas.microsoft.com/office/drawing/2014/main" id="{E57E8692-B5C3-4FA2-9825-F7F4D719CCD3}"/>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387306146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DF1F969D-72DB-49CA-8602-7FFBDEC5B773}"/>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3" name="Tijdelijke aanduiding voor voettekst 2">
            <a:extLst>
              <a:ext uri="{FF2B5EF4-FFF2-40B4-BE49-F238E27FC236}">
                <a16:creationId xmlns:a16="http://schemas.microsoft.com/office/drawing/2014/main" id="{D0DF1D0D-EC7C-4982-AFC1-5324111CB140}"/>
              </a:ext>
            </a:extLst>
          </p:cNvPr>
          <p:cNvSpPr>
            <a:spLocks noGrp="1"/>
          </p:cNvSpPr>
          <p:nvPr>
            <p:ph type="ftr" sz="quarter" idx="11"/>
          </p:nvPr>
        </p:nvSpPr>
        <p:spPr/>
        <p:txBody>
          <a:bodyPr/>
          <a:lstStyle/>
          <a:p>
            <a:endParaRPr lang="en-US" dirty="0"/>
          </a:p>
        </p:txBody>
      </p:sp>
      <p:sp>
        <p:nvSpPr>
          <p:cNvPr id="4" name="Tijdelijke aanduiding voor dianummer 3">
            <a:extLst>
              <a:ext uri="{FF2B5EF4-FFF2-40B4-BE49-F238E27FC236}">
                <a16:creationId xmlns:a16="http://schemas.microsoft.com/office/drawing/2014/main" id="{6D340537-6194-4D78-91C8-447643A5FB72}"/>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3761540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1F10BD5-FEBA-408B-B72D-80B9416DE51F}"/>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61377E5D-B532-4D51-81FF-90EEBE283E8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0E045409-6FF0-447E-B686-6C2F1BA8AA4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a:extLst>
              <a:ext uri="{FF2B5EF4-FFF2-40B4-BE49-F238E27FC236}">
                <a16:creationId xmlns:a16="http://schemas.microsoft.com/office/drawing/2014/main" id="{DBDC23C2-8C66-4224-A16F-4A3DFB358F54}"/>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6" name="Tijdelijke aanduiding voor voettekst 5">
            <a:extLst>
              <a:ext uri="{FF2B5EF4-FFF2-40B4-BE49-F238E27FC236}">
                <a16:creationId xmlns:a16="http://schemas.microsoft.com/office/drawing/2014/main" id="{4FBA9770-31EB-43CE-8412-C8CDD821C17E}"/>
              </a:ext>
            </a:extLst>
          </p:cNvPr>
          <p:cNvSpPr>
            <a:spLocks noGrp="1"/>
          </p:cNvSpPr>
          <p:nvPr>
            <p:ph type="ftr" sz="quarter" idx="11"/>
          </p:nvPr>
        </p:nvSpPr>
        <p:spPr/>
        <p:txBody>
          <a:bodyPr/>
          <a:lstStyle/>
          <a:p>
            <a:endParaRPr lang="en-US" dirty="0"/>
          </a:p>
        </p:txBody>
      </p:sp>
      <p:sp>
        <p:nvSpPr>
          <p:cNvPr id="7" name="Tijdelijke aanduiding voor dianummer 6">
            <a:extLst>
              <a:ext uri="{FF2B5EF4-FFF2-40B4-BE49-F238E27FC236}">
                <a16:creationId xmlns:a16="http://schemas.microsoft.com/office/drawing/2014/main" id="{CF923A8F-05DD-4B9D-BCB6-023363DC0812}"/>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16673324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89FB386-AF8D-4B9E-8500-D204615ABC2C}"/>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7827CDFA-7344-455D-BB41-349F5D36CA67}"/>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B05DD5E2-B51C-4D16-80C4-D3281CA28EC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a:extLst>
              <a:ext uri="{FF2B5EF4-FFF2-40B4-BE49-F238E27FC236}">
                <a16:creationId xmlns:a16="http://schemas.microsoft.com/office/drawing/2014/main" id="{6ADA9CA6-A00F-4D78-A4B8-F23F7A71A263}"/>
              </a:ext>
            </a:extLst>
          </p:cNvPr>
          <p:cNvSpPr>
            <a:spLocks noGrp="1"/>
          </p:cNvSpPr>
          <p:nvPr>
            <p:ph type="dt" sz="half" idx="10"/>
          </p:nvPr>
        </p:nvSpPr>
        <p:spPr/>
        <p:txBody>
          <a:bodyPr/>
          <a:lstStyle/>
          <a:p>
            <a:fld id="{B61BEF0D-F0BB-DE4B-95CE-6DB70DBA9567}" type="datetimeFigureOut">
              <a:rPr lang="en-US" smtClean="0"/>
              <a:pPr/>
              <a:t>10/8/2019</a:t>
            </a:fld>
            <a:endParaRPr lang="en-US" dirty="0"/>
          </a:p>
        </p:txBody>
      </p:sp>
      <p:sp>
        <p:nvSpPr>
          <p:cNvPr id="6" name="Tijdelijke aanduiding voor voettekst 5">
            <a:extLst>
              <a:ext uri="{FF2B5EF4-FFF2-40B4-BE49-F238E27FC236}">
                <a16:creationId xmlns:a16="http://schemas.microsoft.com/office/drawing/2014/main" id="{D271C769-2B09-4DE9-BFE3-5D33FC3DA397}"/>
              </a:ext>
            </a:extLst>
          </p:cNvPr>
          <p:cNvSpPr>
            <a:spLocks noGrp="1"/>
          </p:cNvSpPr>
          <p:nvPr>
            <p:ph type="ftr" sz="quarter" idx="11"/>
          </p:nvPr>
        </p:nvSpPr>
        <p:spPr/>
        <p:txBody>
          <a:bodyPr/>
          <a:lstStyle/>
          <a:p>
            <a:endParaRPr lang="en-US" dirty="0"/>
          </a:p>
        </p:txBody>
      </p:sp>
      <p:sp>
        <p:nvSpPr>
          <p:cNvPr id="7" name="Tijdelijke aanduiding voor dianummer 6">
            <a:extLst>
              <a:ext uri="{FF2B5EF4-FFF2-40B4-BE49-F238E27FC236}">
                <a16:creationId xmlns:a16="http://schemas.microsoft.com/office/drawing/2014/main" id="{68C67136-FFF2-4491-8EFC-DB15D836C589}"/>
              </a:ext>
            </a:extLst>
          </p:cNvPr>
          <p:cNvSpPr>
            <a:spLocks noGrp="1"/>
          </p:cNvSpPr>
          <p:nvPr>
            <p:ph type="sldNum" sz="quarter" idx="12"/>
          </p:nvPr>
        </p:nvSpPr>
        <p:spPr/>
        <p:txBody>
          <a:body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424332984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3FF42A71-F2A8-4D1F-B518-7F0B1D28CCA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5FF6FBC4-8F4A-4C87-B34E-A59A654188B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6454B127-003C-4F3B-903E-691AB827AD6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61BEF0D-F0BB-DE4B-95CE-6DB70DBA9567}" type="datetimeFigureOut">
              <a:rPr lang="en-US" smtClean="0"/>
              <a:pPr/>
              <a:t>10/8/2019</a:t>
            </a:fld>
            <a:endParaRPr lang="en-US" dirty="0"/>
          </a:p>
        </p:txBody>
      </p:sp>
      <p:sp>
        <p:nvSpPr>
          <p:cNvPr id="5" name="Tijdelijke aanduiding voor voettekst 4">
            <a:extLst>
              <a:ext uri="{FF2B5EF4-FFF2-40B4-BE49-F238E27FC236}">
                <a16:creationId xmlns:a16="http://schemas.microsoft.com/office/drawing/2014/main" id="{91381BAB-56A3-4228-84AC-3D28983F519D}"/>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Tijdelijke aanduiding voor dianummer 5">
            <a:extLst>
              <a:ext uri="{FF2B5EF4-FFF2-40B4-BE49-F238E27FC236}">
                <a16:creationId xmlns:a16="http://schemas.microsoft.com/office/drawing/2014/main" id="{D398531D-D513-45B1-876A-4A11FBEFE99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57F1E4F-1CFF-5643-939E-217C01CDF565}" type="slidenum">
              <a:rPr lang="en-US" smtClean="0"/>
              <a:pPr/>
              <a:t>‹nr.›</a:t>
            </a:fld>
            <a:endParaRPr lang="en-US" dirty="0"/>
          </a:p>
        </p:txBody>
      </p:sp>
    </p:spTree>
    <p:extLst>
      <p:ext uri="{BB962C8B-B14F-4D97-AF65-F5344CB8AC3E}">
        <p14:creationId xmlns:p14="http://schemas.microsoft.com/office/powerpoint/2010/main" val="3320816215"/>
      </p:ext>
    </p:extLst>
  </p:cSld>
  <p:clrMap bg1="lt1" tx1="dk1" bg2="lt2" tx2="dk2" accent1="accent1" accent2="accent2" accent3="accent3" accent4="accent4" accent5="accent5" accent6="accent6" hlink="hlink" folHlink="folHlink"/>
  <p:sldLayoutIdLst>
    <p:sldLayoutId id="2147483702" r:id="rId1"/>
    <p:sldLayoutId id="2147483703" r:id="rId2"/>
    <p:sldLayoutId id="2147483704" r:id="rId3"/>
    <p:sldLayoutId id="2147483705" r:id="rId4"/>
    <p:sldLayoutId id="2147483706" r:id="rId5"/>
    <p:sldLayoutId id="2147483707" r:id="rId6"/>
    <p:sldLayoutId id="2147483708" r:id="rId7"/>
    <p:sldLayoutId id="2147483709" r:id="rId8"/>
    <p:sldLayoutId id="2147483710" r:id="rId9"/>
    <p:sldLayoutId id="2147483711" r:id="rId10"/>
    <p:sldLayoutId id="2147483712"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image" Target="../media/image2.png"/><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23962611-DFD5-4092-AAFD-559E3DFCE2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75488" y="0"/>
            <a:ext cx="10910292" cy="6858000"/>
          </a:xfrm>
          <a:prstGeom prst="rect">
            <a:avLst/>
          </a:prstGeom>
          <a:gradFill>
            <a:gsLst>
              <a:gs pos="0">
                <a:schemeClr val="accent1">
                  <a:lumMod val="90000"/>
                </a:schemeClr>
              </a:gs>
              <a:gs pos="25000">
                <a:schemeClr val="accent1">
                  <a:lumMod val="90000"/>
                </a:schemeClr>
              </a:gs>
              <a:gs pos="94000">
                <a:schemeClr val="bg2">
                  <a:lumMod val="25000"/>
                </a:schemeClr>
              </a:gs>
              <a:gs pos="100000">
                <a:schemeClr val="bg2">
                  <a:lumMod val="25000"/>
                </a:schemeClr>
              </a:gs>
            </a:gsLst>
            <a:lin ang="4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4B77D347-9160-4C64-8860-347F59A6C3F8}"/>
              </a:ext>
            </a:extLst>
          </p:cNvPr>
          <p:cNvSpPr>
            <a:spLocks noGrp="1"/>
          </p:cNvSpPr>
          <p:nvPr>
            <p:ph type="ctrTitle"/>
          </p:nvPr>
        </p:nvSpPr>
        <p:spPr>
          <a:xfrm>
            <a:off x="3045368" y="2043663"/>
            <a:ext cx="6105194" cy="2031055"/>
          </a:xfrm>
        </p:spPr>
        <p:txBody>
          <a:bodyPr>
            <a:normAutofit/>
          </a:bodyPr>
          <a:lstStyle/>
          <a:p>
            <a:r>
              <a:rPr lang="nl-NL">
                <a:solidFill>
                  <a:srgbClr val="FFFFFF"/>
                </a:solidFill>
              </a:rPr>
              <a:t>NORO-virus</a:t>
            </a:r>
          </a:p>
        </p:txBody>
      </p:sp>
      <p:sp>
        <p:nvSpPr>
          <p:cNvPr id="3" name="Ondertitel 2">
            <a:extLst>
              <a:ext uri="{FF2B5EF4-FFF2-40B4-BE49-F238E27FC236}">
                <a16:creationId xmlns:a16="http://schemas.microsoft.com/office/drawing/2014/main" id="{D0C26A7F-267B-4779-B458-097984E34DCD}"/>
              </a:ext>
            </a:extLst>
          </p:cNvPr>
          <p:cNvSpPr>
            <a:spLocks noGrp="1"/>
          </p:cNvSpPr>
          <p:nvPr>
            <p:ph type="subTitle" idx="1"/>
          </p:nvPr>
        </p:nvSpPr>
        <p:spPr>
          <a:xfrm>
            <a:off x="3045368" y="4074718"/>
            <a:ext cx="6105194" cy="682079"/>
          </a:xfrm>
        </p:spPr>
        <p:txBody>
          <a:bodyPr>
            <a:normAutofit/>
          </a:bodyPr>
          <a:lstStyle/>
          <a:p>
            <a:r>
              <a:rPr lang="nl-NL">
                <a:solidFill>
                  <a:srgbClr val="FFFFFF"/>
                </a:solidFill>
              </a:rPr>
              <a:t>Infectieziekten </a:t>
            </a:r>
          </a:p>
        </p:txBody>
      </p:sp>
      <p:pic>
        <p:nvPicPr>
          <p:cNvPr id="10" name="Picture 9">
            <a:extLst>
              <a:ext uri="{FF2B5EF4-FFF2-40B4-BE49-F238E27FC236}">
                <a16:creationId xmlns:a16="http://schemas.microsoft.com/office/drawing/2014/main" id="{2270F1FA-0425-408F-9861-80BF5AFB276D}"/>
              </a:ext>
              <a:ext uri="{C183D7F6-B498-43B3-948B-1728B52AA6E4}">
                <adec:decorative xmlns:adec="http://schemas.microsoft.com/office/drawing/2017/decorative" val="1"/>
              </a:ext>
            </a:extLst>
          </p:cNvPr>
          <p:cNvPicPr>
            <a:picLocks noGrp="1" noRot="1" noChangeAspect="1" noMove="1" noResize="1" noEditPoints="1" noAdjustHandles="1" noChangeArrowheads="1" noChangeShapeType="1" noCrop="1"/>
          </p:cNvPicPr>
          <p:nvPr>
            <p:extLst>
              <p:ext uri="{386F3935-93C4-4BCD-93E2-E3B085C9AB24}">
                <p16:designElem xmlns:p16="http://schemas.microsoft.com/office/powerpoint/2015/main" val="1"/>
              </p:ext>
            </p:extLst>
          </p:nvPr>
        </p:nvPicPr>
        <p:blipFill>
          <a:blip r:embed="rId2">
            <a:extLst>
              <a:ext uri="{28A0092B-C50C-407E-A947-70E740481C1C}">
                <a14:useLocalDpi xmlns:a14="http://schemas.microsoft.com/office/drawing/2010/main" val="0"/>
              </a:ext>
            </a:extLst>
          </a:blip>
          <a:stretch>
            <a:fillRect/>
          </a:stretch>
        </p:blipFill>
        <p:spPr>
          <a:xfrm>
            <a:off x="0" y="0"/>
            <a:ext cx="12192000" cy="6858000"/>
          </a:xfrm>
          <a:prstGeom prst="rect">
            <a:avLst/>
          </a:prstGeom>
        </p:spPr>
      </p:pic>
    </p:spTree>
    <p:extLst>
      <p:ext uri="{BB962C8B-B14F-4D97-AF65-F5344CB8AC3E}">
        <p14:creationId xmlns:p14="http://schemas.microsoft.com/office/powerpoint/2010/main" val="33375166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3" name="Rectangle 9">
            <a:extLst>
              <a:ext uri="{FF2B5EF4-FFF2-40B4-BE49-F238E27FC236}">
                <a16:creationId xmlns:a16="http://schemas.microsoft.com/office/drawing/2014/main" id="{0499AD7B-99D4-4755-8966-F7BA042690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5446920" cy="6858000"/>
          </a:xfrm>
          <a:prstGeom prst="rect">
            <a:avLst/>
          </a:prstGeom>
          <a:gradFill>
            <a:gsLst>
              <a:gs pos="0">
                <a:schemeClr val="accent1">
                  <a:lumMod val="90000"/>
                </a:schemeClr>
              </a:gs>
              <a:gs pos="25000">
                <a:schemeClr val="accent1">
                  <a:lumMod val="90000"/>
                </a:schemeClr>
              </a:gs>
              <a:gs pos="94000">
                <a:schemeClr val="bg2">
                  <a:lumMod val="25000"/>
                </a:schemeClr>
              </a:gs>
              <a:gs pos="100000">
                <a:schemeClr val="bg2">
                  <a:lumMod val="25000"/>
                </a:schemeClr>
              </a:gs>
            </a:gsLst>
            <a:lin ang="4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2" name="Picture 11">
            <a:extLst>
              <a:ext uri="{FF2B5EF4-FFF2-40B4-BE49-F238E27FC236}">
                <a16:creationId xmlns:a16="http://schemas.microsoft.com/office/drawing/2014/main" id="{1A06F89A-489D-4383-94C5-42F7FF2E9A63}"/>
              </a:ext>
              <a:ext uri="{C183D7F6-B498-43B3-948B-1728B52AA6E4}">
                <adec:decorative xmlns:adec="http://schemas.microsoft.com/office/drawing/2017/decorative" val="1"/>
              </a:ext>
            </a:extLst>
          </p:cNvPr>
          <p:cNvPicPr>
            <a:picLocks noGrp="1" noRot="1" noChangeAspect="1" noMove="1" noResize="1" noEditPoints="1" noAdjustHandles="1" noChangeArrowheads="1" noChangeShapeType="1" noCrop="1"/>
          </p:cNvPicPr>
          <p:nvPr>
            <p:extLst>
              <p:ext uri="{386F3935-93C4-4BCD-93E2-E3B085C9AB24}">
                <p16:designElem xmlns:p16="http://schemas.microsoft.com/office/powerpoint/2015/main" val="1"/>
              </p:ext>
            </p:extLst>
          </p:nvPr>
        </p:nvPicPr>
        <p:blipFill>
          <a:blip r:embed="rId2">
            <a:extLst>
              <a:ext uri="{28A0092B-C50C-407E-A947-70E740481C1C}">
                <a14:useLocalDpi xmlns:a14="http://schemas.microsoft.com/office/drawing/2010/main" val="0"/>
              </a:ext>
            </a:extLst>
          </a:blip>
          <a:stretch>
            <a:fillRect/>
          </a:stretch>
        </p:blipFill>
        <p:spPr>
          <a:xfrm>
            <a:off x="0" y="0"/>
            <a:ext cx="12192000" cy="6858000"/>
          </a:xfrm>
          <a:prstGeom prst="rect">
            <a:avLst/>
          </a:prstGeom>
        </p:spPr>
      </p:pic>
      <p:sp>
        <p:nvSpPr>
          <p:cNvPr id="2" name="Titel 1">
            <a:extLst>
              <a:ext uri="{FF2B5EF4-FFF2-40B4-BE49-F238E27FC236}">
                <a16:creationId xmlns:a16="http://schemas.microsoft.com/office/drawing/2014/main" id="{9B581DBA-104B-4D0A-8D0C-325BDEF5B2EB}"/>
              </a:ext>
            </a:extLst>
          </p:cNvPr>
          <p:cNvSpPr>
            <a:spLocks noGrp="1"/>
          </p:cNvSpPr>
          <p:nvPr>
            <p:ph type="title"/>
          </p:nvPr>
        </p:nvSpPr>
        <p:spPr>
          <a:xfrm>
            <a:off x="640079" y="2023236"/>
            <a:ext cx="3659777" cy="2820908"/>
          </a:xfrm>
        </p:spPr>
        <p:txBody>
          <a:bodyPr>
            <a:normAutofit/>
          </a:bodyPr>
          <a:lstStyle/>
          <a:p>
            <a:r>
              <a:rPr lang="nl-NL" sz="4000">
                <a:solidFill>
                  <a:srgbClr val="FFFFFF"/>
                </a:solidFill>
                <a:latin typeface="Bookman Old Style" panose="02050604050505020204" pitchFamily="18" charset="0"/>
              </a:rPr>
              <a:t>Inhoud</a:t>
            </a:r>
            <a:r>
              <a:rPr lang="nl-NL" sz="4000">
                <a:solidFill>
                  <a:srgbClr val="FFFFFF"/>
                </a:solidFill>
              </a:rPr>
              <a:t> </a:t>
            </a:r>
          </a:p>
        </p:txBody>
      </p:sp>
      <p:graphicFrame>
        <p:nvGraphicFramePr>
          <p:cNvPr id="5" name="Tijdelijke aanduiding voor inhoud 2">
            <a:extLst>
              <a:ext uri="{FF2B5EF4-FFF2-40B4-BE49-F238E27FC236}">
                <a16:creationId xmlns:a16="http://schemas.microsoft.com/office/drawing/2014/main" id="{EA52ACB3-63BE-4E06-8EBC-539408221FD9}"/>
              </a:ext>
            </a:extLst>
          </p:cNvPr>
          <p:cNvGraphicFramePr>
            <a:graphicFrameLocks noGrp="1"/>
          </p:cNvGraphicFramePr>
          <p:nvPr>
            <p:ph idx="1"/>
            <p:extLst>
              <p:ext uri="{D42A27DB-BD31-4B8C-83A1-F6EECF244321}">
                <p14:modId xmlns:p14="http://schemas.microsoft.com/office/powerpoint/2010/main" val="2219903774"/>
              </p:ext>
            </p:extLst>
          </p:nvPr>
        </p:nvGraphicFramePr>
        <p:xfrm>
          <a:off x="6091238" y="955653"/>
          <a:ext cx="5115491" cy="4947818"/>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36919190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C50CA99-7AA4-44DA-830E-E5A5DAF5F1E6}"/>
              </a:ext>
            </a:extLst>
          </p:cNvPr>
          <p:cNvSpPr>
            <a:spLocks noGrp="1"/>
          </p:cNvSpPr>
          <p:nvPr>
            <p:ph type="title"/>
          </p:nvPr>
        </p:nvSpPr>
        <p:spPr/>
        <p:txBody>
          <a:bodyPr/>
          <a:lstStyle/>
          <a:p>
            <a:r>
              <a:rPr lang="nl-NL" b="1" dirty="0"/>
              <a:t>Wat houdt de NORO-virus in?</a:t>
            </a:r>
            <a:br>
              <a:rPr lang="nl-NL" dirty="0"/>
            </a:br>
            <a:endParaRPr lang="nl-NL" dirty="0"/>
          </a:p>
        </p:txBody>
      </p:sp>
      <p:sp>
        <p:nvSpPr>
          <p:cNvPr id="3" name="Tijdelijke aanduiding voor inhoud 2">
            <a:extLst>
              <a:ext uri="{FF2B5EF4-FFF2-40B4-BE49-F238E27FC236}">
                <a16:creationId xmlns:a16="http://schemas.microsoft.com/office/drawing/2014/main" id="{C3F9C5AB-EA3F-4825-A5B9-B466569A4FF2}"/>
              </a:ext>
            </a:extLst>
          </p:cNvPr>
          <p:cNvSpPr>
            <a:spLocks noGrp="1"/>
          </p:cNvSpPr>
          <p:nvPr>
            <p:ph idx="1"/>
          </p:nvPr>
        </p:nvSpPr>
        <p:spPr/>
        <p:txBody>
          <a:bodyPr>
            <a:normAutofit/>
          </a:bodyPr>
          <a:lstStyle/>
          <a:p>
            <a:r>
              <a:rPr lang="nl-NL" dirty="0"/>
              <a:t>Buikgriep </a:t>
            </a:r>
            <a:endParaRPr lang="nl-NL" b="1" dirty="0"/>
          </a:p>
          <a:p>
            <a:r>
              <a:rPr lang="nl-NL" dirty="0"/>
              <a:t>Kleine, zeer besmettelijke virussen</a:t>
            </a:r>
          </a:p>
          <a:p>
            <a:r>
              <a:rPr lang="nl-NL" sz="2200" dirty="0"/>
              <a:t>Het </a:t>
            </a:r>
            <a:r>
              <a:rPr lang="nl-NL" sz="2200" dirty="0" err="1"/>
              <a:t>norovirus</a:t>
            </a:r>
            <a:r>
              <a:rPr lang="nl-NL" sz="2200" dirty="0"/>
              <a:t> is een zeer besmettelijk virus dat een </a:t>
            </a:r>
            <a:r>
              <a:rPr lang="nl-NL" sz="2200" dirty="0" err="1"/>
              <a:t>maag-darminfectie</a:t>
            </a:r>
            <a:r>
              <a:rPr lang="nl-NL" sz="2200" dirty="0"/>
              <a:t> kan veroorzaken. Er zijn verschillende </a:t>
            </a:r>
            <a:r>
              <a:rPr lang="nl-NL" sz="2200" dirty="0" err="1"/>
              <a:t>norovirussen</a:t>
            </a:r>
            <a:r>
              <a:rPr lang="nl-NL" sz="2200" dirty="0"/>
              <a:t>. Ieder jaar krijgen in Nederland ongeveer een half miljoen mensen buikgriep door het </a:t>
            </a:r>
            <a:r>
              <a:rPr lang="nl-NL" sz="2200" dirty="0" err="1"/>
              <a:t>norovirus</a:t>
            </a:r>
            <a:r>
              <a:rPr lang="nl-NL" sz="2200" dirty="0"/>
              <a:t>.</a:t>
            </a:r>
          </a:p>
          <a:p>
            <a:r>
              <a:rPr lang="nl-NL" sz="2200" dirty="0"/>
              <a:t>Wat is buikgriep? </a:t>
            </a:r>
          </a:p>
          <a:p>
            <a:r>
              <a:rPr lang="nl-NL" sz="2200" dirty="0"/>
              <a:t>De binnenkant van uw maag en darmen is met slijmvlies bekleed. Bij buikgriep is dit slijmvlies ontstoken, bijvoorbeeld door infectie met een virus, bacterie of parasiet. Meestal komt buikgriep door een virus. De </a:t>
            </a:r>
            <a:r>
              <a:rPr lang="nl-NL" sz="2200" dirty="0" err="1"/>
              <a:t>norovirussen</a:t>
            </a:r>
            <a:r>
              <a:rPr lang="nl-NL" sz="2200" dirty="0"/>
              <a:t> zijn de meest voorkomende virale oorzaak van buikgriep. </a:t>
            </a:r>
          </a:p>
          <a:p>
            <a:r>
              <a:rPr lang="nl-NL" sz="2200" dirty="0"/>
              <a:t>Buikgriep wordt ook </a:t>
            </a:r>
            <a:r>
              <a:rPr lang="nl-NL" sz="2200" dirty="0" err="1"/>
              <a:t>maag-darminfectie</a:t>
            </a:r>
            <a:r>
              <a:rPr lang="nl-NL" sz="2200" dirty="0"/>
              <a:t> genoemd.</a:t>
            </a:r>
          </a:p>
          <a:p>
            <a:endParaRPr lang="nl-NL" dirty="0"/>
          </a:p>
        </p:txBody>
      </p:sp>
    </p:spTree>
    <p:extLst>
      <p:ext uri="{BB962C8B-B14F-4D97-AF65-F5344CB8AC3E}">
        <p14:creationId xmlns:p14="http://schemas.microsoft.com/office/powerpoint/2010/main" val="214058905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tint val="95000"/>
            <a:satMod val="170000"/>
          </a:schemeClr>
        </a:solidFill>
        <a:effectLst/>
      </p:bgPr>
    </p:bg>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D2C4BFA1-2075-4901-9E24-E41D1FDD51FD}"/>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155481" y="498348"/>
            <a:ext cx="9902663" cy="5861304"/>
            <a:chOff x="1155481" y="498348"/>
            <a:chExt cx="9902663" cy="5861304"/>
          </a:xfrm>
        </p:grpSpPr>
        <p:sp>
          <p:nvSpPr>
            <p:cNvPr id="8" name="Oval 5">
              <a:extLst>
                <a:ext uri="{FF2B5EF4-FFF2-40B4-BE49-F238E27FC236}">
                  <a16:creationId xmlns:a16="http://schemas.microsoft.com/office/drawing/2014/main" id="{985A7375-E3AF-4F5C-85AE-17E8832952CA}"/>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1155481" y="498348"/>
              <a:ext cx="5861304" cy="5861304"/>
            </a:xfrm>
            <a:prstGeom prst="ellipse">
              <a:avLst/>
            </a:prstGeom>
            <a:solidFill>
              <a:schemeClr val="accent1">
                <a:alpha val="55000"/>
              </a:schemeClr>
            </a:solidFill>
            <a:ln>
              <a:noFill/>
            </a:ln>
          </p:spPr>
        </p:sp>
        <p:sp>
          <p:nvSpPr>
            <p:cNvPr id="9" name="Oval 8">
              <a:extLst>
                <a:ext uri="{FF2B5EF4-FFF2-40B4-BE49-F238E27FC236}">
                  <a16:creationId xmlns:a16="http://schemas.microsoft.com/office/drawing/2014/main" id="{F0307F65-8304-4FA8-A841-D4D7625411BE}"/>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5196840" y="498348"/>
              <a:ext cx="5861304" cy="5861304"/>
            </a:xfrm>
            <a:prstGeom prst="ellipse">
              <a:avLst/>
            </a:prstGeom>
            <a:solidFill>
              <a:schemeClr val="accent1">
                <a:alpha val="55000"/>
              </a:schemeClr>
            </a:solidFill>
            <a:ln>
              <a:noFill/>
            </a:ln>
          </p:spPr>
        </p:sp>
        <p:sp>
          <p:nvSpPr>
            <p:cNvPr id="10" name="Oval 5">
              <a:extLst>
                <a:ext uri="{FF2B5EF4-FFF2-40B4-BE49-F238E27FC236}">
                  <a16:creationId xmlns:a16="http://schemas.microsoft.com/office/drawing/2014/main" id="{C8B8394C-136F-4E05-A002-D93A5E79CD50}"/>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3165348" y="498348"/>
              <a:ext cx="5861304" cy="5861304"/>
            </a:xfrm>
            <a:prstGeom prst="ellipse">
              <a:avLst/>
            </a:prstGeom>
            <a:solidFill>
              <a:schemeClr val="accent1">
                <a:alpha val="70000"/>
              </a:schemeClr>
            </a:solidFill>
            <a:ln>
              <a:noFill/>
            </a:ln>
          </p:spPr>
        </p:sp>
      </p:grpSp>
      <p:sp>
        <p:nvSpPr>
          <p:cNvPr id="12" name="Rectangle 11">
            <a:extLst>
              <a:ext uri="{FF2B5EF4-FFF2-40B4-BE49-F238E27FC236}">
                <a16:creationId xmlns:a16="http://schemas.microsoft.com/office/drawing/2014/main" id="{053FB2EE-284F-4C87-AB3D-BBF87A9FAB9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2514600"/>
            <a:ext cx="12192000" cy="18288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el 1">
            <a:extLst>
              <a:ext uri="{FF2B5EF4-FFF2-40B4-BE49-F238E27FC236}">
                <a16:creationId xmlns:a16="http://schemas.microsoft.com/office/drawing/2014/main" id="{EA78610C-2353-4549-BB44-22BACA9CF2D4}"/>
              </a:ext>
            </a:extLst>
          </p:cNvPr>
          <p:cNvSpPr>
            <a:spLocks noGrp="1"/>
          </p:cNvSpPr>
          <p:nvPr>
            <p:ph type="title"/>
          </p:nvPr>
        </p:nvSpPr>
        <p:spPr>
          <a:xfrm>
            <a:off x="1524000" y="1622066"/>
            <a:ext cx="9144000" cy="3657600"/>
          </a:xfrm>
        </p:spPr>
        <p:txBody>
          <a:bodyPr vert="horz" lIns="91440" tIns="45720" rIns="91440" bIns="45720" rtlCol="0" anchor="ctr">
            <a:noAutofit/>
          </a:bodyPr>
          <a:lstStyle/>
          <a:p>
            <a:pPr algn="ctr"/>
            <a:r>
              <a:rPr lang="en-US" sz="1200" b="1" kern="1200" dirty="0">
                <a:solidFill>
                  <a:schemeClr val="bg2"/>
                </a:solidFill>
                <a:latin typeface="+mj-lt"/>
                <a:ea typeface="+mj-ea"/>
                <a:cs typeface="+mj-cs"/>
              </a:rPr>
              <a:t>Door </a:t>
            </a:r>
            <a:r>
              <a:rPr lang="en-US" sz="1200" b="1" kern="1200" dirty="0" err="1">
                <a:solidFill>
                  <a:schemeClr val="bg2"/>
                </a:solidFill>
                <a:latin typeface="+mj-lt"/>
                <a:ea typeface="+mj-ea"/>
                <a:cs typeface="+mj-cs"/>
              </a:rPr>
              <a:t>welke</a:t>
            </a:r>
            <a:r>
              <a:rPr lang="en-US" sz="1200" b="1" kern="1200" dirty="0">
                <a:solidFill>
                  <a:schemeClr val="bg2"/>
                </a:solidFill>
                <a:latin typeface="+mj-lt"/>
                <a:ea typeface="+mj-ea"/>
                <a:cs typeface="+mj-cs"/>
              </a:rPr>
              <a:t> </a:t>
            </a:r>
            <a:r>
              <a:rPr lang="en-US" sz="1200" b="1" kern="1200" dirty="0" err="1">
                <a:solidFill>
                  <a:schemeClr val="bg2"/>
                </a:solidFill>
                <a:latin typeface="+mj-lt"/>
                <a:ea typeface="+mj-ea"/>
                <a:cs typeface="+mj-cs"/>
              </a:rPr>
              <a:t>oorzaak</a:t>
            </a:r>
            <a:r>
              <a:rPr lang="en-US" sz="1200" b="1" kern="1200" dirty="0">
                <a:solidFill>
                  <a:schemeClr val="bg2"/>
                </a:solidFill>
                <a:latin typeface="+mj-lt"/>
                <a:ea typeface="+mj-ea"/>
                <a:cs typeface="+mj-cs"/>
              </a:rPr>
              <a:t> </a:t>
            </a:r>
            <a:r>
              <a:rPr lang="en-US" sz="1200" b="1" kern="1200" dirty="0" err="1">
                <a:solidFill>
                  <a:schemeClr val="bg2"/>
                </a:solidFill>
                <a:latin typeface="+mj-lt"/>
                <a:ea typeface="+mj-ea"/>
                <a:cs typeface="+mj-cs"/>
              </a:rPr>
              <a:t>kan</a:t>
            </a:r>
            <a:r>
              <a:rPr lang="en-US" sz="1200" b="1" kern="1200" dirty="0">
                <a:solidFill>
                  <a:schemeClr val="bg2"/>
                </a:solidFill>
                <a:latin typeface="+mj-lt"/>
                <a:ea typeface="+mj-ea"/>
                <a:cs typeface="+mj-cs"/>
              </a:rPr>
              <a:t> NORO-virus </a:t>
            </a:r>
            <a:r>
              <a:rPr lang="en-US" sz="1200" b="1" kern="1200" dirty="0" err="1">
                <a:solidFill>
                  <a:schemeClr val="bg2"/>
                </a:solidFill>
                <a:latin typeface="+mj-lt"/>
                <a:ea typeface="+mj-ea"/>
                <a:cs typeface="+mj-cs"/>
              </a:rPr>
              <a:t>ontstaan</a:t>
            </a:r>
            <a:r>
              <a:rPr lang="en-US" sz="1200" b="1" kern="1200" dirty="0">
                <a:solidFill>
                  <a:schemeClr val="bg2"/>
                </a:solidFill>
                <a:latin typeface="+mj-lt"/>
                <a:ea typeface="+mj-ea"/>
                <a:cs typeface="+mj-cs"/>
              </a:rPr>
              <a:t>?</a:t>
            </a:r>
            <a:br>
              <a:rPr lang="en-US" sz="1200" kern="1200" dirty="0">
                <a:solidFill>
                  <a:schemeClr val="bg2"/>
                </a:solidFill>
                <a:latin typeface="+mj-lt"/>
                <a:ea typeface="+mj-ea"/>
                <a:cs typeface="+mj-cs"/>
              </a:rPr>
            </a:br>
            <a:r>
              <a:rPr lang="nl-NL" sz="1200" dirty="0">
                <a:solidFill>
                  <a:schemeClr val="bg2"/>
                </a:solidFill>
              </a:rPr>
              <a:t>Het </a:t>
            </a:r>
            <a:r>
              <a:rPr lang="nl-NL" sz="1200" dirty="0" err="1">
                <a:solidFill>
                  <a:schemeClr val="bg2"/>
                </a:solidFill>
              </a:rPr>
              <a:t>norovirus</a:t>
            </a:r>
            <a:r>
              <a:rPr lang="nl-NL" sz="1200" dirty="0">
                <a:solidFill>
                  <a:schemeClr val="bg2"/>
                </a:solidFill>
              </a:rPr>
              <a:t> zit in de mond, de darm en vaak op de handen van iemand die besmet is.</a:t>
            </a:r>
            <a:br>
              <a:rPr lang="nl-NL" sz="1200" dirty="0">
                <a:solidFill>
                  <a:schemeClr val="bg2"/>
                </a:solidFill>
              </a:rPr>
            </a:br>
            <a:r>
              <a:rPr lang="nl-NL" sz="1200" dirty="0">
                <a:solidFill>
                  <a:schemeClr val="bg2"/>
                </a:solidFill>
              </a:rPr>
              <a:t>Het zit vooral in de ontlasting en in het braaksel.</a:t>
            </a:r>
            <a:br>
              <a:rPr lang="nl-NL" sz="1200" dirty="0">
                <a:solidFill>
                  <a:schemeClr val="bg2"/>
                </a:solidFill>
              </a:rPr>
            </a:br>
            <a:r>
              <a:rPr lang="nl-NL" sz="1200" dirty="0">
                <a:solidFill>
                  <a:schemeClr val="bg2"/>
                </a:solidFill>
              </a:rPr>
              <a:t>Het virus is zo besmettelijk dat het vanuit het braaksel zelfs via de lucht een ander kan besmetten.</a:t>
            </a:r>
            <a:br>
              <a:rPr lang="nl-NL" sz="1200" dirty="0">
                <a:solidFill>
                  <a:schemeClr val="bg2"/>
                </a:solidFill>
              </a:rPr>
            </a:br>
            <a:r>
              <a:rPr lang="nl-NL" sz="1200" dirty="0">
                <a:solidFill>
                  <a:schemeClr val="bg2"/>
                </a:solidFill>
              </a:rPr>
              <a:t>Ook via speekseldruppeltjes kan het virus worden overgedragen</a:t>
            </a:r>
            <a:br>
              <a:rPr lang="nl-NL" sz="1200" dirty="0">
                <a:solidFill>
                  <a:schemeClr val="bg2"/>
                </a:solidFill>
              </a:rPr>
            </a:br>
            <a:r>
              <a:rPr lang="nl-NL" sz="1200" dirty="0">
                <a:solidFill>
                  <a:schemeClr val="bg2"/>
                </a:solidFill>
              </a:rPr>
              <a:t>Wanneer iemand met een </a:t>
            </a:r>
            <a:r>
              <a:rPr lang="nl-NL" sz="1200" dirty="0" err="1">
                <a:solidFill>
                  <a:schemeClr val="bg2"/>
                </a:solidFill>
              </a:rPr>
              <a:t>norovirusinfectie</a:t>
            </a:r>
            <a:r>
              <a:rPr lang="nl-NL" sz="1200" dirty="0">
                <a:solidFill>
                  <a:schemeClr val="bg2"/>
                </a:solidFill>
              </a:rPr>
              <a:t> aan zijn mond zit, naar het toilet gaat of braakt, dan zit het virus daarna ook op zijn handen. Als hij zijn handen en polsen niet goed wast, kan hij het virus heel gemakkelijk op anderen overdragen.  </a:t>
            </a:r>
            <a:br>
              <a:rPr lang="nl-NL" sz="1200" dirty="0">
                <a:solidFill>
                  <a:schemeClr val="bg2"/>
                </a:solidFill>
              </a:rPr>
            </a:br>
            <a:r>
              <a:rPr lang="nl-NL" sz="1200" dirty="0">
                <a:solidFill>
                  <a:schemeClr val="bg2"/>
                </a:solidFill>
              </a:rPr>
              <a:t>Als iemand die met het </a:t>
            </a:r>
            <a:r>
              <a:rPr lang="nl-NL" sz="1200" dirty="0" err="1">
                <a:solidFill>
                  <a:schemeClr val="bg2"/>
                </a:solidFill>
              </a:rPr>
              <a:t>norovirus</a:t>
            </a:r>
            <a:r>
              <a:rPr lang="nl-NL" sz="1200" dirty="0">
                <a:solidFill>
                  <a:schemeClr val="bg2"/>
                </a:solidFill>
              </a:rPr>
              <a:t> besmet is, in de keuken werkt, kan het virus via het voedsel weer anderen besmetten.</a:t>
            </a:r>
            <a:br>
              <a:rPr lang="nl-NL" sz="1200" dirty="0">
                <a:solidFill>
                  <a:schemeClr val="bg2"/>
                </a:solidFill>
              </a:rPr>
            </a:br>
            <a:r>
              <a:rPr lang="nl-NL" sz="1200" dirty="0">
                <a:solidFill>
                  <a:schemeClr val="bg2"/>
                </a:solidFill>
              </a:rPr>
              <a:t>Ook via het toilet kan het </a:t>
            </a:r>
            <a:r>
              <a:rPr lang="nl-NL" sz="1200" dirty="0" err="1">
                <a:solidFill>
                  <a:schemeClr val="bg2"/>
                </a:solidFill>
              </a:rPr>
              <a:t>norovirus</a:t>
            </a:r>
            <a:r>
              <a:rPr lang="nl-NL" sz="1200" dirty="0">
                <a:solidFill>
                  <a:schemeClr val="bg2"/>
                </a:solidFill>
              </a:rPr>
              <a:t> worden overgedragen.</a:t>
            </a:r>
            <a:endParaRPr lang="en-US" sz="1200" kern="1200" dirty="0">
              <a:solidFill>
                <a:schemeClr val="bg2"/>
              </a:solidFill>
              <a:latin typeface="+mj-lt"/>
              <a:ea typeface="+mj-ea"/>
              <a:cs typeface="+mj-cs"/>
            </a:endParaRPr>
          </a:p>
        </p:txBody>
      </p:sp>
    </p:spTree>
    <p:extLst>
      <p:ext uri="{BB962C8B-B14F-4D97-AF65-F5344CB8AC3E}">
        <p14:creationId xmlns:p14="http://schemas.microsoft.com/office/powerpoint/2010/main" val="3612156782"/>
      </p:ext>
    </p:extLst>
  </p:cSld>
  <p:clrMapOvr>
    <a:overrideClrMapping bg1="dk1" tx1="lt1" bg2="dk2" tx2="lt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 name="Down Arrow 7">
            <a:extLst>
              <a:ext uri="{FF2B5EF4-FFF2-40B4-BE49-F238E27FC236}">
                <a16:creationId xmlns:a16="http://schemas.microsoft.com/office/drawing/2014/main" id="{73DE2CFE-42F2-48F0-8706-5264E012B10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6200000">
            <a:off x="1288521" y="381403"/>
            <a:ext cx="2200313" cy="3342508"/>
          </a:xfrm>
          <a:prstGeom prst="downArrow">
            <a:avLst>
              <a:gd name="adj1" fmla="val 100000"/>
              <a:gd name="adj2" fmla="val 15788"/>
            </a:avLst>
          </a:prstGeom>
          <a:solidFill>
            <a:srgbClr val="404040"/>
          </a:solidFill>
          <a:ln w="539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el 1">
            <a:extLst>
              <a:ext uri="{FF2B5EF4-FFF2-40B4-BE49-F238E27FC236}">
                <a16:creationId xmlns:a16="http://schemas.microsoft.com/office/drawing/2014/main" id="{BA1063F8-DD46-429A-A999-0B4E9BC09393}"/>
              </a:ext>
            </a:extLst>
          </p:cNvPr>
          <p:cNvSpPr>
            <a:spLocks noGrp="1"/>
          </p:cNvSpPr>
          <p:nvPr>
            <p:ph type="title"/>
          </p:nvPr>
        </p:nvSpPr>
        <p:spPr>
          <a:xfrm>
            <a:off x="966952" y="1204108"/>
            <a:ext cx="2669406" cy="1781175"/>
          </a:xfrm>
        </p:spPr>
        <p:txBody>
          <a:bodyPr>
            <a:normAutofit/>
          </a:bodyPr>
          <a:lstStyle/>
          <a:p>
            <a:r>
              <a:rPr lang="nl-NL" sz="3000" b="1">
                <a:solidFill>
                  <a:srgbClr val="FFFFFF"/>
                </a:solidFill>
              </a:rPr>
              <a:t>Wat zijn de symptomen van NORO-virus?</a:t>
            </a:r>
            <a:br>
              <a:rPr lang="nl-NL" sz="3000">
                <a:solidFill>
                  <a:srgbClr val="FFFFFF"/>
                </a:solidFill>
              </a:rPr>
            </a:br>
            <a:endParaRPr lang="nl-NL" sz="3000">
              <a:solidFill>
                <a:srgbClr val="FFFFFF"/>
              </a:solidFill>
            </a:endParaRPr>
          </a:p>
        </p:txBody>
      </p:sp>
      <p:graphicFrame>
        <p:nvGraphicFramePr>
          <p:cNvPr id="5" name="Tijdelijke aanduiding voor inhoud 2">
            <a:extLst>
              <a:ext uri="{FF2B5EF4-FFF2-40B4-BE49-F238E27FC236}">
                <a16:creationId xmlns:a16="http://schemas.microsoft.com/office/drawing/2014/main" id="{93687E49-5528-4F85-BB3D-94187914499A}"/>
              </a:ext>
            </a:extLst>
          </p:cNvPr>
          <p:cNvGraphicFramePr>
            <a:graphicFrameLocks noGrp="1"/>
          </p:cNvGraphicFramePr>
          <p:nvPr>
            <p:ph idx="1"/>
            <p:extLst>
              <p:ext uri="{D42A27DB-BD31-4B8C-83A1-F6EECF244321}">
                <p14:modId xmlns:p14="http://schemas.microsoft.com/office/powerpoint/2010/main" val="3965585987"/>
              </p:ext>
            </p:extLst>
          </p:nvPr>
        </p:nvGraphicFramePr>
        <p:xfrm>
          <a:off x="4662488" y="952500"/>
          <a:ext cx="6904037" cy="482917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3582068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94F3AF1-0B78-4EAE-A86C-3660D9379EF3}"/>
              </a:ext>
            </a:extLst>
          </p:cNvPr>
          <p:cNvSpPr>
            <a:spLocks noGrp="1"/>
          </p:cNvSpPr>
          <p:nvPr>
            <p:ph type="title"/>
          </p:nvPr>
        </p:nvSpPr>
        <p:spPr>
          <a:xfrm>
            <a:off x="838200" y="534661"/>
            <a:ext cx="10515600" cy="1325563"/>
          </a:xfrm>
        </p:spPr>
        <p:txBody>
          <a:bodyPr>
            <a:normAutofit fontScale="90000"/>
          </a:bodyPr>
          <a:lstStyle/>
          <a:p>
            <a:r>
              <a:rPr lang="nl-NL" b="1" dirty="0"/>
              <a:t>Welke behandeling(en) is/zijn er tegen de NORO-virus?</a:t>
            </a:r>
            <a:br>
              <a:rPr lang="nl-NL" dirty="0"/>
            </a:br>
            <a:endParaRPr lang="nl-NL" dirty="0"/>
          </a:p>
        </p:txBody>
      </p:sp>
      <p:sp>
        <p:nvSpPr>
          <p:cNvPr id="3" name="Tijdelijke aanduiding voor inhoud 2">
            <a:extLst>
              <a:ext uri="{FF2B5EF4-FFF2-40B4-BE49-F238E27FC236}">
                <a16:creationId xmlns:a16="http://schemas.microsoft.com/office/drawing/2014/main" id="{B274EC91-1FE2-4EB4-89FB-AE131355477A}"/>
              </a:ext>
            </a:extLst>
          </p:cNvPr>
          <p:cNvSpPr>
            <a:spLocks noGrp="1"/>
          </p:cNvSpPr>
          <p:nvPr>
            <p:ph idx="1"/>
          </p:nvPr>
        </p:nvSpPr>
        <p:spPr>
          <a:xfrm>
            <a:off x="581192" y="2180496"/>
            <a:ext cx="7023939" cy="3678303"/>
          </a:xfrm>
        </p:spPr>
        <p:txBody>
          <a:bodyPr/>
          <a:lstStyle/>
          <a:p>
            <a:r>
              <a:rPr lang="nl-NL" dirty="0"/>
              <a:t>Er zijn geen medicijnen tegen het </a:t>
            </a:r>
            <a:r>
              <a:rPr lang="nl-NL" dirty="0" err="1"/>
              <a:t>norovirus</a:t>
            </a:r>
            <a:r>
              <a:rPr lang="nl-NL" dirty="0"/>
              <a:t> zelf. Meestal gaat de buikgriep vanzelf over.  </a:t>
            </a:r>
          </a:p>
          <a:p>
            <a:r>
              <a:rPr lang="nl-NL" dirty="0"/>
              <a:t>Voorkom Uitdroging </a:t>
            </a:r>
          </a:p>
        </p:txBody>
      </p:sp>
      <p:pic>
        <p:nvPicPr>
          <p:cNvPr id="6" name="Afbeelding 5">
            <a:extLst>
              <a:ext uri="{FF2B5EF4-FFF2-40B4-BE49-F238E27FC236}">
                <a16:creationId xmlns:a16="http://schemas.microsoft.com/office/drawing/2014/main" id="{5D0DC4A5-1F68-440E-B503-E960AACE881C}"/>
              </a:ext>
            </a:extLst>
          </p:cNvPr>
          <p:cNvPicPr>
            <a:picLocks noChangeAspect="1"/>
          </p:cNvPicPr>
          <p:nvPr/>
        </p:nvPicPr>
        <p:blipFill>
          <a:blip r:embed="rId2"/>
          <a:stretch>
            <a:fillRect/>
          </a:stretch>
        </p:blipFill>
        <p:spPr>
          <a:xfrm>
            <a:off x="7973970" y="3554238"/>
            <a:ext cx="3636838" cy="2413951"/>
          </a:xfrm>
          <a:prstGeom prst="rect">
            <a:avLst/>
          </a:prstGeom>
        </p:spPr>
      </p:pic>
    </p:spTree>
    <p:extLst>
      <p:ext uri="{BB962C8B-B14F-4D97-AF65-F5344CB8AC3E}">
        <p14:creationId xmlns:p14="http://schemas.microsoft.com/office/powerpoint/2010/main" val="272239935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4BF3F1B-1DAB-4352-8155-A8B8163F33C5}"/>
              </a:ext>
            </a:extLst>
          </p:cNvPr>
          <p:cNvSpPr>
            <a:spLocks noGrp="1"/>
          </p:cNvSpPr>
          <p:nvPr>
            <p:ph type="title"/>
          </p:nvPr>
        </p:nvSpPr>
        <p:spPr/>
        <p:txBody>
          <a:bodyPr/>
          <a:lstStyle/>
          <a:p>
            <a:r>
              <a:rPr lang="nl-NL" dirty="0"/>
              <a:t>Hoe kun je de NORO-virus voorkomen?</a:t>
            </a:r>
            <a:br>
              <a:rPr lang="nl-NL" dirty="0"/>
            </a:br>
            <a:endParaRPr lang="nl-NL" dirty="0"/>
          </a:p>
        </p:txBody>
      </p:sp>
      <p:sp>
        <p:nvSpPr>
          <p:cNvPr id="3" name="Tijdelijke aanduiding voor inhoud 2">
            <a:extLst>
              <a:ext uri="{FF2B5EF4-FFF2-40B4-BE49-F238E27FC236}">
                <a16:creationId xmlns:a16="http://schemas.microsoft.com/office/drawing/2014/main" id="{EFE645B2-C89F-415F-B9BF-C64BDB0A9731}"/>
              </a:ext>
            </a:extLst>
          </p:cNvPr>
          <p:cNvSpPr>
            <a:spLocks noGrp="1"/>
          </p:cNvSpPr>
          <p:nvPr>
            <p:ph idx="1"/>
          </p:nvPr>
        </p:nvSpPr>
        <p:spPr>
          <a:xfrm>
            <a:off x="562268" y="1614115"/>
            <a:ext cx="9814184" cy="4582369"/>
          </a:xfrm>
        </p:spPr>
        <p:txBody>
          <a:bodyPr>
            <a:normAutofit fontScale="55000" lnSpcReduction="20000"/>
          </a:bodyPr>
          <a:lstStyle/>
          <a:p>
            <a:r>
              <a:rPr lang="nl-NL" dirty="0"/>
              <a:t>Goede </a:t>
            </a:r>
            <a:r>
              <a:rPr lang="nl-NL" dirty="0" err="1"/>
              <a:t>hygiene</a:t>
            </a:r>
            <a:r>
              <a:rPr lang="nl-NL" dirty="0"/>
              <a:t> is erg belangrijk </a:t>
            </a:r>
          </a:p>
          <a:p>
            <a:r>
              <a:rPr lang="nl-NL" dirty="0"/>
              <a:t>kunt zelf veel doen om de kans op besmetting van anderen zo klein mogelijk te maken:</a:t>
            </a:r>
          </a:p>
          <a:p>
            <a:r>
              <a:rPr lang="nl-NL" dirty="0"/>
              <a:t>Maak het toilet een aantal keer per dag schoon met chloor. Ook de wastafel, kranen, spoelknop en deurknop moet u schoon houden.</a:t>
            </a:r>
          </a:p>
          <a:p>
            <a:r>
              <a:rPr lang="nl-NL" dirty="0"/>
              <a:t>Heeft u in huis meer dan een toilet dan is het verstandig een toilet voor u zelf te reserveren.</a:t>
            </a:r>
          </a:p>
          <a:p>
            <a:r>
              <a:rPr lang="nl-NL" dirty="0"/>
              <a:t>Was uw handen zeer zorgvuldig na toiletgebruik.</a:t>
            </a:r>
          </a:p>
          <a:p>
            <a:r>
              <a:rPr lang="nl-NL" dirty="0"/>
              <a:t>Raak zo min mogelijk uw mond aan, want dan zit het virus weer op uw handen.</a:t>
            </a:r>
          </a:p>
          <a:p>
            <a:r>
              <a:rPr lang="nl-NL" dirty="0"/>
              <a:t>Was uw handen voor het eten.</a:t>
            </a:r>
          </a:p>
          <a:p>
            <a:r>
              <a:rPr lang="nl-NL" dirty="0"/>
              <a:t>Bereid geen eten voor anderen zolang u ziek bent.</a:t>
            </a:r>
          </a:p>
          <a:p>
            <a:r>
              <a:rPr lang="nl-NL" dirty="0"/>
              <a:t>Geef anderen liever geen hand en vermijd intiem contact.</a:t>
            </a:r>
          </a:p>
          <a:p>
            <a:r>
              <a:rPr lang="nl-NL" dirty="0"/>
              <a:t>Scherm uw mond af als u moet hoesten of niezen.</a:t>
            </a:r>
          </a:p>
          <a:p>
            <a:r>
              <a:rPr lang="nl-NL" dirty="0"/>
              <a:t>Blijf, zolang u ziek bent, thuis als u in een keuken, kantine, horeca, ziekenhuis of verpleeghuis werkt.</a:t>
            </a:r>
          </a:p>
          <a:p>
            <a:r>
              <a:rPr lang="nl-NL" dirty="0"/>
              <a:t>Van leerkrachten of personeel van een kinderdagverblijf wordt meestal ook verwacht dat ze thuis blijven.</a:t>
            </a:r>
          </a:p>
          <a:p>
            <a:r>
              <a:rPr lang="nl-NL" dirty="0"/>
              <a:t>Als de klachten weg zijn moeten de hierboven genoemde mensen nog 3 dagen thuisblijven, omdat ze in die periode nog besmettelijk zijn voor </a:t>
            </a:r>
          </a:p>
          <a:p>
            <a:endParaRPr lang="nl-NL" dirty="0"/>
          </a:p>
        </p:txBody>
      </p:sp>
    </p:spTree>
    <p:extLst>
      <p:ext uri="{BB962C8B-B14F-4D97-AF65-F5344CB8AC3E}">
        <p14:creationId xmlns:p14="http://schemas.microsoft.com/office/powerpoint/2010/main" val="2426312096"/>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62</TotalTime>
  <Words>434</Words>
  <Application>Microsoft Office PowerPoint</Application>
  <PresentationFormat>Breedbeeld</PresentationFormat>
  <Paragraphs>37</Paragraphs>
  <Slides>7</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7</vt:i4>
      </vt:variant>
    </vt:vector>
  </HeadingPairs>
  <TitlesOfParts>
    <vt:vector size="12" baseType="lpstr">
      <vt:lpstr>Arial</vt:lpstr>
      <vt:lpstr>Bookman Old Style</vt:lpstr>
      <vt:lpstr>Calibri</vt:lpstr>
      <vt:lpstr>Calibri Light</vt:lpstr>
      <vt:lpstr>Kantoorthema</vt:lpstr>
      <vt:lpstr>NORO-virus</vt:lpstr>
      <vt:lpstr>Inhoud </vt:lpstr>
      <vt:lpstr>Wat houdt de NORO-virus in? </vt:lpstr>
      <vt:lpstr>Door welke oorzaak kan NORO-virus ontstaan? Het norovirus zit in de mond, de darm en vaak op de handen van iemand die besmet is. Het zit vooral in de ontlasting en in het braaksel. Het virus is zo besmettelijk dat het vanuit het braaksel zelfs via de lucht een ander kan besmetten. Ook via speekseldruppeltjes kan het virus worden overgedragen Wanneer iemand met een norovirusinfectie aan zijn mond zit, naar het toilet gaat of braakt, dan zit het virus daarna ook op zijn handen. Als hij zijn handen en polsen niet goed wast, kan hij het virus heel gemakkelijk op anderen overdragen.   Als iemand die met het norovirus besmet is, in de keuken werkt, kan het virus via het voedsel weer anderen besmetten. Ook via het toilet kan het norovirus worden overgedragen.</vt:lpstr>
      <vt:lpstr>Wat zijn de symptomen van NORO-virus? </vt:lpstr>
      <vt:lpstr>Welke behandeling(en) is/zijn er tegen de NORO-virus? </vt:lpstr>
      <vt:lpstr>Hoe kun je de NORO-virus voorkomen?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NORO-virus</dc:title>
  <dc:creator>soumia ba</dc:creator>
  <cp:lastModifiedBy>Nassim Dahri</cp:lastModifiedBy>
  <cp:revision>3</cp:revision>
  <dcterms:created xsi:type="dcterms:W3CDTF">2018-09-27T10:28:23Z</dcterms:created>
  <dcterms:modified xsi:type="dcterms:W3CDTF">2019-10-08T09:24:07Z</dcterms:modified>
</cp:coreProperties>
</file>