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autoCompressPictures="0">
  <p:sldMasterIdLst>
    <p:sldMasterId id="2147483648" r:id="rId1"/>
  </p:sldMasterIdLst>
  <p:notesMasterIdLst>
    <p:notesMasterId r:id="rId8"/>
  </p:notesMasterIdLst>
  <p:sldIdLst>
    <p:sldId id="256" r:id="rId2"/>
    <p:sldId id="257" r:id="rId3"/>
    <p:sldId id="258" r:id="rId4"/>
    <p:sldId id="261" r:id="rId5"/>
    <p:sldId id="259" r:id="rId6"/>
    <p:sldId id="260" r:id="rId7"/>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618"/>
    <p:restoredTop sz="94579"/>
  </p:normalViewPr>
  <p:slideViewPr>
    <p:cSldViewPr snapToGrid="0" snapToObjects="1">
      <p:cViewPr varScale="1">
        <p:scale>
          <a:sx n="95" d="100"/>
          <a:sy n="95" d="100"/>
        </p:scale>
        <p:origin x="608" y="17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jpeg>
</file>

<file path=ppt/media/image2.jpeg>
</file>

<file path=ppt/media/image3.jpeg>
</file>

<file path=ppt/media/image4.jpeg>
</file>

<file path=ppt/media/image5.jpeg>
</file>

<file path=ppt/media/image6.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66B7038B-912D-CF46-9473-F0A05FCB78A7}" type="datetimeFigureOut">
              <a:rPr lang="nl-NL" smtClean="0"/>
              <a:t>01-07-21</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a:t>Klik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3996BCBA-6BFF-C24E-BF69-9E6E7A877A40}" type="slidenum">
              <a:rPr lang="nl-NL" smtClean="0"/>
              <a:t>‹nr.›</a:t>
            </a:fld>
            <a:endParaRPr lang="nl-NL"/>
          </a:p>
        </p:txBody>
      </p:sp>
    </p:spTree>
    <p:extLst>
      <p:ext uri="{BB962C8B-B14F-4D97-AF65-F5344CB8AC3E}">
        <p14:creationId xmlns:p14="http://schemas.microsoft.com/office/powerpoint/2010/main" val="1122659440"/>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p:cNvSpPr>
            <a:spLocks noGrp="1"/>
          </p:cNvSpPr>
          <p:nvPr>
            <p:ph type="ctrTitle"/>
          </p:nvPr>
        </p:nvSpPr>
        <p:spPr>
          <a:xfrm>
            <a:off x="1524000" y="1122363"/>
            <a:ext cx="9144000" cy="2387600"/>
          </a:xfrm>
        </p:spPr>
        <p:txBody>
          <a:bodyPr anchor="b"/>
          <a:lstStyle>
            <a:lvl1pPr algn="ctr">
              <a:defRPr sz="6000"/>
            </a:lvl1pPr>
          </a:lstStyle>
          <a:p>
            <a:r>
              <a:rPr lang="nl-NL"/>
              <a:t>Titelstijl van model bewerken</a:t>
            </a:r>
          </a:p>
        </p:txBody>
      </p:sp>
      <p:sp>
        <p:nvSpPr>
          <p:cNvPr id="3" name="Ondertitel 2"/>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 om de ondertitelstijl van het model te bewerken</a:t>
            </a:r>
          </a:p>
        </p:txBody>
      </p:sp>
      <p:sp>
        <p:nvSpPr>
          <p:cNvPr id="4" name="Tijdelijke aanduiding voor datum 3"/>
          <p:cNvSpPr>
            <a:spLocks noGrp="1"/>
          </p:cNvSpPr>
          <p:nvPr>
            <p:ph type="dt" sz="half" idx="10"/>
          </p:nvPr>
        </p:nvSpPr>
        <p:spPr/>
        <p:txBody>
          <a:bodyPr/>
          <a:lstStyle/>
          <a:p>
            <a:fld id="{BF262BA7-10C6-A74F-BBAE-FF84E9A7BB25}" type="datetimeFigureOut">
              <a:rPr lang="nl-NL" smtClean="0"/>
              <a:t>01-07-21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FDA3E14-C0BD-EB40-959C-92387B834920}" type="slidenum">
              <a:rPr lang="nl-NL" smtClean="0"/>
              <a:t>‹nr.›</a:t>
            </a:fld>
            <a:endParaRPr lang="nl-NL"/>
          </a:p>
        </p:txBody>
      </p:sp>
    </p:spTree>
    <p:extLst>
      <p:ext uri="{BB962C8B-B14F-4D97-AF65-F5344CB8AC3E}">
        <p14:creationId xmlns:p14="http://schemas.microsoft.com/office/powerpoint/2010/main" val="183499076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Titelstijl van model bewerken</a:t>
            </a:r>
          </a:p>
        </p:txBody>
      </p:sp>
      <p:sp>
        <p:nvSpPr>
          <p:cNvPr id="3" name="Tijdelijke aanduiding voor verticale tekst 2"/>
          <p:cNvSpPr>
            <a:spLocks noGrp="1"/>
          </p:cNvSpPr>
          <p:nvPr>
            <p:ph type="body" orient="vert" idx="1"/>
          </p:nvPr>
        </p:nvSpPr>
        <p:spPr/>
        <p:txBody>
          <a:bodyPr vert="eaVert"/>
          <a:lstStyle/>
          <a:p>
            <a:pPr lvl="0"/>
            <a:r>
              <a:rPr lang="nl-NL"/>
              <a:t>Klik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F262BA7-10C6-A74F-BBAE-FF84E9A7BB25}" type="datetimeFigureOut">
              <a:rPr lang="nl-NL" smtClean="0"/>
              <a:t>01-07-21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FDA3E14-C0BD-EB40-959C-92387B834920}" type="slidenum">
              <a:rPr lang="nl-NL" smtClean="0"/>
              <a:t>‹nr.›</a:t>
            </a:fld>
            <a:endParaRPr lang="nl-NL"/>
          </a:p>
        </p:txBody>
      </p:sp>
    </p:spTree>
    <p:extLst>
      <p:ext uri="{BB962C8B-B14F-4D97-AF65-F5344CB8AC3E}">
        <p14:creationId xmlns:p14="http://schemas.microsoft.com/office/powerpoint/2010/main" val="1483245087"/>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p:cNvSpPr>
            <a:spLocks noGrp="1"/>
          </p:cNvSpPr>
          <p:nvPr>
            <p:ph type="title" orient="vert"/>
          </p:nvPr>
        </p:nvSpPr>
        <p:spPr>
          <a:xfrm>
            <a:off x="8724900" y="365125"/>
            <a:ext cx="2628900" cy="5811838"/>
          </a:xfrm>
        </p:spPr>
        <p:txBody>
          <a:bodyPr vert="eaVert"/>
          <a:lstStyle/>
          <a:p>
            <a:r>
              <a:rPr lang="nl-NL"/>
              <a:t>Titelstijl van model bewerken</a:t>
            </a:r>
          </a:p>
        </p:txBody>
      </p:sp>
      <p:sp>
        <p:nvSpPr>
          <p:cNvPr id="3" name="Tijdelijke aanduiding voor verticale tekst 2"/>
          <p:cNvSpPr>
            <a:spLocks noGrp="1"/>
          </p:cNvSpPr>
          <p:nvPr>
            <p:ph type="body" orient="vert" idx="1"/>
          </p:nvPr>
        </p:nvSpPr>
        <p:spPr>
          <a:xfrm>
            <a:off x="838200" y="365125"/>
            <a:ext cx="7734300" cy="5811838"/>
          </a:xfrm>
        </p:spPr>
        <p:txBody>
          <a:bodyPr vert="eaVert"/>
          <a:lstStyle/>
          <a:p>
            <a:pPr lvl="0"/>
            <a:r>
              <a:rPr lang="nl-NL"/>
              <a:t>Klik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F262BA7-10C6-A74F-BBAE-FF84E9A7BB25}" type="datetimeFigureOut">
              <a:rPr lang="nl-NL" smtClean="0"/>
              <a:t>01-07-21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FDA3E14-C0BD-EB40-959C-92387B834920}" type="slidenum">
              <a:rPr lang="nl-NL" smtClean="0"/>
              <a:t>‹nr.›</a:t>
            </a:fld>
            <a:endParaRPr lang="nl-NL"/>
          </a:p>
        </p:txBody>
      </p:sp>
    </p:spTree>
    <p:extLst>
      <p:ext uri="{BB962C8B-B14F-4D97-AF65-F5344CB8AC3E}">
        <p14:creationId xmlns:p14="http://schemas.microsoft.com/office/powerpoint/2010/main" val="91000283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Titelstijl van model bewerken</a:t>
            </a:r>
          </a:p>
        </p:txBody>
      </p:sp>
      <p:sp>
        <p:nvSpPr>
          <p:cNvPr id="3" name="Tijdelijke aanduiding voor inhoud 2"/>
          <p:cNvSpPr>
            <a:spLocks noGrp="1"/>
          </p:cNvSpPr>
          <p:nvPr>
            <p:ph idx="1"/>
          </p:nvPr>
        </p:nvSpPr>
        <p:spPr/>
        <p:txBody>
          <a:bodyPr/>
          <a:lstStyle/>
          <a:p>
            <a:pPr lvl="0"/>
            <a:r>
              <a:rPr lang="nl-NL"/>
              <a:t>Klik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10"/>
          </p:nvPr>
        </p:nvSpPr>
        <p:spPr/>
        <p:txBody>
          <a:bodyPr/>
          <a:lstStyle/>
          <a:p>
            <a:fld id="{BF262BA7-10C6-A74F-BBAE-FF84E9A7BB25}" type="datetimeFigureOut">
              <a:rPr lang="nl-NL" smtClean="0"/>
              <a:t>01-07-21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FDA3E14-C0BD-EB40-959C-92387B834920}" type="slidenum">
              <a:rPr lang="nl-NL" smtClean="0"/>
              <a:t>‹nr.›</a:t>
            </a:fld>
            <a:endParaRPr lang="nl-NL"/>
          </a:p>
        </p:txBody>
      </p:sp>
    </p:spTree>
    <p:extLst>
      <p:ext uri="{BB962C8B-B14F-4D97-AF65-F5344CB8AC3E}">
        <p14:creationId xmlns:p14="http://schemas.microsoft.com/office/powerpoint/2010/main" val="677065560"/>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p:cNvSpPr>
            <a:spLocks noGrp="1"/>
          </p:cNvSpPr>
          <p:nvPr>
            <p:ph type="title"/>
          </p:nvPr>
        </p:nvSpPr>
        <p:spPr>
          <a:xfrm>
            <a:off x="831850" y="1709738"/>
            <a:ext cx="10515600" cy="2852737"/>
          </a:xfrm>
        </p:spPr>
        <p:txBody>
          <a:bodyPr anchor="b"/>
          <a:lstStyle>
            <a:lvl1pPr>
              <a:defRPr sz="6000"/>
            </a:lvl1pPr>
          </a:lstStyle>
          <a:p>
            <a:r>
              <a:rPr lang="nl-NL"/>
              <a:t>Titelstijl van model bewerken</a:t>
            </a:r>
          </a:p>
        </p:txBody>
      </p:sp>
      <p:sp>
        <p:nvSpPr>
          <p:cNvPr id="3" name="Tijdelijke aanduiding voor tekst 2"/>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 om de tekststijl van het model te bewerken</a:t>
            </a:r>
          </a:p>
        </p:txBody>
      </p:sp>
      <p:sp>
        <p:nvSpPr>
          <p:cNvPr id="4" name="Tijdelijke aanduiding voor datum 3"/>
          <p:cNvSpPr>
            <a:spLocks noGrp="1"/>
          </p:cNvSpPr>
          <p:nvPr>
            <p:ph type="dt" sz="half" idx="10"/>
          </p:nvPr>
        </p:nvSpPr>
        <p:spPr/>
        <p:txBody>
          <a:bodyPr/>
          <a:lstStyle/>
          <a:p>
            <a:fld id="{BF262BA7-10C6-A74F-BBAE-FF84E9A7BB25}" type="datetimeFigureOut">
              <a:rPr lang="nl-NL" smtClean="0"/>
              <a:t>01-07-21</a:t>
            </a:fld>
            <a:endParaRPr lang="nl-NL"/>
          </a:p>
        </p:txBody>
      </p:sp>
      <p:sp>
        <p:nvSpPr>
          <p:cNvPr id="5" name="Tijdelijke aanduiding voor voettekst 4"/>
          <p:cNvSpPr>
            <a:spLocks noGrp="1"/>
          </p:cNvSpPr>
          <p:nvPr>
            <p:ph type="ftr" sz="quarter" idx="11"/>
          </p:nvPr>
        </p:nvSpPr>
        <p:spPr/>
        <p:txBody>
          <a:bodyPr/>
          <a:lstStyle/>
          <a:p>
            <a:endParaRPr lang="nl-NL"/>
          </a:p>
        </p:txBody>
      </p:sp>
      <p:sp>
        <p:nvSpPr>
          <p:cNvPr id="6" name="Tijdelijke aanduiding voor dianummer 5"/>
          <p:cNvSpPr>
            <a:spLocks noGrp="1"/>
          </p:cNvSpPr>
          <p:nvPr>
            <p:ph type="sldNum" sz="quarter" idx="12"/>
          </p:nvPr>
        </p:nvSpPr>
        <p:spPr/>
        <p:txBody>
          <a:bodyPr/>
          <a:lstStyle/>
          <a:p>
            <a:fld id="{0FDA3E14-C0BD-EB40-959C-92387B834920}" type="slidenum">
              <a:rPr lang="nl-NL" smtClean="0"/>
              <a:t>‹nr.›</a:t>
            </a:fld>
            <a:endParaRPr lang="nl-NL"/>
          </a:p>
        </p:txBody>
      </p:sp>
    </p:spTree>
    <p:extLst>
      <p:ext uri="{BB962C8B-B14F-4D97-AF65-F5344CB8AC3E}">
        <p14:creationId xmlns:p14="http://schemas.microsoft.com/office/powerpoint/2010/main" val="207250511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ee objecten">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Titelstijl van model bewerken</a:t>
            </a:r>
          </a:p>
        </p:txBody>
      </p:sp>
      <p:sp>
        <p:nvSpPr>
          <p:cNvPr id="3" name="Tijdelijke aanduiding voor inhoud 2"/>
          <p:cNvSpPr>
            <a:spLocks noGrp="1"/>
          </p:cNvSpPr>
          <p:nvPr>
            <p:ph sz="half" idx="1"/>
          </p:nvPr>
        </p:nvSpPr>
        <p:spPr>
          <a:xfrm>
            <a:off x="838200" y="1825625"/>
            <a:ext cx="5181600" cy="4351338"/>
          </a:xfrm>
        </p:spPr>
        <p:txBody>
          <a:bodyPr/>
          <a:lstStyle/>
          <a:p>
            <a:pPr lvl="0"/>
            <a:r>
              <a:rPr lang="nl-NL"/>
              <a:t>Klik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p:cNvSpPr>
            <a:spLocks noGrp="1"/>
          </p:cNvSpPr>
          <p:nvPr>
            <p:ph sz="half" idx="2"/>
          </p:nvPr>
        </p:nvSpPr>
        <p:spPr>
          <a:xfrm>
            <a:off x="6172200" y="1825625"/>
            <a:ext cx="5181600" cy="4351338"/>
          </a:xfrm>
        </p:spPr>
        <p:txBody>
          <a:bodyPr/>
          <a:lstStyle/>
          <a:p>
            <a:pPr lvl="0"/>
            <a:r>
              <a:rPr lang="nl-NL"/>
              <a:t>Klik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p:cNvSpPr>
            <a:spLocks noGrp="1"/>
          </p:cNvSpPr>
          <p:nvPr>
            <p:ph type="dt" sz="half" idx="10"/>
          </p:nvPr>
        </p:nvSpPr>
        <p:spPr/>
        <p:txBody>
          <a:bodyPr/>
          <a:lstStyle/>
          <a:p>
            <a:fld id="{BF262BA7-10C6-A74F-BBAE-FF84E9A7BB25}" type="datetimeFigureOut">
              <a:rPr lang="nl-NL" smtClean="0"/>
              <a:t>01-07-21</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0FDA3E14-C0BD-EB40-959C-92387B834920}" type="slidenum">
              <a:rPr lang="nl-NL" smtClean="0"/>
              <a:t>‹nr.›</a:t>
            </a:fld>
            <a:endParaRPr lang="nl-NL"/>
          </a:p>
        </p:txBody>
      </p:sp>
    </p:spTree>
    <p:extLst>
      <p:ext uri="{BB962C8B-B14F-4D97-AF65-F5344CB8AC3E}">
        <p14:creationId xmlns:p14="http://schemas.microsoft.com/office/powerpoint/2010/main" val="40869665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p:cNvSpPr>
            <a:spLocks noGrp="1"/>
          </p:cNvSpPr>
          <p:nvPr>
            <p:ph type="title"/>
          </p:nvPr>
        </p:nvSpPr>
        <p:spPr>
          <a:xfrm>
            <a:off x="839788" y="365125"/>
            <a:ext cx="10515600" cy="1325563"/>
          </a:xfrm>
        </p:spPr>
        <p:txBody>
          <a:bodyPr/>
          <a:lstStyle/>
          <a:p>
            <a:r>
              <a:rPr lang="nl-NL"/>
              <a:t>Titelstijl van model bewerken</a:t>
            </a:r>
          </a:p>
        </p:txBody>
      </p:sp>
      <p:sp>
        <p:nvSpPr>
          <p:cNvPr id="3" name="Tijdelijke aanduiding voor tekst 2"/>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 om de tekststijl van het model te bewerken</a:t>
            </a:r>
          </a:p>
        </p:txBody>
      </p:sp>
      <p:sp>
        <p:nvSpPr>
          <p:cNvPr id="4" name="Tijdelijke aanduiding voor inhoud 3"/>
          <p:cNvSpPr>
            <a:spLocks noGrp="1"/>
          </p:cNvSpPr>
          <p:nvPr>
            <p:ph sz="half" idx="2"/>
          </p:nvPr>
        </p:nvSpPr>
        <p:spPr>
          <a:xfrm>
            <a:off x="839788" y="2505075"/>
            <a:ext cx="5157787" cy="3684588"/>
          </a:xfrm>
        </p:spPr>
        <p:txBody>
          <a:bodyPr/>
          <a:lstStyle/>
          <a:p>
            <a:pPr lvl="0"/>
            <a:r>
              <a:rPr lang="nl-NL"/>
              <a:t>Klik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 om de tekststijl van het model te bewerken</a:t>
            </a:r>
          </a:p>
        </p:txBody>
      </p:sp>
      <p:sp>
        <p:nvSpPr>
          <p:cNvPr id="6" name="Tijdelijke aanduiding voor inhoud 5"/>
          <p:cNvSpPr>
            <a:spLocks noGrp="1"/>
          </p:cNvSpPr>
          <p:nvPr>
            <p:ph sz="quarter" idx="4"/>
          </p:nvPr>
        </p:nvSpPr>
        <p:spPr>
          <a:xfrm>
            <a:off x="6172200" y="2505075"/>
            <a:ext cx="5183188" cy="3684588"/>
          </a:xfrm>
        </p:spPr>
        <p:txBody>
          <a:bodyPr/>
          <a:lstStyle/>
          <a:p>
            <a:pPr lvl="0"/>
            <a:r>
              <a:rPr lang="nl-NL"/>
              <a:t>Klik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p:cNvSpPr>
            <a:spLocks noGrp="1"/>
          </p:cNvSpPr>
          <p:nvPr>
            <p:ph type="dt" sz="half" idx="10"/>
          </p:nvPr>
        </p:nvSpPr>
        <p:spPr/>
        <p:txBody>
          <a:bodyPr/>
          <a:lstStyle/>
          <a:p>
            <a:fld id="{BF262BA7-10C6-A74F-BBAE-FF84E9A7BB25}" type="datetimeFigureOut">
              <a:rPr lang="nl-NL" smtClean="0"/>
              <a:t>01-07-21</a:t>
            </a:fld>
            <a:endParaRPr lang="nl-NL"/>
          </a:p>
        </p:txBody>
      </p:sp>
      <p:sp>
        <p:nvSpPr>
          <p:cNvPr id="8" name="Tijdelijke aanduiding voor voettekst 7"/>
          <p:cNvSpPr>
            <a:spLocks noGrp="1"/>
          </p:cNvSpPr>
          <p:nvPr>
            <p:ph type="ftr" sz="quarter" idx="11"/>
          </p:nvPr>
        </p:nvSpPr>
        <p:spPr/>
        <p:txBody>
          <a:bodyPr/>
          <a:lstStyle/>
          <a:p>
            <a:endParaRPr lang="nl-NL"/>
          </a:p>
        </p:txBody>
      </p:sp>
      <p:sp>
        <p:nvSpPr>
          <p:cNvPr id="9" name="Tijdelijke aanduiding voor dianummer 8"/>
          <p:cNvSpPr>
            <a:spLocks noGrp="1"/>
          </p:cNvSpPr>
          <p:nvPr>
            <p:ph type="sldNum" sz="quarter" idx="12"/>
          </p:nvPr>
        </p:nvSpPr>
        <p:spPr/>
        <p:txBody>
          <a:bodyPr/>
          <a:lstStyle/>
          <a:p>
            <a:fld id="{0FDA3E14-C0BD-EB40-959C-92387B834920}" type="slidenum">
              <a:rPr lang="nl-NL" smtClean="0"/>
              <a:t>‹nr.›</a:t>
            </a:fld>
            <a:endParaRPr lang="nl-NL"/>
          </a:p>
        </p:txBody>
      </p:sp>
    </p:spTree>
    <p:extLst>
      <p:ext uri="{BB962C8B-B14F-4D97-AF65-F5344CB8AC3E}">
        <p14:creationId xmlns:p14="http://schemas.microsoft.com/office/powerpoint/2010/main" val="1312027900"/>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p:cNvSpPr>
            <a:spLocks noGrp="1"/>
          </p:cNvSpPr>
          <p:nvPr>
            <p:ph type="title"/>
          </p:nvPr>
        </p:nvSpPr>
        <p:spPr/>
        <p:txBody>
          <a:bodyPr/>
          <a:lstStyle/>
          <a:p>
            <a:r>
              <a:rPr lang="nl-NL"/>
              <a:t>Titelstijl van model bewerken</a:t>
            </a:r>
          </a:p>
        </p:txBody>
      </p:sp>
      <p:sp>
        <p:nvSpPr>
          <p:cNvPr id="3" name="Tijdelijke aanduiding voor datum 2"/>
          <p:cNvSpPr>
            <a:spLocks noGrp="1"/>
          </p:cNvSpPr>
          <p:nvPr>
            <p:ph type="dt" sz="half" idx="10"/>
          </p:nvPr>
        </p:nvSpPr>
        <p:spPr/>
        <p:txBody>
          <a:bodyPr/>
          <a:lstStyle/>
          <a:p>
            <a:fld id="{BF262BA7-10C6-A74F-BBAE-FF84E9A7BB25}" type="datetimeFigureOut">
              <a:rPr lang="nl-NL" smtClean="0"/>
              <a:t>01-07-21</a:t>
            </a:fld>
            <a:endParaRPr lang="nl-NL"/>
          </a:p>
        </p:txBody>
      </p:sp>
      <p:sp>
        <p:nvSpPr>
          <p:cNvPr id="4" name="Tijdelijke aanduiding voor voettekst 3"/>
          <p:cNvSpPr>
            <a:spLocks noGrp="1"/>
          </p:cNvSpPr>
          <p:nvPr>
            <p:ph type="ftr" sz="quarter" idx="11"/>
          </p:nvPr>
        </p:nvSpPr>
        <p:spPr/>
        <p:txBody>
          <a:bodyPr/>
          <a:lstStyle/>
          <a:p>
            <a:endParaRPr lang="nl-NL"/>
          </a:p>
        </p:txBody>
      </p:sp>
      <p:sp>
        <p:nvSpPr>
          <p:cNvPr id="5" name="Tijdelijke aanduiding voor dianummer 4"/>
          <p:cNvSpPr>
            <a:spLocks noGrp="1"/>
          </p:cNvSpPr>
          <p:nvPr>
            <p:ph type="sldNum" sz="quarter" idx="12"/>
          </p:nvPr>
        </p:nvSpPr>
        <p:spPr/>
        <p:txBody>
          <a:bodyPr/>
          <a:lstStyle/>
          <a:p>
            <a:fld id="{0FDA3E14-C0BD-EB40-959C-92387B834920}" type="slidenum">
              <a:rPr lang="nl-NL" smtClean="0"/>
              <a:t>‹nr.›</a:t>
            </a:fld>
            <a:endParaRPr lang="nl-NL"/>
          </a:p>
        </p:txBody>
      </p:sp>
    </p:spTree>
    <p:extLst>
      <p:ext uri="{BB962C8B-B14F-4D97-AF65-F5344CB8AC3E}">
        <p14:creationId xmlns:p14="http://schemas.microsoft.com/office/powerpoint/2010/main" val="890827904"/>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p:cNvSpPr>
            <a:spLocks noGrp="1"/>
          </p:cNvSpPr>
          <p:nvPr>
            <p:ph type="dt" sz="half" idx="10"/>
          </p:nvPr>
        </p:nvSpPr>
        <p:spPr/>
        <p:txBody>
          <a:bodyPr/>
          <a:lstStyle/>
          <a:p>
            <a:fld id="{BF262BA7-10C6-A74F-BBAE-FF84E9A7BB25}" type="datetimeFigureOut">
              <a:rPr lang="nl-NL" smtClean="0"/>
              <a:t>01-07-21</a:t>
            </a:fld>
            <a:endParaRPr lang="nl-NL"/>
          </a:p>
        </p:txBody>
      </p:sp>
      <p:sp>
        <p:nvSpPr>
          <p:cNvPr id="3" name="Tijdelijke aanduiding voor voettekst 2"/>
          <p:cNvSpPr>
            <a:spLocks noGrp="1"/>
          </p:cNvSpPr>
          <p:nvPr>
            <p:ph type="ftr" sz="quarter" idx="11"/>
          </p:nvPr>
        </p:nvSpPr>
        <p:spPr/>
        <p:txBody>
          <a:bodyPr/>
          <a:lstStyle/>
          <a:p>
            <a:endParaRPr lang="nl-NL"/>
          </a:p>
        </p:txBody>
      </p:sp>
      <p:sp>
        <p:nvSpPr>
          <p:cNvPr id="4" name="Tijdelijke aanduiding voor dianummer 3"/>
          <p:cNvSpPr>
            <a:spLocks noGrp="1"/>
          </p:cNvSpPr>
          <p:nvPr>
            <p:ph type="sldNum" sz="quarter" idx="12"/>
          </p:nvPr>
        </p:nvSpPr>
        <p:spPr/>
        <p:txBody>
          <a:bodyPr/>
          <a:lstStyle/>
          <a:p>
            <a:fld id="{0FDA3E14-C0BD-EB40-959C-92387B834920}" type="slidenum">
              <a:rPr lang="nl-NL" smtClean="0"/>
              <a:t>‹nr.›</a:t>
            </a:fld>
            <a:endParaRPr lang="nl-NL"/>
          </a:p>
        </p:txBody>
      </p:sp>
    </p:spTree>
    <p:extLst>
      <p:ext uri="{BB962C8B-B14F-4D97-AF65-F5344CB8AC3E}">
        <p14:creationId xmlns:p14="http://schemas.microsoft.com/office/powerpoint/2010/main" val="2036079291"/>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Titelstijl van model bewerken</a:t>
            </a:r>
          </a:p>
        </p:txBody>
      </p:sp>
      <p:sp>
        <p:nvSpPr>
          <p:cNvPr id="3" name="Tijdelijke aanduiding voor inhoud 2"/>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 om de tekststijl van het model te bewerken</a:t>
            </a:r>
          </a:p>
        </p:txBody>
      </p:sp>
      <p:sp>
        <p:nvSpPr>
          <p:cNvPr id="5" name="Tijdelijke aanduiding voor datum 4"/>
          <p:cNvSpPr>
            <a:spLocks noGrp="1"/>
          </p:cNvSpPr>
          <p:nvPr>
            <p:ph type="dt" sz="half" idx="10"/>
          </p:nvPr>
        </p:nvSpPr>
        <p:spPr/>
        <p:txBody>
          <a:bodyPr/>
          <a:lstStyle/>
          <a:p>
            <a:fld id="{BF262BA7-10C6-A74F-BBAE-FF84E9A7BB25}" type="datetimeFigureOut">
              <a:rPr lang="nl-NL" smtClean="0"/>
              <a:t>01-07-21</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0FDA3E14-C0BD-EB40-959C-92387B834920}" type="slidenum">
              <a:rPr lang="nl-NL" smtClean="0"/>
              <a:t>‹nr.›</a:t>
            </a:fld>
            <a:endParaRPr lang="nl-NL"/>
          </a:p>
        </p:txBody>
      </p:sp>
    </p:spTree>
    <p:extLst>
      <p:ext uri="{BB962C8B-B14F-4D97-AF65-F5344CB8AC3E}">
        <p14:creationId xmlns:p14="http://schemas.microsoft.com/office/powerpoint/2010/main" val="23272889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p:cNvSpPr>
            <a:spLocks noGrp="1"/>
          </p:cNvSpPr>
          <p:nvPr>
            <p:ph type="title"/>
          </p:nvPr>
        </p:nvSpPr>
        <p:spPr>
          <a:xfrm>
            <a:off x="839788" y="457200"/>
            <a:ext cx="3932237" cy="1600200"/>
          </a:xfrm>
        </p:spPr>
        <p:txBody>
          <a:bodyPr anchor="b"/>
          <a:lstStyle>
            <a:lvl1pPr>
              <a:defRPr sz="3200"/>
            </a:lvl1pPr>
          </a:lstStyle>
          <a:p>
            <a:r>
              <a:rPr lang="nl-NL"/>
              <a:t>Titelstijl van model bewerken</a:t>
            </a:r>
          </a:p>
        </p:txBody>
      </p:sp>
      <p:sp>
        <p:nvSpPr>
          <p:cNvPr id="3" name="Tijdelijke aanduiding voor afbeelding 2"/>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 om de tekststijl van het model te bewerken</a:t>
            </a:r>
          </a:p>
        </p:txBody>
      </p:sp>
      <p:sp>
        <p:nvSpPr>
          <p:cNvPr id="5" name="Tijdelijke aanduiding voor datum 4"/>
          <p:cNvSpPr>
            <a:spLocks noGrp="1"/>
          </p:cNvSpPr>
          <p:nvPr>
            <p:ph type="dt" sz="half" idx="10"/>
          </p:nvPr>
        </p:nvSpPr>
        <p:spPr/>
        <p:txBody>
          <a:bodyPr/>
          <a:lstStyle/>
          <a:p>
            <a:fld id="{BF262BA7-10C6-A74F-BBAE-FF84E9A7BB25}" type="datetimeFigureOut">
              <a:rPr lang="nl-NL" smtClean="0"/>
              <a:t>01-07-21</a:t>
            </a:fld>
            <a:endParaRPr lang="nl-NL"/>
          </a:p>
        </p:txBody>
      </p:sp>
      <p:sp>
        <p:nvSpPr>
          <p:cNvPr id="6" name="Tijdelijke aanduiding voor voettekst 5"/>
          <p:cNvSpPr>
            <a:spLocks noGrp="1"/>
          </p:cNvSpPr>
          <p:nvPr>
            <p:ph type="ftr" sz="quarter" idx="11"/>
          </p:nvPr>
        </p:nvSpPr>
        <p:spPr/>
        <p:txBody>
          <a:bodyPr/>
          <a:lstStyle/>
          <a:p>
            <a:endParaRPr lang="nl-NL"/>
          </a:p>
        </p:txBody>
      </p:sp>
      <p:sp>
        <p:nvSpPr>
          <p:cNvPr id="7" name="Tijdelijke aanduiding voor dianummer 6"/>
          <p:cNvSpPr>
            <a:spLocks noGrp="1"/>
          </p:cNvSpPr>
          <p:nvPr>
            <p:ph type="sldNum" sz="quarter" idx="12"/>
          </p:nvPr>
        </p:nvSpPr>
        <p:spPr/>
        <p:txBody>
          <a:bodyPr/>
          <a:lstStyle/>
          <a:p>
            <a:fld id="{0FDA3E14-C0BD-EB40-959C-92387B834920}" type="slidenum">
              <a:rPr lang="nl-NL" smtClean="0"/>
              <a:t>‹nr.›</a:t>
            </a:fld>
            <a:endParaRPr lang="nl-NL"/>
          </a:p>
        </p:txBody>
      </p:sp>
    </p:spTree>
    <p:extLst>
      <p:ext uri="{BB962C8B-B14F-4D97-AF65-F5344CB8AC3E}">
        <p14:creationId xmlns:p14="http://schemas.microsoft.com/office/powerpoint/2010/main" val="90676665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Titelstijl van model bewerken</a:t>
            </a:r>
          </a:p>
        </p:txBody>
      </p:sp>
      <p:sp>
        <p:nvSpPr>
          <p:cNvPr id="3" name="Tijdelijke aanduiding voor tekst 2"/>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BF262BA7-10C6-A74F-BBAE-FF84E9A7BB25}" type="datetimeFigureOut">
              <a:rPr lang="nl-NL" smtClean="0"/>
              <a:t>01-07-21</a:t>
            </a:fld>
            <a:endParaRPr lang="nl-NL"/>
          </a:p>
        </p:txBody>
      </p:sp>
      <p:sp>
        <p:nvSpPr>
          <p:cNvPr id="5" name="Tijdelijke aanduiding voor voettekst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FDA3E14-C0BD-EB40-959C-92387B834920}" type="slidenum">
              <a:rPr lang="nl-NL" smtClean="0"/>
              <a:t>‹nr.›</a:t>
            </a:fld>
            <a:endParaRPr lang="nl-NL"/>
          </a:p>
        </p:txBody>
      </p:sp>
    </p:spTree>
    <p:extLst>
      <p:ext uri="{BB962C8B-B14F-4D97-AF65-F5344CB8AC3E}">
        <p14:creationId xmlns:p14="http://schemas.microsoft.com/office/powerpoint/2010/main" val="874588747"/>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hyperlink" Target="https://www.google.com/url?sa=i&amp;source=images&amp;cd=&amp;ved=2ahUKEwiwraX3y__kAhXEb1AKHToBDyMQjRx6BAgBEAQ&amp;url=http%3A%2F%2Fwww.schule-bw.de%2Ffaecher-und-schularten%2Fgesellschaftswissenschaftliche-und-philosophische-faecher%2Flandeskunde-landesgeschichte%2Fmodule%2Fepochen%2Fzeitgeschichte%2Fns%2Fgrafeneck%2Fphotoalbum_grafeneck&amp;psig=AOvVaw3DDGKEw3CirbU-MTxZXx8H&amp;ust=1570174966937487" TargetMode="Externa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hyperlink" Target="https://www.google.com/url?sa=i&amp;source=images&amp;cd=&amp;ved=2ahUKEwjYr7Djy__kAhUPL1AKHedIDSgQjRx6BAgBEAQ&amp;url=https%3A%2F%2Fwww.hagerhard.at%2Fblog%2F2018%2F04%2Fhier-traegst-du-mit%2F&amp;psig=AOvVaw3DDGKEw3CirbU-MTxZXx8H&amp;ust=1570174966937487" TargetMode="External"/><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3" Type="http://schemas.openxmlformats.org/officeDocument/2006/relationships/image" Target="../media/image3.jpeg"/><Relationship Id="rId2" Type="http://schemas.openxmlformats.org/officeDocument/2006/relationships/hyperlink" Target="https://www.google.com/url?sa=i&amp;source=images&amp;cd=&amp;ved=2ahUKEwjpvLCHy__kAhUGElAKHQ3hBjQQjRx6BAgBEAQ&amp;url=https%3A%2F%2Ftwitter.com%2Fvanranstmarc%2Fstatus%2F997606440020987904&amp;psig=AOvVaw05xZd8BLKkc3xEAoH5lx8P&amp;ust=1570174751186802" TargetMode="External"/><Relationship Id="rId1" Type="http://schemas.openxmlformats.org/officeDocument/2006/relationships/slideLayout" Target="../slideLayouts/slideLayout1.xml"/><Relationship Id="rId4" Type="http://schemas.openxmlformats.org/officeDocument/2006/relationships/hyperlink" Target="https://www.youtube.com/watch?v=y7LO86EMw8Y" TargetMode="Externa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4.jpeg"/><Relationship Id="rId2" Type="http://schemas.openxmlformats.org/officeDocument/2006/relationships/hyperlink" Target="https://www.t4-denkmal.de/Planung-und-Organisation" TargetMode="External"/><Relationship Id="rId1" Type="http://schemas.openxmlformats.org/officeDocument/2006/relationships/slideLayout" Target="../slideLayouts/slideLayout1.xml"/><Relationship Id="rId5" Type="http://schemas.openxmlformats.org/officeDocument/2006/relationships/image" Target="../media/image5.jpeg"/><Relationship Id="rId4" Type="http://schemas.openxmlformats.org/officeDocument/2006/relationships/hyperlink" Target="https://en.wikipedia.org/wiki/File:Bundesarchiv_Bild_183-H13374,_Philipp_Bouhler.jpg" TargetMode="External"/></Relationships>
</file>

<file path=ppt/slides/_rels/slide6.xml.rels><?xml version="1.0" encoding="UTF-8" standalone="yes"?>
<Relationships xmlns="http://schemas.openxmlformats.org/package/2006/relationships"><Relationship Id="rId3" Type="http://schemas.openxmlformats.org/officeDocument/2006/relationships/image" Target="../media/image6.jpeg"/><Relationship Id="rId2" Type="http://schemas.openxmlformats.org/officeDocument/2006/relationships/hyperlink" Target="http://www.deathcamps.org/gas_chambers/pic/bigkulmhof3.jpg" TargetMode="Externa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noFill/>
        <a:effectLst/>
      </p:bgPr>
    </p:bg>
    <p:spTree>
      <p:nvGrpSpPr>
        <p:cNvPr id="1" name=""/>
        <p:cNvGrpSpPr/>
        <p:nvPr/>
      </p:nvGrpSpPr>
      <p:grpSpPr>
        <a:xfrm>
          <a:off x="0" y="0"/>
          <a:ext cx="0" cy="0"/>
          <a:chOff x="0" y="0"/>
          <a:chExt cx="0" cy="0"/>
        </a:xfrm>
      </p:grpSpPr>
      <p:pic>
        <p:nvPicPr>
          <p:cNvPr id="1031" name="Picture 7" descr="erelateerde afbeelding">
            <a:hlinkClick r:id="rId2"/>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9594166" cy="6885850"/>
          </a:xfrm>
          <a:prstGeom prst="rect">
            <a:avLst/>
          </a:prstGeom>
          <a:noFill/>
          <a:extLst>
            <a:ext uri="{909E8E84-426E-40DD-AFC4-6F175D3DCCD1}">
              <a14:hiddenFill xmlns:a14="http://schemas.microsoft.com/office/drawing/2010/main">
                <a:solidFill>
                  <a:srgbClr val="FFFFFF"/>
                </a:solidFill>
              </a14:hiddenFill>
            </a:ext>
          </a:extLst>
        </p:spPr>
      </p:pic>
      <p:sp>
        <p:nvSpPr>
          <p:cNvPr id="5" name="Tekstvak 4"/>
          <p:cNvSpPr txBox="1"/>
          <p:nvPr/>
        </p:nvSpPr>
        <p:spPr>
          <a:xfrm>
            <a:off x="9383151" y="239151"/>
            <a:ext cx="2808849" cy="923330"/>
          </a:xfrm>
          <a:prstGeom prst="rect">
            <a:avLst/>
          </a:prstGeom>
          <a:noFill/>
        </p:spPr>
        <p:txBody>
          <a:bodyPr wrap="square" rtlCol="0">
            <a:spAutoFit/>
          </a:bodyPr>
          <a:lstStyle/>
          <a:p>
            <a:r>
              <a:rPr lang="nl-NL" dirty="0"/>
              <a:t>Kwalitatieve degeneratie bij een lage voortplantingsratio bij </a:t>
            </a:r>
            <a:r>
              <a:rPr lang="nl-NL" dirty="0" err="1"/>
              <a:t>meerwaardigen</a:t>
            </a:r>
            <a:endParaRPr lang="nl-NL" dirty="0"/>
          </a:p>
        </p:txBody>
      </p:sp>
      <p:sp>
        <p:nvSpPr>
          <p:cNvPr id="6" name="Tekstvak 5"/>
          <p:cNvSpPr txBox="1"/>
          <p:nvPr/>
        </p:nvSpPr>
        <p:spPr>
          <a:xfrm>
            <a:off x="9594166" y="5008098"/>
            <a:ext cx="2597834" cy="1200329"/>
          </a:xfrm>
          <a:prstGeom prst="rect">
            <a:avLst/>
          </a:prstGeom>
          <a:noFill/>
        </p:spPr>
        <p:txBody>
          <a:bodyPr wrap="square" rtlCol="0">
            <a:spAutoFit/>
          </a:bodyPr>
          <a:lstStyle/>
          <a:p>
            <a:r>
              <a:rPr lang="nl-NL" dirty="0"/>
              <a:t>Zover gaat het komen als minderwaardigen 4 kinderen krijgen en </a:t>
            </a:r>
            <a:r>
              <a:rPr lang="nl-NL" dirty="0" err="1"/>
              <a:t>meerwaardigen</a:t>
            </a:r>
            <a:r>
              <a:rPr lang="nl-NL" dirty="0"/>
              <a:t> maar 2</a:t>
            </a:r>
          </a:p>
        </p:txBody>
      </p:sp>
    </p:spTree>
    <p:extLst>
      <p:ext uri="{BB962C8B-B14F-4D97-AF65-F5344CB8AC3E}">
        <p14:creationId xmlns:p14="http://schemas.microsoft.com/office/powerpoint/2010/main" val="3908029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2050" name="Picture 2" descr="fbeeldingsresultaat voor hier trägst du mit">
            <a:hlinkClick r:id="rId2"/>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422031"/>
            <a:ext cx="7481838" cy="5894363"/>
          </a:xfrm>
          <a:prstGeom prst="rect">
            <a:avLst/>
          </a:prstGeom>
          <a:noFill/>
          <a:extLst>
            <a:ext uri="{909E8E84-426E-40DD-AFC4-6F175D3DCCD1}">
              <a14:hiddenFill xmlns:a14="http://schemas.microsoft.com/office/drawing/2010/main">
                <a:solidFill>
                  <a:srgbClr val="FFFFFF"/>
                </a:solidFill>
              </a14:hiddenFill>
            </a:ext>
          </a:extLst>
        </p:spPr>
      </p:pic>
      <p:sp>
        <p:nvSpPr>
          <p:cNvPr id="2" name="Tekstvak 1"/>
          <p:cNvSpPr txBox="1"/>
          <p:nvPr/>
        </p:nvSpPr>
        <p:spPr>
          <a:xfrm>
            <a:off x="9115865" y="422031"/>
            <a:ext cx="2588455" cy="1477328"/>
          </a:xfrm>
          <a:prstGeom prst="rect">
            <a:avLst/>
          </a:prstGeom>
          <a:noFill/>
        </p:spPr>
        <p:txBody>
          <a:bodyPr wrap="square" rtlCol="0">
            <a:spAutoFit/>
          </a:bodyPr>
          <a:lstStyle/>
          <a:p>
            <a:r>
              <a:rPr lang="nl-NL" dirty="0"/>
              <a:t>Hier draag jij ook!</a:t>
            </a:r>
          </a:p>
          <a:p>
            <a:r>
              <a:rPr lang="nl-NL" dirty="0"/>
              <a:t>Een erfelijke zieke kost gemiddeld 50000 </a:t>
            </a:r>
            <a:r>
              <a:rPr lang="nl-NL" dirty="0" err="1"/>
              <a:t>Reichsmark</a:t>
            </a:r>
            <a:r>
              <a:rPr lang="nl-NL" dirty="0"/>
              <a:t> tot hij zestig jaar is</a:t>
            </a:r>
          </a:p>
        </p:txBody>
      </p:sp>
    </p:spTree>
    <p:extLst>
      <p:ext uri="{BB962C8B-B14F-4D97-AF65-F5344CB8AC3E}">
        <p14:creationId xmlns:p14="http://schemas.microsoft.com/office/powerpoint/2010/main" val="188225991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3074" name="Picture 2" descr="fbeeldingsresultaat voor volksgenosse das ist auch dein geld">
            <a:hlinkClick r:id="rId2"/>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0"/>
            <a:ext cx="5187142" cy="6858000"/>
          </a:xfrm>
          <a:prstGeom prst="rect">
            <a:avLst/>
          </a:prstGeom>
          <a:noFill/>
          <a:extLst>
            <a:ext uri="{909E8E84-426E-40DD-AFC4-6F175D3DCCD1}">
              <a14:hiddenFill xmlns:a14="http://schemas.microsoft.com/office/drawing/2010/main">
                <a:solidFill>
                  <a:srgbClr val="FFFFFF"/>
                </a:solidFill>
              </a14:hiddenFill>
            </a:ext>
          </a:extLst>
        </p:spPr>
      </p:pic>
      <p:sp>
        <p:nvSpPr>
          <p:cNvPr id="2" name="Tekstvak 1"/>
          <p:cNvSpPr txBox="1"/>
          <p:nvPr/>
        </p:nvSpPr>
        <p:spPr>
          <a:xfrm>
            <a:off x="6302326" y="844062"/>
            <a:ext cx="4572000" cy="2031325"/>
          </a:xfrm>
          <a:prstGeom prst="rect">
            <a:avLst/>
          </a:prstGeom>
          <a:noFill/>
        </p:spPr>
        <p:txBody>
          <a:bodyPr wrap="square" rtlCol="0">
            <a:spAutoFit/>
          </a:bodyPr>
          <a:lstStyle/>
          <a:p>
            <a:r>
              <a:rPr lang="nl-NL" dirty="0"/>
              <a:t>60000 </a:t>
            </a:r>
            <a:r>
              <a:rPr lang="nl-NL" dirty="0" err="1"/>
              <a:t>Reichsmark</a:t>
            </a:r>
            <a:r>
              <a:rPr lang="nl-NL" dirty="0"/>
              <a:t> kost deze erfelijke zieke de volksgemeenschap gedurende zij leven</a:t>
            </a:r>
          </a:p>
          <a:p>
            <a:endParaRPr lang="nl-NL" dirty="0"/>
          </a:p>
          <a:p>
            <a:r>
              <a:rPr lang="nl-NL" dirty="0"/>
              <a:t>VOLKSGENOOT DAT IS OOK JOUW GELD</a:t>
            </a:r>
          </a:p>
          <a:p>
            <a:endParaRPr lang="nl-NL" dirty="0"/>
          </a:p>
          <a:p>
            <a:r>
              <a:rPr lang="nl-NL" dirty="0"/>
              <a:t>Lees “</a:t>
            </a:r>
            <a:r>
              <a:rPr lang="nl-NL" dirty="0" err="1"/>
              <a:t>Neues</a:t>
            </a:r>
            <a:r>
              <a:rPr lang="nl-NL" dirty="0"/>
              <a:t> Volk”, het maandblad van het </a:t>
            </a:r>
            <a:r>
              <a:rPr lang="nl-NL" dirty="0" err="1"/>
              <a:t>bureeau</a:t>
            </a:r>
            <a:r>
              <a:rPr lang="nl-NL" dirty="0"/>
              <a:t> rassenpolitiek van de NSDAP</a:t>
            </a:r>
          </a:p>
        </p:txBody>
      </p:sp>
      <p:sp>
        <p:nvSpPr>
          <p:cNvPr id="3" name="Rechthoek 2"/>
          <p:cNvSpPr/>
          <p:nvPr/>
        </p:nvSpPr>
        <p:spPr>
          <a:xfrm>
            <a:off x="5808131" y="4496358"/>
            <a:ext cx="5066195" cy="369332"/>
          </a:xfrm>
          <a:prstGeom prst="rect">
            <a:avLst/>
          </a:prstGeom>
        </p:spPr>
        <p:txBody>
          <a:bodyPr wrap="none">
            <a:spAutoFit/>
          </a:bodyPr>
          <a:lstStyle/>
          <a:p>
            <a:r>
              <a:rPr lang="nl-NL" dirty="0">
                <a:hlinkClick r:id="rId4"/>
              </a:rPr>
              <a:t>https://www.youtube.com/watch?v=y7LO86EMw8Y</a:t>
            </a:r>
            <a:endParaRPr lang="nl-NL" dirty="0"/>
          </a:p>
        </p:txBody>
      </p:sp>
    </p:spTree>
    <p:extLst>
      <p:ext uri="{BB962C8B-B14F-4D97-AF65-F5344CB8AC3E}">
        <p14:creationId xmlns:p14="http://schemas.microsoft.com/office/powerpoint/2010/main" val="56072022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Tijdelijke aanduiding voor inhoud 2"/>
          <p:cNvSpPr>
            <a:spLocks noGrp="1"/>
          </p:cNvSpPr>
          <p:nvPr>
            <p:ph idx="1"/>
          </p:nvPr>
        </p:nvSpPr>
        <p:spPr/>
        <p:txBody>
          <a:bodyPr>
            <a:normAutofit/>
          </a:bodyPr>
          <a:lstStyle/>
          <a:p>
            <a:r>
              <a:rPr lang="nl-NL" dirty="0"/>
              <a:t>Na de inval in Polen zei Hermann </a:t>
            </a:r>
            <a:r>
              <a:rPr lang="nl-NL" dirty="0" err="1"/>
              <a:t>Pfannmüller</a:t>
            </a:r>
            <a:r>
              <a:rPr lang="nl-NL" dirty="0"/>
              <a:t> (directeur van het staatsziekenhuis in </a:t>
            </a:r>
            <a:r>
              <a:rPr lang="nl-NL" dirty="0" err="1"/>
              <a:t>Munchen</a:t>
            </a:r>
            <a:r>
              <a:rPr lang="nl-NL" dirty="0"/>
              <a:t>)</a:t>
            </a:r>
          </a:p>
          <a:p>
            <a:r>
              <a:rPr lang="nl-NL" i="1" dirty="0">
                <a:effectLst/>
              </a:rPr>
              <a:t>Voor mij is het idee ondraaglijk dat  onze beste jeugd aan het front het leven laat, zodat zwakke asocialen en onverantwoordelijke antisocialen een veilig bestaan kunnen hebben</a:t>
            </a:r>
          </a:p>
          <a:p>
            <a:endParaRPr lang="nl-NL" dirty="0"/>
          </a:p>
        </p:txBody>
      </p:sp>
    </p:spTree>
    <p:extLst>
      <p:ext uri="{BB962C8B-B14F-4D97-AF65-F5344CB8AC3E}">
        <p14:creationId xmlns:p14="http://schemas.microsoft.com/office/powerpoint/2010/main" val="103738732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bg>
      <p:bgPr>
        <a:noFill/>
        <a:effectLst/>
      </p:bgPr>
    </p:bg>
    <p:spTree>
      <p:nvGrpSpPr>
        <p:cNvPr id="1" name=""/>
        <p:cNvGrpSpPr/>
        <p:nvPr/>
      </p:nvGrpSpPr>
      <p:grpSpPr>
        <a:xfrm>
          <a:off x="0" y="0"/>
          <a:ext cx="0" cy="0"/>
          <a:chOff x="0" y="0"/>
          <a:chExt cx="0" cy="0"/>
        </a:xfrm>
      </p:grpSpPr>
      <p:pic>
        <p:nvPicPr>
          <p:cNvPr id="4098" name="Picture 2" descr="fbeeldingsresultaat voor erlass von hitler an Bouhler">
            <a:hlinkClick r:id="rId2"/>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0" y="17253"/>
            <a:ext cx="4848664" cy="6611815"/>
          </a:xfrm>
          <a:prstGeom prst="rect">
            <a:avLst/>
          </a:prstGeom>
          <a:noFill/>
          <a:extLst>
            <a:ext uri="{909E8E84-426E-40DD-AFC4-6F175D3DCCD1}">
              <a14:hiddenFill xmlns:a14="http://schemas.microsoft.com/office/drawing/2010/main">
                <a:solidFill>
                  <a:srgbClr val="FFFFFF"/>
                </a:solidFill>
              </a14:hiddenFill>
            </a:ext>
          </a:extLst>
        </p:spPr>
      </p:pic>
      <p:sp>
        <p:nvSpPr>
          <p:cNvPr id="2" name="Tekstvak 1"/>
          <p:cNvSpPr txBox="1"/>
          <p:nvPr/>
        </p:nvSpPr>
        <p:spPr>
          <a:xfrm>
            <a:off x="5781822" y="464234"/>
            <a:ext cx="4529796" cy="2585323"/>
          </a:xfrm>
          <a:prstGeom prst="rect">
            <a:avLst/>
          </a:prstGeom>
          <a:noFill/>
        </p:spPr>
        <p:txBody>
          <a:bodyPr wrap="square" rtlCol="0">
            <a:spAutoFit/>
          </a:bodyPr>
          <a:lstStyle/>
          <a:p>
            <a:r>
              <a:rPr lang="nl-NL" dirty="0"/>
              <a:t>Formulier getekend door Hitler aan </a:t>
            </a:r>
            <a:r>
              <a:rPr lang="nl-NL" dirty="0" err="1"/>
              <a:t>Bouhler</a:t>
            </a:r>
            <a:endParaRPr lang="nl-NL" dirty="0"/>
          </a:p>
          <a:p>
            <a:endParaRPr lang="nl-NL" dirty="0"/>
          </a:p>
          <a:p>
            <a:r>
              <a:rPr lang="nl-NL" dirty="0" err="1"/>
              <a:t>Reichsleiter</a:t>
            </a:r>
            <a:r>
              <a:rPr lang="nl-NL" dirty="0"/>
              <a:t> </a:t>
            </a:r>
            <a:r>
              <a:rPr lang="nl-NL" dirty="0" err="1"/>
              <a:t>Bouhler</a:t>
            </a:r>
            <a:r>
              <a:rPr lang="nl-NL" dirty="0"/>
              <a:t> en dr. Brandt</a:t>
            </a:r>
          </a:p>
          <a:p>
            <a:r>
              <a:rPr lang="nl-NL" dirty="0"/>
              <a:t>Wordt de verantwoordelijkheid gegeven om de bevoegdheden van bepaalde artsen zo uit te breiden, zodat ze naar menselijke inschatting ongeneeslijke zieken na een zorgvuldige beoordeling van hun ziektebeeld de genadige dood verleend mag worden</a:t>
            </a:r>
            <a:r>
              <a:rPr lang="mr-IN" dirty="0"/>
              <a:t>……</a:t>
            </a:r>
            <a:endParaRPr lang="nl-NL" dirty="0"/>
          </a:p>
        </p:txBody>
      </p:sp>
      <p:pic>
        <p:nvPicPr>
          <p:cNvPr id="4101" name="Picture 5" descr="https://upload.wikimedia.org/wikipedia/commons/thumb/1/17/Bundesarchiv_Bild_183-H13374%2C_Philipp_Bouhler.jpg/170px-Bundesarchiv_Bild_183-H13374%2C_Philipp_Bouhler.jpg">
            <a:hlinkClick r:id="rId4"/>
          </p:cNvPr>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9664505" y="3629464"/>
            <a:ext cx="1619250" cy="2419350"/>
          </a:xfrm>
          <a:prstGeom prst="rect">
            <a:avLst/>
          </a:prstGeom>
          <a:noFill/>
          <a:extLst>
            <a:ext uri="{909E8E84-426E-40DD-AFC4-6F175D3DCCD1}">
              <a14:hiddenFill xmlns:a14="http://schemas.microsoft.com/office/drawing/2010/main">
                <a:solidFill>
                  <a:srgbClr val="FFFFFF"/>
                </a:solidFill>
              </a14:hiddenFill>
            </a:ext>
          </a:extLst>
        </p:spPr>
      </p:pic>
    </p:spTree>
    <p:extLst>
      <p:ext uri="{BB962C8B-B14F-4D97-AF65-F5344CB8AC3E}">
        <p14:creationId xmlns:p14="http://schemas.microsoft.com/office/powerpoint/2010/main" val="866494504"/>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5122" name="Picture 2" descr="aurer">
            <a:hlinkClick r:id="rId2"/>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 y="0"/>
            <a:ext cx="7174523" cy="5380892"/>
          </a:xfrm>
          <a:prstGeom prst="rect">
            <a:avLst/>
          </a:prstGeom>
          <a:noFill/>
          <a:extLst>
            <a:ext uri="{909E8E84-426E-40DD-AFC4-6F175D3DCCD1}">
              <a14:hiddenFill xmlns:a14="http://schemas.microsoft.com/office/drawing/2010/main">
                <a:solidFill>
                  <a:srgbClr val="FFFFFF"/>
                </a:solidFill>
              </a14:hiddenFill>
            </a:ext>
          </a:extLst>
        </p:spPr>
      </p:pic>
      <p:sp>
        <p:nvSpPr>
          <p:cNvPr id="2" name="Tekstvak 1">
            <a:extLst>
              <a:ext uri="{FF2B5EF4-FFF2-40B4-BE49-F238E27FC236}">
                <a16:creationId xmlns:a16="http://schemas.microsoft.com/office/drawing/2014/main" id="{11F7D680-2F16-CB44-9B7E-B97E647B4CC6}"/>
              </a:ext>
            </a:extLst>
          </p:cNvPr>
          <p:cNvSpPr txBox="1"/>
          <p:nvPr/>
        </p:nvSpPr>
        <p:spPr>
          <a:xfrm>
            <a:off x="8148918" y="322729"/>
            <a:ext cx="3012141" cy="2031325"/>
          </a:xfrm>
          <a:prstGeom prst="rect">
            <a:avLst/>
          </a:prstGeom>
          <a:noFill/>
        </p:spPr>
        <p:txBody>
          <a:bodyPr wrap="square" rtlCol="0">
            <a:spAutoFit/>
          </a:bodyPr>
          <a:lstStyle/>
          <a:p>
            <a:r>
              <a:rPr lang="nl-NL" dirty="0"/>
              <a:t>Model van een vergassingsvrachtwagen. Deze werden gebruikt door organisatie T4 om geestelijk zieken te vermoorden. Dit was een voorloper van de gaskamers.</a:t>
            </a:r>
          </a:p>
        </p:txBody>
      </p:sp>
    </p:spTree>
    <p:extLst>
      <p:ext uri="{BB962C8B-B14F-4D97-AF65-F5344CB8AC3E}">
        <p14:creationId xmlns:p14="http://schemas.microsoft.com/office/powerpoint/2010/main" val="342085460"/>
      </p:ext>
    </p:extLst>
  </p:cSld>
  <p:clrMapOvr>
    <a:masterClrMapping/>
  </p:clrMapOvr>
</p:sld>
</file>

<file path=ppt/theme/theme1.xml><?xml version="1.0" encoding="utf-8"?>
<a:theme xmlns:a="http://schemas.openxmlformats.org/drawingml/2006/main" name="Office-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Yu Gothic Light"/>
        <a:font script="Hang" typeface="맑은 고딕"/>
        <a:font script="Hans" typeface="DengXian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Yu Gothic"/>
        <a:font script="Hang" typeface="맑은 고딕"/>
        <a:font script="Hans" typeface="DengXian"/>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163</TotalTime>
  <Words>200</Words>
  <Application>Microsoft Macintosh PowerPoint</Application>
  <PresentationFormat>Breedbeeld</PresentationFormat>
  <Paragraphs>17</Paragraphs>
  <Slides>6</Slides>
  <Notes>0</Notes>
  <HiddenSlides>0</HiddenSlides>
  <MMClips>0</MMClips>
  <ScaleCrop>false</ScaleCrop>
  <HeadingPairs>
    <vt:vector size="6" baseType="variant">
      <vt:variant>
        <vt:lpstr>Gebruikte lettertypen</vt:lpstr>
      </vt:variant>
      <vt:variant>
        <vt:i4>4</vt:i4>
      </vt:variant>
      <vt:variant>
        <vt:lpstr>Thema</vt:lpstr>
      </vt:variant>
      <vt:variant>
        <vt:i4>1</vt:i4>
      </vt:variant>
      <vt:variant>
        <vt:lpstr>Diatitels</vt:lpstr>
      </vt:variant>
      <vt:variant>
        <vt:i4>6</vt:i4>
      </vt:variant>
    </vt:vector>
  </HeadingPairs>
  <TitlesOfParts>
    <vt:vector size="11" baseType="lpstr">
      <vt:lpstr>Arial</vt:lpstr>
      <vt:lpstr>Calibri</vt:lpstr>
      <vt:lpstr>Calibri Light</vt:lpstr>
      <vt:lpstr>Mangal</vt:lpstr>
      <vt:lpstr>Office-thema</vt:lpstr>
      <vt:lpstr>PowerPoint-presentatie</vt:lpstr>
      <vt:lpstr>PowerPoint-presentatie</vt:lpstr>
      <vt:lpstr>PowerPoint-presentatie</vt:lpstr>
      <vt:lpstr>PowerPoint-presentatie</vt:lpstr>
      <vt:lpstr>PowerPoint-presentatie</vt:lpstr>
      <vt:lpstr>PowerPoint-presentatie</vt:lpstr>
    </vt:vector>
  </TitlesOfParts>
  <Company/>
  <LinksUpToDate>false</LinksUpToDate>
  <SharedDoc>false</SharedDoc>
  <HyperlinksChanged>false</HyperlinksChanged>
  <AppVersion>16.0016</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Daan van Mourik</dc:creator>
  <cp:lastModifiedBy>Daan van Mourik</cp:lastModifiedBy>
  <cp:revision>7</cp:revision>
  <dcterms:created xsi:type="dcterms:W3CDTF">2019-10-03T07:30:10Z</dcterms:created>
  <dcterms:modified xsi:type="dcterms:W3CDTF">2021-07-01T10:01:03Z</dcterms:modified>
</cp:coreProperties>
</file>

<file path=docProps/thumbnail.jpeg>
</file>