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57" r:id="rId7"/>
    <p:sldId id="262" r:id="rId8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65FCA26-A94B-4BA6-9CA6-86E2C5ACA0BB}" v="2" dt="2026-03-10T14:35:01.77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85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luitsma, D.W.P.M. (Daniel)" userId="aab17d33-b89b-4526-b7c1-165dab8f619f" providerId="ADAL" clId="{3264889C-31D7-4C41-8364-9484FB43B2D0}"/>
    <pc:docChg chg="custSel addSld delSld modSld">
      <pc:chgData name="Fluitsma, D.W.P.M. (Daniel)" userId="aab17d33-b89b-4526-b7c1-165dab8f619f" providerId="ADAL" clId="{3264889C-31D7-4C41-8364-9484FB43B2D0}" dt="2026-03-10T14:37:27.418" v="2021" actId="2696"/>
      <pc:docMkLst>
        <pc:docMk/>
      </pc:docMkLst>
      <pc:sldChg chg="modSp mod">
        <pc:chgData name="Fluitsma, D.W.P.M. (Daniel)" userId="aab17d33-b89b-4526-b7c1-165dab8f619f" providerId="ADAL" clId="{3264889C-31D7-4C41-8364-9484FB43B2D0}" dt="2026-03-10T14:36:06.295" v="1811" actId="20577"/>
        <pc:sldMkLst>
          <pc:docMk/>
          <pc:sldMk cId="358013402" sldId="257"/>
        </pc:sldMkLst>
        <pc:spChg chg="mod">
          <ac:chgData name="Fluitsma, D.W.P.M. (Daniel)" userId="aab17d33-b89b-4526-b7c1-165dab8f619f" providerId="ADAL" clId="{3264889C-31D7-4C41-8364-9484FB43B2D0}" dt="2026-03-10T14:34:56.038" v="1557" actId="20577"/>
          <ac:spMkLst>
            <pc:docMk/>
            <pc:sldMk cId="358013402" sldId="257"/>
            <ac:spMk id="2" creationId="{4F0269C3-98A2-C2A7-BE88-D21FE038AB83}"/>
          </ac:spMkLst>
        </pc:spChg>
        <pc:spChg chg="mod">
          <ac:chgData name="Fluitsma, D.W.P.M. (Daniel)" userId="aab17d33-b89b-4526-b7c1-165dab8f619f" providerId="ADAL" clId="{3264889C-31D7-4C41-8364-9484FB43B2D0}" dt="2026-03-10T14:36:06.295" v="1811" actId="20577"/>
          <ac:spMkLst>
            <pc:docMk/>
            <pc:sldMk cId="358013402" sldId="257"/>
            <ac:spMk id="3" creationId="{06D0CF88-D3A4-FB21-F862-9702F8EC6217}"/>
          </ac:spMkLst>
        </pc:spChg>
      </pc:sldChg>
      <pc:sldChg chg="modSp mod">
        <pc:chgData name="Fluitsma, D.W.P.M. (Daniel)" userId="aab17d33-b89b-4526-b7c1-165dab8f619f" providerId="ADAL" clId="{3264889C-31D7-4C41-8364-9484FB43B2D0}" dt="2026-03-10T14:27:54.237" v="227" actId="20577"/>
        <pc:sldMkLst>
          <pc:docMk/>
          <pc:sldMk cId="95542099" sldId="258"/>
        </pc:sldMkLst>
        <pc:spChg chg="mod">
          <ac:chgData name="Fluitsma, D.W.P.M. (Daniel)" userId="aab17d33-b89b-4526-b7c1-165dab8f619f" providerId="ADAL" clId="{3264889C-31D7-4C41-8364-9484FB43B2D0}" dt="2026-03-10T14:27:54.237" v="227" actId="20577"/>
          <ac:spMkLst>
            <pc:docMk/>
            <pc:sldMk cId="95542099" sldId="258"/>
            <ac:spMk id="3" creationId="{6D29060D-45AD-9ACF-6270-1D7264328845}"/>
          </ac:spMkLst>
        </pc:spChg>
      </pc:sldChg>
      <pc:sldChg chg="modSp mod">
        <pc:chgData name="Fluitsma, D.W.P.M. (Daniel)" userId="aab17d33-b89b-4526-b7c1-165dab8f619f" providerId="ADAL" clId="{3264889C-31D7-4C41-8364-9484FB43B2D0}" dt="2026-03-10T14:31:46.119" v="867" actId="27636"/>
        <pc:sldMkLst>
          <pc:docMk/>
          <pc:sldMk cId="2045236052" sldId="259"/>
        </pc:sldMkLst>
        <pc:spChg chg="mod">
          <ac:chgData name="Fluitsma, D.W.P.M. (Daniel)" userId="aab17d33-b89b-4526-b7c1-165dab8f619f" providerId="ADAL" clId="{3264889C-31D7-4C41-8364-9484FB43B2D0}" dt="2026-03-10T14:28:11.237" v="280" actId="20577"/>
          <ac:spMkLst>
            <pc:docMk/>
            <pc:sldMk cId="2045236052" sldId="259"/>
            <ac:spMk id="2" creationId="{5F879160-EDFD-0B02-07F8-F263EA712968}"/>
          </ac:spMkLst>
        </pc:spChg>
        <pc:spChg chg="mod">
          <ac:chgData name="Fluitsma, D.W.P.M. (Daniel)" userId="aab17d33-b89b-4526-b7c1-165dab8f619f" providerId="ADAL" clId="{3264889C-31D7-4C41-8364-9484FB43B2D0}" dt="2026-03-10T14:31:46.119" v="867" actId="27636"/>
          <ac:spMkLst>
            <pc:docMk/>
            <pc:sldMk cId="2045236052" sldId="259"/>
            <ac:spMk id="3" creationId="{543BFA20-4BE9-D4EC-A28D-28C7A956B110}"/>
          </ac:spMkLst>
        </pc:spChg>
      </pc:sldChg>
      <pc:sldChg chg="modSp mod">
        <pc:chgData name="Fluitsma, D.W.P.M. (Daniel)" userId="aab17d33-b89b-4526-b7c1-165dab8f619f" providerId="ADAL" clId="{3264889C-31D7-4C41-8364-9484FB43B2D0}" dt="2026-03-10T14:33:00.923" v="1155" actId="20577"/>
        <pc:sldMkLst>
          <pc:docMk/>
          <pc:sldMk cId="2686608219" sldId="260"/>
        </pc:sldMkLst>
        <pc:spChg chg="mod">
          <ac:chgData name="Fluitsma, D.W.P.M. (Daniel)" userId="aab17d33-b89b-4526-b7c1-165dab8f619f" providerId="ADAL" clId="{3264889C-31D7-4C41-8364-9484FB43B2D0}" dt="2026-03-10T14:31:57.710" v="905" actId="20577"/>
          <ac:spMkLst>
            <pc:docMk/>
            <pc:sldMk cId="2686608219" sldId="260"/>
            <ac:spMk id="2" creationId="{B9A8A05B-9016-FC76-099A-15AD42F25E57}"/>
          </ac:spMkLst>
        </pc:spChg>
        <pc:spChg chg="mod">
          <ac:chgData name="Fluitsma, D.W.P.M. (Daniel)" userId="aab17d33-b89b-4526-b7c1-165dab8f619f" providerId="ADAL" clId="{3264889C-31D7-4C41-8364-9484FB43B2D0}" dt="2026-03-10T14:33:00.923" v="1155" actId="20577"/>
          <ac:spMkLst>
            <pc:docMk/>
            <pc:sldMk cId="2686608219" sldId="260"/>
            <ac:spMk id="3" creationId="{6CF06B9E-EF54-98EA-FCA7-B44FF7D3DCF6}"/>
          </ac:spMkLst>
        </pc:spChg>
      </pc:sldChg>
      <pc:sldChg chg="modSp mod">
        <pc:chgData name="Fluitsma, D.W.P.M. (Daniel)" userId="aab17d33-b89b-4526-b7c1-165dab8f619f" providerId="ADAL" clId="{3264889C-31D7-4C41-8364-9484FB43B2D0}" dt="2026-03-10T14:34:17.125" v="1450" actId="20577"/>
        <pc:sldMkLst>
          <pc:docMk/>
          <pc:sldMk cId="3972727991" sldId="261"/>
        </pc:sldMkLst>
        <pc:spChg chg="mod">
          <ac:chgData name="Fluitsma, D.W.P.M. (Daniel)" userId="aab17d33-b89b-4526-b7c1-165dab8f619f" providerId="ADAL" clId="{3264889C-31D7-4C41-8364-9484FB43B2D0}" dt="2026-03-10T14:33:14.637" v="1197" actId="20577"/>
          <ac:spMkLst>
            <pc:docMk/>
            <pc:sldMk cId="3972727991" sldId="261"/>
            <ac:spMk id="2" creationId="{CAA0E49C-07C8-CBA3-1FA1-2FED2250519C}"/>
          </ac:spMkLst>
        </pc:spChg>
        <pc:spChg chg="mod">
          <ac:chgData name="Fluitsma, D.W.P.M. (Daniel)" userId="aab17d33-b89b-4526-b7c1-165dab8f619f" providerId="ADAL" clId="{3264889C-31D7-4C41-8364-9484FB43B2D0}" dt="2026-03-10T14:34:17.125" v="1450" actId="20577"/>
          <ac:spMkLst>
            <pc:docMk/>
            <pc:sldMk cId="3972727991" sldId="261"/>
            <ac:spMk id="3" creationId="{A0F3CF3D-E577-6401-0527-6A05213C20A0}"/>
          </ac:spMkLst>
        </pc:spChg>
      </pc:sldChg>
      <pc:sldChg chg="modSp new mod">
        <pc:chgData name="Fluitsma, D.W.P.M. (Daniel)" userId="aab17d33-b89b-4526-b7c1-165dab8f619f" providerId="ADAL" clId="{3264889C-31D7-4C41-8364-9484FB43B2D0}" dt="2026-03-10T14:37:20.305" v="2019" actId="20577"/>
        <pc:sldMkLst>
          <pc:docMk/>
          <pc:sldMk cId="4186081376" sldId="262"/>
        </pc:sldMkLst>
        <pc:spChg chg="mod">
          <ac:chgData name="Fluitsma, D.W.P.M. (Daniel)" userId="aab17d33-b89b-4526-b7c1-165dab8f619f" providerId="ADAL" clId="{3264889C-31D7-4C41-8364-9484FB43B2D0}" dt="2026-03-10T14:36:19.845" v="1824" actId="20577"/>
          <ac:spMkLst>
            <pc:docMk/>
            <pc:sldMk cId="4186081376" sldId="262"/>
            <ac:spMk id="2" creationId="{88905439-63B8-BED9-F3FB-B3D0D4EF3678}"/>
          </ac:spMkLst>
        </pc:spChg>
        <pc:spChg chg="mod">
          <ac:chgData name="Fluitsma, D.W.P.M. (Daniel)" userId="aab17d33-b89b-4526-b7c1-165dab8f619f" providerId="ADAL" clId="{3264889C-31D7-4C41-8364-9484FB43B2D0}" dt="2026-03-10T14:37:20.305" v="2019" actId="20577"/>
          <ac:spMkLst>
            <pc:docMk/>
            <pc:sldMk cId="4186081376" sldId="262"/>
            <ac:spMk id="3" creationId="{D184CE0D-5F2E-FC9B-98ED-03136AAE11AA}"/>
          </ac:spMkLst>
        </pc:spChg>
      </pc:sldChg>
      <pc:sldChg chg="new del">
        <pc:chgData name="Fluitsma, D.W.P.M. (Daniel)" userId="aab17d33-b89b-4526-b7c1-165dab8f619f" providerId="ADAL" clId="{3264889C-31D7-4C41-8364-9484FB43B2D0}" dt="2026-03-10T14:37:25.114" v="2020" actId="2696"/>
        <pc:sldMkLst>
          <pc:docMk/>
          <pc:sldMk cId="1622468170" sldId="263"/>
        </pc:sldMkLst>
      </pc:sldChg>
      <pc:sldChg chg="new del">
        <pc:chgData name="Fluitsma, D.W.P.M. (Daniel)" userId="aab17d33-b89b-4526-b7c1-165dab8f619f" providerId="ADAL" clId="{3264889C-31D7-4C41-8364-9484FB43B2D0}" dt="2026-03-10T14:37:27.418" v="2021" actId="2696"/>
        <pc:sldMkLst>
          <pc:docMk/>
          <pc:sldMk cId="931400323" sldId="264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7F18A9-A5E8-7290-80CB-8A16BE924E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B7CB0BC6-77DD-2285-8D04-6C78C736CE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DF06C68-7F79-1973-E4B7-AF10EBE0A6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FA031-B71F-4504-9514-F77E773DAD02}" type="datetimeFigureOut">
              <a:rPr lang="nl-NL" smtClean="0"/>
              <a:t>10-3-2026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DEB6AD5-41B0-374D-9B09-993F25AF1C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81346D0-C6EF-A2B9-EB55-FD025AEAA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9B240-ECC8-4D65-ABAA-24A7C02876A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88162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C353DF5-12C3-29FB-DB8F-5E62AF3C5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16D26B1-C2D1-CB85-26C1-B3DFEC8435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7803ECA-3E20-6712-B071-7544D7994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FA031-B71F-4504-9514-F77E773DAD02}" type="datetimeFigureOut">
              <a:rPr lang="nl-NL" smtClean="0"/>
              <a:t>10-3-2026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8473D77-8A91-E288-38AD-04AB2013FE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0521100-C913-0B89-1829-FDBF14FAC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9B240-ECC8-4D65-ABAA-24A7C02876A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27279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7C686502-EAC2-2C57-F1CA-69E593ED78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C57E397-04F4-8FF3-7A22-DC6376E0AF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8846247-C2A8-76E0-F411-C9F06844D1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FA031-B71F-4504-9514-F77E773DAD02}" type="datetimeFigureOut">
              <a:rPr lang="nl-NL" smtClean="0"/>
              <a:t>10-3-2026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9C88C1B-21A1-51CB-992B-CD287077B2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B1D6FF9-21C5-8116-0589-624993A15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9B240-ECC8-4D65-ABAA-24A7C02876A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11662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B68AD8-2F7C-55AE-BCBD-EC663999EE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2EEBBEA-38A1-9464-0EFE-74BE53D123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FB4D36A-EB48-51B3-B3C0-CE5832A723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FA031-B71F-4504-9514-F77E773DAD02}" type="datetimeFigureOut">
              <a:rPr lang="nl-NL" smtClean="0"/>
              <a:t>10-3-2026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482DB60-330E-CEA1-6A14-DC94AB7E6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7516054-434C-F275-8C4F-F1272F1DD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9B240-ECC8-4D65-ABAA-24A7C02876A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3115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989A923-9A7E-49BD-C27E-F48D627D0A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814F062-28A0-B330-4E36-BB2EC269F1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421A194-333A-1F84-87DF-5CA9212C7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FA031-B71F-4504-9514-F77E773DAD02}" type="datetimeFigureOut">
              <a:rPr lang="nl-NL" smtClean="0"/>
              <a:t>10-3-2026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EF78634-EA8B-E24B-3866-5773A2368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AFBD11E-CFD6-8812-B43A-6DED803037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9B240-ECC8-4D65-ABAA-24A7C02876A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68483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735B422-CA7E-8528-E65E-E8B7A7AEA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255D7D3-37D8-5778-3A18-DF963CF354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48541080-59C0-2768-DF1B-83DABCBA4B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15DFB796-F44E-CA68-11EA-E3AF09F21C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FA031-B71F-4504-9514-F77E773DAD02}" type="datetimeFigureOut">
              <a:rPr lang="nl-NL" smtClean="0"/>
              <a:t>10-3-2026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5DBC2E18-9515-58A9-A1AE-0526BC3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5CAD78CA-C6B3-3A72-96F9-814EDB66E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9B240-ECC8-4D65-ABAA-24A7C02876A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84195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C7A2F1B-C5FF-FA81-05AC-264E478608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CF42C9C-0639-5DE8-9C7A-FA408ECEEC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E95F4C62-9265-1076-25FC-3ED959037F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3E14B919-F8E1-6D03-2650-739D11F942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3E7D7E59-84DF-AD2E-DD58-DE7AFDB4AC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3F85CDDD-0FEA-4442-A765-138C84C7D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FA031-B71F-4504-9514-F77E773DAD02}" type="datetimeFigureOut">
              <a:rPr lang="nl-NL" smtClean="0"/>
              <a:t>10-3-2026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496D0CE3-D967-06D4-F14B-B6D37B5AB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10AED05F-E43E-2791-556D-582B01B20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9B240-ECC8-4D65-ABAA-24A7C02876A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83470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3E8133-2018-942B-6220-8C6DB292F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AAC23F56-8A8C-BB6D-DC35-4E25181759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FA031-B71F-4504-9514-F77E773DAD02}" type="datetimeFigureOut">
              <a:rPr lang="nl-NL" smtClean="0"/>
              <a:t>10-3-2026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F3C989BF-08D2-EFA1-0D39-50A6EA273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830ED1CA-BFC2-3822-BBF3-5C2692B8A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9B240-ECC8-4D65-ABAA-24A7C02876A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56134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2F31A5B1-4858-5EF9-80F1-A48B9822E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FA031-B71F-4504-9514-F77E773DAD02}" type="datetimeFigureOut">
              <a:rPr lang="nl-NL" smtClean="0"/>
              <a:t>10-3-2026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A39016F6-1F26-DF41-E13E-A5154D649A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0C8BF19-DC48-1106-6CEC-493D16B1D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9B240-ECC8-4D65-ABAA-24A7C02876A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25277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40125A-A6C8-5A5F-490E-1C2F1FAC9F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B614725-6EBA-8055-C39A-FC42FED8B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E64A254-10C8-9F21-887A-9CF64133CB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490C68A-235F-D00F-6953-A439FE34F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FA031-B71F-4504-9514-F77E773DAD02}" type="datetimeFigureOut">
              <a:rPr lang="nl-NL" smtClean="0"/>
              <a:t>10-3-2026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A235BA5F-E1B8-E751-F410-F091303AC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B6FD16B3-19FE-AE63-7A3D-17DF49F791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9B240-ECC8-4D65-ABAA-24A7C02876A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79948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EBC041-3B5B-0EBA-4722-7ACCDDE7F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2654DDFA-ADF0-C686-D64A-67C5B6D11C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F51EEE2B-AD3C-78C0-512D-3FDADCE0B9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74FA5416-DD5A-D443-8D64-840DF0E1A6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FA031-B71F-4504-9514-F77E773DAD02}" type="datetimeFigureOut">
              <a:rPr lang="nl-NL" smtClean="0"/>
              <a:t>10-3-2026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06C6CEC6-897B-6B5C-EB97-05CFFAB7E9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E3455911-FD12-13E6-B943-299A009BA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9B240-ECC8-4D65-ABAA-24A7C02876A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57342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BB44FE86-9FB9-9E4C-FCDD-34E31EFB9A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231A026-A9D1-F7C9-1FA5-3A768E8D7A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E982BD0-8E89-5B92-E360-04C4C6669D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BAFA031-B71F-4504-9514-F77E773DAD02}" type="datetimeFigureOut">
              <a:rPr lang="nl-NL" smtClean="0"/>
              <a:t>10-3-2026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33C037D-F8AC-6CBA-EFE3-1A2DB0F895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45EF14D-A3AF-DFF7-D13E-0A141BB06D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AB9B240-ECC8-4D65-ABAA-24A7C02876A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28647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B6A6A246-5CE9-680F-0A37-CD4682340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H4.4: </a:t>
            </a:r>
            <a:r>
              <a:rPr lang="en-US" dirty="0" err="1"/>
              <a:t>Migratie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Nederland</a:t>
            </a:r>
            <a:endParaRPr lang="nl-NL" dirty="0"/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54081C8C-EE09-C7B9-8A8F-270D0698DF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/>
              <a:t>Deelvraag</a:t>
            </a:r>
            <a:r>
              <a:rPr lang="en-US" dirty="0"/>
              <a:t> van </a:t>
            </a:r>
            <a:r>
              <a:rPr lang="en-US" dirty="0" err="1"/>
              <a:t>deze</a:t>
            </a:r>
            <a:r>
              <a:rPr lang="en-US" dirty="0"/>
              <a:t> </a:t>
            </a:r>
            <a:r>
              <a:rPr lang="en-US" dirty="0" err="1"/>
              <a:t>paragraaf</a:t>
            </a:r>
            <a:r>
              <a:rPr lang="en-US" dirty="0"/>
              <a:t>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Hoe open is Nederland?</a:t>
            </a:r>
          </a:p>
          <a:p>
            <a:pPr marL="0" indent="0">
              <a:buNone/>
            </a:pPr>
            <a:r>
              <a:rPr lang="en-US" dirty="0"/>
              <a:t>En hoe open </a:t>
            </a:r>
            <a:r>
              <a:rPr lang="en-US" dirty="0" err="1"/>
              <a:t>vind</a:t>
            </a:r>
            <a:r>
              <a:rPr lang="en-US" dirty="0"/>
              <a:t> je </a:t>
            </a:r>
            <a:r>
              <a:rPr lang="en-US" dirty="0" err="1"/>
              <a:t>dat</a:t>
            </a:r>
            <a:r>
              <a:rPr lang="en-US" dirty="0"/>
              <a:t> Nederland </a:t>
            </a:r>
            <a:r>
              <a:rPr lang="en-US" dirty="0" err="1"/>
              <a:t>moet</a:t>
            </a:r>
            <a:r>
              <a:rPr lang="en-US" dirty="0"/>
              <a:t> </a:t>
            </a:r>
            <a:r>
              <a:rPr lang="en-US" dirty="0" err="1"/>
              <a:t>zijn</a:t>
            </a:r>
            <a:r>
              <a:rPr lang="en-US" dirty="0"/>
              <a:t>?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581317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DBABD4-452A-7134-84AE-C8FB73EE9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Motieven</a:t>
            </a:r>
            <a:r>
              <a:rPr lang="en-US" dirty="0"/>
              <a:t> </a:t>
            </a:r>
            <a:r>
              <a:rPr lang="en-US" dirty="0" err="1"/>
              <a:t>voor</a:t>
            </a:r>
            <a:r>
              <a:rPr lang="en-US" dirty="0"/>
              <a:t> </a:t>
            </a:r>
            <a:r>
              <a:rPr lang="en-US" dirty="0" err="1"/>
              <a:t>migratie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D29060D-45AD-9ACF-6270-1D72643288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/>
              <a:t>Motieven</a:t>
            </a:r>
            <a:r>
              <a:rPr lang="en-US" dirty="0"/>
              <a:t> </a:t>
            </a:r>
            <a:r>
              <a:rPr lang="en-US" dirty="0" err="1"/>
              <a:t>voor</a:t>
            </a:r>
            <a:r>
              <a:rPr lang="en-US" dirty="0"/>
              <a:t> </a:t>
            </a:r>
            <a:r>
              <a:rPr lang="en-US" dirty="0" err="1"/>
              <a:t>migratie</a:t>
            </a:r>
            <a:r>
              <a:rPr lang="en-US" dirty="0"/>
              <a:t>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err="1"/>
              <a:t>Economische</a:t>
            </a:r>
            <a:r>
              <a:rPr lang="en-US" dirty="0"/>
              <a:t> </a:t>
            </a:r>
            <a:r>
              <a:rPr lang="en-US" dirty="0" err="1"/>
              <a:t>motieven</a:t>
            </a:r>
            <a:r>
              <a:rPr lang="en-US" dirty="0"/>
              <a:t>: </a:t>
            </a:r>
            <a:r>
              <a:rPr lang="en-US" dirty="0" err="1"/>
              <a:t>werk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studie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err="1"/>
              <a:t>Politieke</a:t>
            </a:r>
            <a:r>
              <a:rPr lang="en-US" dirty="0"/>
              <a:t> </a:t>
            </a:r>
            <a:r>
              <a:rPr lang="en-US" dirty="0" err="1"/>
              <a:t>motieven</a:t>
            </a:r>
            <a:r>
              <a:rPr lang="en-US" dirty="0"/>
              <a:t>: </a:t>
            </a:r>
            <a:r>
              <a:rPr lang="en-US" dirty="0" err="1"/>
              <a:t>oorlog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geweld</a:t>
            </a:r>
            <a:r>
              <a:rPr lang="en-US" dirty="0"/>
              <a:t>, </a:t>
            </a:r>
            <a:r>
              <a:rPr lang="en-US" dirty="0" err="1"/>
              <a:t>mensenrechtenschendingen</a:t>
            </a:r>
            <a:r>
              <a:rPr lang="en-US" dirty="0"/>
              <a:t>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Sociale </a:t>
            </a:r>
            <a:r>
              <a:rPr lang="en-US" dirty="0" err="1"/>
              <a:t>motieven</a:t>
            </a:r>
            <a:r>
              <a:rPr lang="en-US" dirty="0"/>
              <a:t>: </a:t>
            </a:r>
            <a:r>
              <a:rPr lang="en-US" dirty="0" err="1"/>
              <a:t>gezinsvorming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gezinshereniging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5542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879160-EDFD-0B02-07F8-F263EA712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Migratie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Nederland in de </a:t>
            </a:r>
            <a:r>
              <a:rPr lang="en-US" dirty="0" err="1"/>
              <a:t>twintigste</a:t>
            </a:r>
            <a:r>
              <a:rPr lang="en-US" dirty="0"/>
              <a:t> </a:t>
            </a:r>
            <a:r>
              <a:rPr lang="en-US" dirty="0" err="1"/>
              <a:t>eeuw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43BFA20-4BE9-D4EC-A28D-28C7A956B1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272736" cy="4351338"/>
          </a:xfrm>
        </p:spPr>
        <p:txBody>
          <a:bodyPr>
            <a:normAutofit fontScale="92500" lnSpcReduction="10000"/>
          </a:bodyPr>
          <a:lstStyle/>
          <a:p>
            <a:endParaRPr lang="en-US" dirty="0"/>
          </a:p>
          <a:p>
            <a:r>
              <a:rPr lang="nl-NL" dirty="0"/>
              <a:t>Indische – Nederlanders en Molukkers uit Indonesië (rond 1948)</a:t>
            </a:r>
          </a:p>
          <a:p>
            <a:endParaRPr lang="nl-NL" dirty="0"/>
          </a:p>
          <a:p>
            <a:r>
              <a:rPr lang="nl-NL" dirty="0"/>
              <a:t>Surinamers (rond 1975, politieke onafhankelijkheid Suriname)</a:t>
            </a:r>
          </a:p>
          <a:p>
            <a:endParaRPr lang="nl-NL" dirty="0"/>
          </a:p>
          <a:p>
            <a:r>
              <a:rPr lang="nl-NL" dirty="0"/>
              <a:t>Antillen (nog steeds ene kolonie van Nederland,</a:t>
            </a:r>
            <a:br>
              <a:rPr lang="nl-NL" dirty="0"/>
            </a:br>
            <a:r>
              <a:rPr lang="nl-NL" dirty="0"/>
              <a:t>                   Antillianen komen naar Nederland voor werk en studie)</a:t>
            </a:r>
          </a:p>
          <a:p>
            <a:r>
              <a:rPr lang="nl-NL" dirty="0"/>
              <a:t>Gastarbeiders: (jaren zestig, landen als Turkije, Marokko, etc.)</a:t>
            </a:r>
          </a:p>
          <a:p>
            <a:r>
              <a:rPr lang="nl-NL" dirty="0"/>
              <a:t>Gezinshereniging: (Jaren zeventig, landen als Turkije en Marokko)</a:t>
            </a:r>
          </a:p>
          <a:p>
            <a:r>
              <a:rPr lang="nl-NL" dirty="0"/>
              <a:t>Gezinsvorming: over laten komen van alleen een partner naar Nederland</a:t>
            </a:r>
          </a:p>
        </p:txBody>
      </p:sp>
    </p:spTree>
    <p:extLst>
      <p:ext uri="{BB962C8B-B14F-4D97-AF65-F5344CB8AC3E}">
        <p14:creationId xmlns:p14="http://schemas.microsoft.com/office/powerpoint/2010/main" val="20452360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A8A05B-9016-FC76-099A-15AD42F25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Restrictief</a:t>
            </a:r>
            <a:r>
              <a:rPr lang="en-US" dirty="0"/>
              <a:t> </a:t>
            </a:r>
            <a:r>
              <a:rPr lang="en-US" dirty="0" err="1"/>
              <a:t>toelatingsbeleid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CF06B9E-EF54-98EA-FCA7-B44FF7D3DC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/>
              <a:t>Restrictief</a:t>
            </a:r>
            <a:r>
              <a:rPr lang="en-US" dirty="0"/>
              <a:t> </a:t>
            </a:r>
            <a:r>
              <a:rPr lang="en-US" dirty="0" err="1"/>
              <a:t>toelatingsbeleid</a:t>
            </a:r>
            <a:r>
              <a:rPr lang="en-US" dirty="0"/>
              <a:t>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Een </a:t>
            </a:r>
            <a:r>
              <a:rPr lang="en-US" dirty="0" err="1"/>
              <a:t>immigratiebeleid</a:t>
            </a:r>
            <a:r>
              <a:rPr lang="en-US" dirty="0"/>
              <a:t> </a:t>
            </a:r>
            <a:r>
              <a:rPr lang="en-US" dirty="0" err="1"/>
              <a:t>waarbij</a:t>
            </a:r>
            <a:r>
              <a:rPr lang="en-US" dirty="0"/>
              <a:t> </a:t>
            </a:r>
            <a:r>
              <a:rPr lang="en-US" dirty="0" err="1"/>
              <a:t>strenge</a:t>
            </a:r>
            <a:r>
              <a:rPr lang="en-US" dirty="0"/>
              <a:t> </a:t>
            </a:r>
            <a:r>
              <a:rPr lang="en-US" dirty="0" err="1"/>
              <a:t>voorwaarden</a:t>
            </a:r>
            <a:r>
              <a:rPr lang="en-US" dirty="0"/>
              <a:t>  </a:t>
            </a:r>
            <a:r>
              <a:rPr lang="en-US" dirty="0" err="1"/>
              <a:t>worden</a:t>
            </a:r>
            <a:r>
              <a:rPr lang="en-US" dirty="0"/>
              <a:t> </a:t>
            </a:r>
            <a:r>
              <a:rPr lang="en-US" dirty="0" err="1"/>
              <a:t>gesteld</a:t>
            </a:r>
            <a:r>
              <a:rPr lang="en-US" dirty="0"/>
              <a:t> </a:t>
            </a:r>
            <a:r>
              <a:rPr lang="en-US" dirty="0" err="1"/>
              <a:t>aan</a:t>
            </a:r>
            <a:r>
              <a:rPr lang="en-US" dirty="0"/>
              <a:t> het </a:t>
            </a:r>
            <a:r>
              <a:rPr lang="en-US" dirty="0" err="1"/>
              <a:t>toelaten</a:t>
            </a:r>
            <a:r>
              <a:rPr lang="en-US" dirty="0"/>
              <a:t> van </a:t>
            </a:r>
            <a:r>
              <a:rPr lang="en-US" dirty="0" err="1"/>
              <a:t>migranten</a:t>
            </a:r>
            <a:r>
              <a:rPr lang="en-US" dirty="0"/>
              <a:t>, </a:t>
            </a:r>
            <a:r>
              <a:rPr lang="en-US" dirty="0" err="1"/>
              <a:t>zoals</a:t>
            </a:r>
            <a:r>
              <a:rPr lang="en-US" dirty="0"/>
              <a:t>:</a:t>
            </a:r>
            <a:br>
              <a:rPr lang="en-US" dirty="0"/>
            </a:br>
            <a:r>
              <a:rPr lang="en-US" dirty="0" err="1"/>
              <a:t>vluchtelingen</a:t>
            </a:r>
            <a:r>
              <a:rPr lang="en-US" dirty="0"/>
              <a:t>, </a:t>
            </a:r>
            <a:r>
              <a:rPr lang="en-US" dirty="0" err="1"/>
              <a:t>arbeidsmigranten</a:t>
            </a:r>
            <a:r>
              <a:rPr lang="en-US" dirty="0"/>
              <a:t>, </a:t>
            </a:r>
            <a:r>
              <a:rPr lang="en-US" dirty="0" err="1"/>
              <a:t>kennismigranten</a:t>
            </a:r>
            <a:r>
              <a:rPr lang="en-US" dirty="0"/>
              <a:t>, </a:t>
            </a:r>
            <a:r>
              <a:rPr lang="en-US" dirty="0" err="1"/>
              <a:t>gezinsvormers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gezinsherenigiers</a:t>
            </a:r>
            <a:r>
              <a:rPr lang="en-US" dirty="0"/>
              <a:t>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866082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AA0E49C-07C8-CBA3-1FA1-2FED22505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Internationale</a:t>
            </a:r>
            <a:r>
              <a:rPr lang="en-US" dirty="0"/>
              <a:t> </a:t>
            </a:r>
            <a:r>
              <a:rPr lang="en-US" dirty="0" err="1"/>
              <a:t>verdragen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migratiebeleid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0F3CF3D-E577-6401-0527-6A05213C20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Nederland </a:t>
            </a:r>
            <a:r>
              <a:rPr lang="en-US" dirty="0" err="1"/>
              <a:t>heeft</a:t>
            </a:r>
            <a:r>
              <a:rPr lang="en-US" dirty="0"/>
              <a:t> </a:t>
            </a:r>
            <a:r>
              <a:rPr lang="en-US" dirty="0" err="1"/>
              <a:t>enkele</a:t>
            </a:r>
            <a:r>
              <a:rPr lang="en-US" dirty="0"/>
              <a:t> </a:t>
            </a:r>
            <a:r>
              <a:rPr lang="en-US" dirty="0" err="1"/>
              <a:t>internationale</a:t>
            </a:r>
            <a:r>
              <a:rPr lang="en-US" dirty="0"/>
              <a:t> </a:t>
            </a:r>
            <a:r>
              <a:rPr lang="en-US" dirty="0" err="1"/>
              <a:t>verdragen</a:t>
            </a:r>
            <a:r>
              <a:rPr lang="en-US" dirty="0"/>
              <a:t> </a:t>
            </a:r>
            <a:r>
              <a:rPr lang="en-US" dirty="0" err="1"/>
              <a:t>ondertekend</a:t>
            </a:r>
            <a:r>
              <a:rPr lang="en-US" dirty="0"/>
              <a:t> m.b.t. </a:t>
            </a:r>
            <a:r>
              <a:rPr lang="en-US" dirty="0" err="1"/>
              <a:t>migratie</a:t>
            </a:r>
            <a:r>
              <a:rPr lang="en-US" dirty="0"/>
              <a:t>,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weten</a:t>
            </a:r>
            <a:r>
              <a:rPr lang="en-US" dirty="0"/>
              <a:t>:</a:t>
            </a:r>
          </a:p>
          <a:p>
            <a:pPr marL="0" indent="0">
              <a:buNone/>
            </a:pPr>
            <a:endParaRPr lang="en-US" dirty="0"/>
          </a:p>
          <a:p>
            <a:pPr>
              <a:buFontTx/>
              <a:buChar char="-"/>
            </a:pPr>
            <a:r>
              <a:rPr lang="en-US" dirty="0"/>
              <a:t>VN- </a:t>
            </a:r>
            <a:r>
              <a:rPr lang="en-US" dirty="0" err="1"/>
              <a:t>Vluchtelingenverdrag</a:t>
            </a:r>
            <a:r>
              <a:rPr lang="en-US" dirty="0"/>
              <a:t>;</a:t>
            </a:r>
          </a:p>
          <a:p>
            <a:pPr>
              <a:buFontTx/>
              <a:buChar char="-"/>
            </a:pPr>
            <a:r>
              <a:rPr lang="en-US" dirty="0" err="1"/>
              <a:t>Verdrag</a:t>
            </a:r>
            <a:r>
              <a:rPr lang="en-US" dirty="0"/>
              <a:t> van Schengen;</a:t>
            </a:r>
          </a:p>
          <a:p>
            <a:pPr>
              <a:buFontTx/>
              <a:buChar char="-"/>
            </a:pPr>
            <a:r>
              <a:rPr lang="en-US" dirty="0" err="1"/>
              <a:t>Europees</a:t>
            </a:r>
            <a:r>
              <a:rPr lang="en-US" dirty="0"/>
              <a:t> </a:t>
            </a:r>
            <a:r>
              <a:rPr lang="en-US" dirty="0" err="1"/>
              <a:t>Verdrag</a:t>
            </a:r>
            <a:r>
              <a:rPr lang="en-US" dirty="0"/>
              <a:t> </a:t>
            </a:r>
            <a:r>
              <a:rPr lang="en-US" dirty="0" err="1"/>
              <a:t>voor</a:t>
            </a:r>
            <a:r>
              <a:rPr lang="en-US" dirty="0"/>
              <a:t> de </a:t>
            </a:r>
            <a:r>
              <a:rPr lang="en-US" dirty="0" err="1"/>
              <a:t>Rechten</a:t>
            </a:r>
            <a:r>
              <a:rPr lang="en-US" dirty="0"/>
              <a:t> van de </a:t>
            </a:r>
            <a:r>
              <a:rPr lang="en-US" dirty="0" err="1"/>
              <a:t>Mens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727279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0269C3-98A2-C2A7-BE88-D21FE038AB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Eisen </a:t>
            </a:r>
            <a:r>
              <a:rPr lang="en-US" dirty="0" err="1"/>
              <a:t>gezinsvorminng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gezinshereniging</a:t>
            </a:r>
            <a:r>
              <a:rPr lang="en-US" dirty="0"/>
              <a:t> </a:t>
            </a:r>
            <a:r>
              <a:rPr lang="en-US" dirty="0" err="1"/>
              <a:t>voor</a:t>
            </a:r>
            <a:r>
              <a:rPr lang="en-US" dirty="0"/>
              <a:t> </a:t>
            </a:r>
            <a:r>
              <a:rPr lang="en-US" dirty="0" err="1"/>
              <a:t>mensen</a:t>
            </a:r>
            <a:r>
              <a:rPr lang="en-US" dirty="0"/>
              <a:t> van </a:t>
            </a:r>
            <a:r>
              <a:rPr lang="en-US" dirty="0" err="1"/>
              <a:t>buiten</a:t>
            </a:r>
            <a:r>
              <a:rPr lang="en-US" dirty="0"/>
              <a:t> de </a:t>
            </a:r>
            <a:r>
              <a:rPr lang="en-US" dirty="0" err="1"/>
              <a:t>Europese</a:t>
            </a:r>
            <a:r>
              <a:rPr lang="en-US" dirty="0"/>
              <a:t> </a:t>
            </a:r>
            <a:r>
              <a:rPr lang="en-US" dirty="0" err="1"/>
              <a:t>Unie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6D0CF88-D3A4-FB21-F862-9702F8EC62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Eisen </a:t>
            </a:r>
            <a:r>
              <a:rPr lang="en-US" dirty="0" err="1"/>
              <a:t>gezinsvorminng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gezinshereniging</a:t>
            </a:r>
            <a:r>
              <a:rPr lang="en-US" dirty="0"/>
              <a:t> </a:t>
            </a:r>
            <a:r>
              <a:rPr lang="en-US" dirty="0" err="1"/>
              <a:t>voor</a:t>
            </a:r>
            <a:r>
              <a:rPr lang="en-US" dirty="0"/>
              <a:t> </a:t>
            </a:r>
            <a:r>
              <a:rPr lang="en-US" dirty="0" err="1"/>
              <a:t>mensen</a:t>
            </a:r>
            <a:r>
              <a:rPr lang="en-US" dirty="0"/>
              <a:t> van </a:t>
            </a:r>
            <a:r>
              <a:rPr lang="en-US" dirty="0" err="1"/>
              <a:t>buiten</a:t>
            </a:r>
            <a:r>
              <a:rPr lang="en-US" dirty="0"/>
              <a:t> de </a:t>
            </a:r>
            <a:r>
              <a:rPr lang="en-US" dirty="0" err="1"/>
              <a:t>Europese</a:t>
            </a:r>
            <a:r>
              <a:rPr lang="en-US" dirty="0"/>
              <a:t> </a:t>
            </a:r>
            <a:r>
              <a:rPr lang="en-US" dirty="0" err="1"/>
              <a:t>Unie</a:t>
            </a:r>
            <a:r>
              <a:rPr lang="en-US" dirty="0"/>
              <a:t>:</a:t>
            </a:r>
          </a:p>
          <a:p>
            <a:pPr marL="0" indent="0">
              <a:buNone/>
            </a:pPr>
            <a:endParaRPr lang="en-US" dirty="0"/>
          </a:p>
          <a:p>
            <a:pPr>
              <a:buFontTx/>
              <a:buChar char="-"/>
            </a:pPr>
            <a:r>
              <a:rPr lang="en-US" dirty="0" err="1"/>
              <a:t>Beide</a:t>
            </a:r>
            <a:r>
              <a:rPr lang="en-US" dirty="0"/>
              <a:t> 21 </a:t>
            </a:r>
            <a:r>
              <a:rPr lang="en-US" dirty="0" err="1"/>
              <a:t>jaar</a:t>
            </a:r>
            <a:r>
              <a:rPr lang="en-US" dirty="0"/>
              <a:t> of </a:t>
            </a:r>
            <a:r>
              <a:rPr lang="en-US" dirty="0" err="1"/>
              <a:t>ouder</a:t>
            </a:r>
            <a:r>
              <a:rPr lang="en-US" dirty="0"/>
              <a:t>;</a:t>
            </a:r>
          </a:p>
          <a:p>
            <a:pPr>
              <a:buFontTx/>
              <a:buChar char="-"/>
            </a:pPr>
            <a:r>
              <a:rPr lang="en-US" dirty="0" err="1"/>
              <a:t>Beschikken</a:t>
            </a:r>
            <a:r>
              <a:rPr lang="en-US" dirty="0"/>
              <a:t> over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verblijfsvergunning</a:t>
            </a:r>
            <a:r>
              <a:rPr lang="en-US" dirty="0"/>
              <a:t>;</a:t>
            </a:r>
          </a:p>
          <a:p>
            <a:pPr>
              <a:buFontTx/>
              <a:buChar char="-"/>
            </a:pPr>
            <a:r>
              <a:rPr lang="en-US" dirty="0"/>
              <a:t>Hier al </a:t>
            </a:r>
            <a:r>
              <a:rPr lang="en-US" dirty="0" err="1"/>
              <a:t>woonachtige</a:t>
            </a:r>
            <a:r>
              <a:rPr lang="en-US" dirty="0"/>
              <a:t> </a:t>
            </a:r>
            <a:r>
              <a:rPr lang="en-US" dirty="0" err="1"/>
              <a:t>moet</a:t>
            </a:r>
            <a:r>
              <a:rPr lang="en-US" dirty="0"/>
              <a:t> minimal 130 </a:t>
            </a:r>
            <a:r>
              <a:rPr lang="en-US" dirty="0" err="1"/>
              <a:t>procent</a:t>
            </a:r>
            <a:r>
              <a:rPr lang="en-US" dirty="0"/>
              <a:t> </a:t>
            </a:r>
            <a:r>
              <a:rPr lang="en-US" dirty="0" err="1"/>
              <a:t>verdienen</a:t>
            </a:r>
            <a:r>
              <a:rPr lang="en-US" dirty="0"/>
              <a:t> van het </a:t>
            </a:r>
            <a:r>
              <a:rPr lang="en-US" dirty="0" err="1"/>
              <a:t>minimumloon</a:t>
            </a:r>
            <a:r>
              <a:rPr lang="en-US" dirty="0"/>
              <a:t>;</a:t>
            </a:r>
          </a:p>
          <a:p>
            <a:pPr>
              <a:buFontTx/>
              <a:buChar char="-"/>
            </a:pPr>
            <a:r>
              <a:rPr lang="en-US" dirty="0"/>
              <a:t>De partner </a:t>
            </a:r>
            <a:r>
              <a:rPr lang="en-US" dirty="0" err="1"/>
              <a:t>uit</a:t>
            </a:r>
            <a:r>
              <a:rPr lang="en-US" dirty="0"/>
              <a:t> het </a:t>
            </a:r>
            <a:r>
              <a:rPr lang="en-US" dirty="0" err="1"/>
              <a:t>buitenland</a:t>
            </a:r>
            <a:r>
              <a:rPr lang="en-US" dirty="0"/>
              <a:t> </a:t>
            </a:r>
            <a:r>
              <a:rPr lang="en-US" dirty="0" err="1"/>
              <a:t>moet</a:t>
            </a:r>
            <a:r>
              <a:rPr lang="en-US" dirty="0"/>
              <a:t> </a:t>
            </a:r>
            <a:r>
              <a:rPr lang="en-US" dirty="0" err="1"/>
              <a:t>slagen</a:t>
            </a:r>
            <a:r>
              <a:rPr lang="en-US" dirty="0"/>
              <a:t> </a:t>
            </a:r>
            <a:r>
              <a:rPr lang="en-US" dirty="0" err="1"/>
              <a:t>voor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basisexamen</a:t>
            </a:r>
            <a:r>
              <a:rPr lang="en-US" dirty="0"/>
              <a:t> </a:t>
            </a:r>
            <a:r>
              <a:rPr lang="en-US" dirty="0" err="1"/>
              <a:t>inburgering</a:t>
            </a:r>
            <a:r>
              <a:rPr lang="en-US" dirty="0"/>
              <a:t>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80134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8905439-63B8-BED9-F3FB-B3D0D4EF3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Illegalen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184CE0D-5F2E-FC9B-98ED-03136AAE11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/>
              <a:t>Illegalen</a:t>
            </a:r>
            <a:r>
              <a:rPr lang="en-US" dirty="0"/>
              <a:t>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Mensen die </a:t>
            </a:r>
            <a:r>
              <a:rPr lang="en-US" dirty="0" err="1"/>
              <a:t>zonder</a:t>
            </a:r>
            <a:r>
              <a:rPr lang="en-US" dirty="0"/>
              <a:t> </a:t>
            </a:r>
            <a:r>
              <a:rPr lang="en-US" dirty="0" err="1"/>
              <a:t>wettige</a:t>
            </a:r>
            <a:r>
              <a:rPr lang="en-US" dirty="0"/>
              <a:t> </a:t>
            </a:r>
            <a:r>
              <a:rPr lang="en-US" dirty="0" err="1"/>
              <a:t>toestemming</a:t>
            </a:r>
            <a:r>
              <a:rPr lang="en-US" dirty="0"/>
              <a:t> </a:t>
            </a:r>
            <a:r>
              <a:rPr lang="en-US" dirty="0" err="1"/>
              <a:t>verblijven</a:t>
            </a:r>
            <a:r>
              <a:rPr lang="en-US" dirty="0"/>
              <a:t> in </a:t>
            </a:r>
            <a:r>
              <a:rPr lang="en-US" dirty="0" err="1"/>
              <a:t>een</a:t>
            </a:r>
            <a:r>
              <a:rPr lang="en-US" dirty="0"/>
              <a:t> land om er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wonen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werken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Naar </a:t>
            </a:r>
            <a:r>
              <a:rPr lang="en-US" dirty="0" err="1"/>
              <a:t>schatting</a:t>
            </a:r>
            <a:r>
              <a:rPr lang="en-US" dirty="0"/>
              <a:t> </a:t>
            </a:r>
            <a:r>
              <a:rPr lang="en-US" dirty="0" err="1"/>
              <a:t>zijn</a:t>
            </a:r>
            <a:r>
              <a:rPr lang="en-US" dirty="0"/>
              <a:t> er </a:t>
            </a:r>
            <a:r>
              <a:rPr lang="en-US" dirty="0" err="1"/>
              <a:t>tussen</a:t>
            </a:r>
            <a:r>
              <a:rPr lang="en-US" dirty="0"/>
              <a:t> de 50.000 </a:t>
            </a:r>
            <a:r>
              <a:rPr lang="en-US" dirty="0" err="1"/>
              <a:t>en</a:t>
            </a:r>
            <a:r>
              <a:rPr lang="en-US" dirty="0"/>
              <a:t> 150.000 </a:t>
            </a:r>
            <a:r>
              <a:rPr lang="en-US" dirty="0" err="1"/>
              <a:t>illegalen</a:t>
            </a:r>
            <a:r>
              <a:rPr lang="en-US" dirty="0"/>
              <a:t> in Nederland.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86081376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295</Words>
  <Application>Microsoft Office PowerPoint</Application>
  <PresentationFormat>Breedbeeld</PresentationFormat>
  <Paragraphs>46</Paragraphs>
  <Slides>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11" baseType="lpstr">
      <vt:lpstr>Aptos</vt:lpstr>
      <vt:lpstr>Aptos Display</vt:lpstr>
      <vt:lpstr>Arial</vt:lpstr>
      <vt:lpstr>Kantoorthema</vt:lpstr>
      <vt:lpstr>H4.4: Migratie naar Nederland</vt:lpstr>
      <vt:lpstr>Motieven voor migratie</vt:lpstr>
      <vt:lpstr>Migratie naar Nederland in de twintigste eeuw</vt:lpstr>
      <vt:lpstr>Restrictief toelatingsbeleid</vt:lpstr>
      <vt:lpstr>Internationale verdragen en migratiebeleid</vt:lpstr>
      <vt:lpstr>Eisen gezinsvorminng en gezinshereniging voor mensen van buiten de Europese Unie</vt:lpstr>
      <vt:lpstr>Illegalen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Fluitsma, D.W.P.M. (Daniel)</dc:creator>
  <cp:lastModifiedBy>Fluitsma, D.W.P.M. (Daniel)</cp:lastModifiedBy>
  <cp:revision>1</cp:revision>
  <dcterms:created xsi:type="dcterms:W3CDTF">2026-03-10T14:24:25Z</dcterms:created>
  <dcterms:modified xsi:type="dcterms:W3CDTF">2026-03-10T14:37:35Z</dcterms:modified>
</cp:coreProperties>
</file>