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1" r:id="rId6"/>
    <p:sldId id="260" r:id="rId7"/>
    <p:sldId id="267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CDCDEB-7EFE-4D8C-90AE-D3B245ACC078}" v="13" dt="2026-03-10T09:51:29.5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uitsma, D.W.P.M. (Daniel)" userId="aab17d33-b89b-4526-b7c1-165dab8f619f" providerId="ADAL" clId="{3264889C-31D7-4C41-8364-9484FB43B2D0}"/>
    <pc:docChg chg="undo custSel addSld modSld sldOrd">
      <pc:chgData name="Fluitsma, D.W.P.M. (Daniel)" userId="aab17d33-b89b-4526-b7c1-165dab8f619f" providerId="ADAL" clId="{3264889C-31D7-4C41-8364-9484FB43B2D0}" dt="2026-03-10T10:01:07.559" v="3942" actId="20577"/>
      <pc:docMkLst>
        <pc:docMk/>
      </pc:docMkLst>
      <pc:sldChg chg="modSp mod">
        <pc:chgData name="Fluitsma, D.W.P.M. (Daniel)" userId="aab17d33-b89b-4526-b7c1-165dab8f619f" providerId="ADAL" clId="{3264889C-31D7-4C41-8364-9484FB43B2D0}" dt="2026-03-10T09:07:10.646" v="61" actId="20577"/>
        <pc:sldMkLst>
          <pc:docMk/>
          <pc:sldMk cId="2487419730" sldId="256"/>
        </pc:sldMkLst>
        <pc:spChg chg="mod">
          <ac:chgData name="Fluitsma, D.W.P.M. (Daniel)" userId="aab17d33-b89b-4526-b7c1-165dab8f619f" providerId="ADAL" clId="{3264889C-31D7-4C41-8364-9484FB43B2D0}" dt="2026-03-10T09:07:10.646" v="61" actId="20577"/>
          <ac:spMkLst>
            <pc:docMk/>
            <pc:sldMk cId="2487419730" sldId="256"/>
            <ac:spMk id="5" creationId="{28547A71-D9BD-D321-6B47-DF2CE7E1CDF8}"/>
          </ac:spMkLst>
        </pc:spChg>
      </pc:sldChg>
      <pc:sldChg chg="addSp modSp new mod">
        <pc:chgData name="Fluitsma, D.W.P.M. (Daniel)" userId="aab17d33-b89b-4526-b7c1-165dab8f619f" providerId="ADAL" clId="{3264889C-31D7-4C41-8364-9484FB43B2D0}" dt="2026-03-10T09:12:02.031" v="596" actId="20577"/>
        <pc:sldMkLst>
          <pc:docMk/>
          <pc:sldMk cId="102941224" sldId="257"/>
        </pc:sldMkLst>
        <pc:spChg chg="mod">
          <ac:chgData name="Fluitsma, D.W.P.M. (Daniel)" userId="aab17d33-b89b-4526-b7c1-165dab8f619f" providerId="ADAL" clId="{3264889C-31D7-4C41-8364-9484FB43B2D0}" dt="2026-03-10T09:10:13.376" v="265" actId="20577"/>
          <ac:spMkLst>
            <pc:docMk/>
            <pc:sldMk cId="102941224" sldId="257"/>
            <ac:spMk id="2" creationId="{200F6E5D-9F07-2DE5-3A73-777B9E6F3F42}"/>
          </ac:spMkLst>
        </pc:spChg>
        <pc:spChg chg="mod">
          <ac:chgData name="Fluitsma, D.W.P.M. (Daniel)" userId="aab17d33-b89b-4526-b7c1-165dab8f619f" providerId="ADAL" clId="{3264889C-31D7-4C41-8364-9484FB43B2D0}" dt="2026-03-10T09:12:02.031" v="596" actId="20577"/>
          <ac:spMkLst>
            <pc:docMk/>
            <pc:sldMk cId="102941224" sldId="257"/>
            <ac:spMk id="3" creationId="{F465C11C-27AD-EFC3-2145-535895FA303C}"/>
          </ac:spMkLst>
        </pc:spChg>
        <pc:spChg chg="add">
          <ac:chgData name="Fluitsma, D.W.P.M. (Daniel)" userId="aab17d33-b89b-4526-b7c1-165dab8f619f" providerId="ADAL" clId="{3264889C-31D7-4C41-8364-9484FB43B2D0}" dt="2026-03-10T09:10:46.798" v="337"/>
          <ac:spMkLst>
            <pc:docMk/>
            <pc:sldMk cId="102941224" sldId="257"/>
            <ac:spMk id="4" creationId="{6BDEA25B-4C77-B520-F9E3-FA1E477557A1}"/>
          </ac:spMkLst>
        </pc:spChg>
      </pc:sldChg>
      <pc:sldChg chg="addSp delSp modSp new mod">
        <pc:chgData name="Fluitsma, D.W.P.M. (Daniel)" userId="aab17d33-b89b-4526-b7c1-165dab8f619f" providerId="ADAL" clId="{3264889C-31D7-4C41-8364-9484FB43B2D0}" dt="2026-03-10T09:18:31.819" v="1337" actId="21"/>
        <pc:sldMkLst>
          <pc:docMk/>
          <pc:sldMk cId="2117248767" sldId="258"/>
        </pc:sldMkLst>
        <pc:spChg chg="mod">
          <ac:chgData name="Fluitsma, D.W.P.M. (Daniel)" userId="aab17d33-b89b-4526-b7c1-165dab8f619f" providerId="ADAL" clId="{3264889C-31D7-4C41-8364-9484FB43B2D0}" dt="2026-03-10T09:12:16.601" v="611" actId="20577"/>
          <ac:spMkLst>
            <pc:docMk/>
            <pc:sldMk cId="2117248767" sldId="258"/>
            <ac:spMk id="2" creationId="{5EDE5209-406C-A93E-7097-D12984B9FB8D}"/>
          </ac:spMkLst>
        </pc:spChg>
        <pc:spChg chg="mod">
          <ac:chgData name="Fluitsma, D.W.P.M. (Daniel)" userId="aab17d33-b89b-4526-b7c1-165dab8f619f" providerId="ADAL" clId="{3264889C-31D7-4C41-8364-9484FB43B2D0}" dt="2026-03-10T09:14:53.153" v="883" actId="20577"/>
          <ac:spMkLst>
            <pc:docMk/>
            <pc:sldMk cId="2117248767" sldId="258"/>
            <ac:spMk id="3" creationId="{2F4FA7FF-74BB-18C1-3F83-782A52E7242D}"/>
          </ac:spMkLst>
        </pc:spChg>
        <pc:spChg chg="add del mod">
          <ac:chgData name="Fluitsma, D.W.P.M. (Daniel)" userId="aab17d33-b89b-4526-b7c1-165dab8f619f" providerId="ADAL" clId="{3264889C-31D7-4C41-8364-9484FB43B2D0}" dt="2026-03-10T09:18:31.819" v="1337" actId="21"/>
          <ac:spMkLst>
            <pc:docMk/>
            <pc:sldMk cId="2117248767" sldId="258"/>
            <ac:spMk id="4" creationId="{256B0856-A764-C936-31AD-DE3869C3B586}"/>
          </ac:spMkLst>
        </pc:spChg>
      </pc:sldChg>
      <pc:sldChg chg="modSp new mod ord">
        <pc:chgData name="Fluitsma, D.W.P.M. (Daniel)" userId="aab17d33-b89b-4526-b7c1-165dab8f619f" providerId="ADAL" clId="{3264889C-31D7-4C41-8364-9484FB43B2D0}" dt="2026-03-10T09:10:03.541" v="221"/>
        <pc:sldMkLst>
          <pc:docMk/>
          <pc:sldMk cId="322294712" sldId="259"/>
        </pc:sldMkLst>
        <pc:spChg chg="mod">
          <ac:chgData name="Fluitsma, D.W.P.M. (Daniel)" userId="aab17d33-b89b-4526-b7c1-165dab8f619f" providerId="ADAL" clId="{3264889C-31D7-4C41-8364-9484FB43B2D0}" dt="2026-03-10T09:08:38.341" v="126" actId="20577"/>
          <ac:spMkLst>
            <pc:docMk/>
            <pc:sldMk cId="322294712" sldId="259"/>
            <ac:spMk id="2" creationId="{C8EC9A98-629A-A03A-A826-E650D0BFDCEC}"/>
          </ac:spMkLst>
        </pc:spChg>
        <pc:spChg chg="mod">
          <ac:chgData name="Fluitsma, D.W.P.M. (Daniel)" userId="aab17d33-b89b-4526-b7c1-165dab8f619f" providerId="ADAL" clId="{3264889C-31D7-4C41-8364-9484FB43B2D0}" dt="2026-03-10T09:09:59.649" v="219" actId="20577"/>
          <ac:spMkLst>
            <pc:docMk/>
            <pc:sldMk cId="322294712" sldId="259"/>
            <ac:spMk id="3" creationId="{6BDC57EF-A2D9-85E9-DFB2-13B8344A93AD}"/>
          </ac:spMkLst>
        </pc:spChg>
      </pc:sldChg>
      <pc:sldChg chg="modSp new mod">
        <pc:chgData name="Fluitsma, D.W.P.M. (Daniel)" userId="aab17d33-b89b-4526-b7c1-165dab8f619f" providerId="ADAL" clId="{3264889C-31D7-4C41-8364-9484FB43B2D0}" dt="2026-03-10T09:20:43.355" v="1755" actId="20577"/>
        <pc:sldMkLst>
          <pc:docMk/>
          <pc:sldMk cId="3971625138" sldId="260"/>
        </pc:sldMkLst>
        <pc:spChg chg="mod">
          <ac:chgData name="Fluitsma, D.W.P.M. (Daniel)" userId="aab17d33-b89b-4526-b7c1-165dab8f619f" providerId="ADAL" clId="{3264889C-31D7-4C41-8364-9484FB43B2D0}" dt="2026-03-10T09:19:05.130" v="1420" actId="20577"/>
          <ac:spMkLst>
            <pc:docMk/>
            <pc:sldMk cId="3971625138" sldId="260"/>
            <ac:spMk id="2" creationId="{D92ABC91-B4C2-FE7F-6729-427878149C40}"/>
          </ac:spMkLst>
        </pc:spChg>
        <pc:spChg chg="mod">
          <ac:chgData name="Fluitsma, D.W.P.M. (Daniel)" userId="aab17d33-b89b-4526-b7c1-165dab8f619f" providerId="ADAL" clId="{3264889C-31D7-4C41-8364-9484FB43B2D0}" dt="2026-03-10T09:20:43.355" v="1755" actId="20577"/>
          <ac:spMkLst>
            <pc:docMk/>
            <pc:sldMk cId="3971625138" sldId="260"/>
            <ac:spMk id="3" creationId="{18EEC5D8-BD57-3795-D01D-35E33B8DF62B}"/>
          </ac:spMkLst>
        </pc:spChg>
      </pc:sldChg>
      <pc:sldChg chg="modSp new mod ord">
        <pc:chgData name="Fluitsma, D.W.P.M. (Daniel)" userId="aab17d33-b89b-4526-b7c1-165dab8f619f" providerId="ADAL" clId="{3264889C-31D7-4C41-8364-9484FB43B2D0}" dt="2026-03-10T09:18:37.423" v="1341"/>
        <pc:sldMkLst>
          <pc:docMk/>
          <pc:sldMk cId="3164363407" sldId="261"/>
        </pc:sldMkLst>
        <pc:spChg chg="mod">
          <ac:chgData name="Fluitsma, D.W.P.M. (Daniel)" userId="aab17d33-b89b-4526-b7c1-165dab8f619f" providerId="ADAL" clId="{3264889C-31D7-4C41-8364-9484FB43B2D0}" dt="2026-03-10T09:14:58.614" v="896" actId="20577"/>
          <ac:spMkLst>
            <pc:docMk/>
            <pc:sldMk cId="3164363407" sldId="261"/>
            <ac:spMk id="2" creationId="{8AD0306B-CF04-32A9-14C3-C31070B12F67}"/>
          </ac:spMkLst>
        </pc:spChg>
        <pc:spChg chg="mod">
          <ac:chgData name="Fluitsma, D.W.P.M. (Daniel)" userId="aab17d33-b89b-4526-b7c1-165dab8f619f" providerId="ADAL" clId="{3264889C-31D7-4C41-8364-9484FB43B2D0}" dt="2026-03-10T09:18:06.817" v="1335" actId="20577"/>
          <ac:spMkLst>
            <pc:docMk/>
            <pc:sldMk cId="3164363407" sldId="261"/>
            <ac:spMk id="3" creationId="{39DF7889-328D-3B8D-E442-E4C58B80F6F9}"/>
          </ac:spMkLst>
        </pc:spChg>
      </pc:sldChg>
      <pc:sldChg chg="modSp new mod">
        <pc:chgData name="Fluitsma, D.W.P.M. (Daniel)" userId="aab17d33-b89b-4526-b7c1-165dab8f619f" providerId="ADAL" clId="{3264889C-31D7-4C41-8364-9484FB43B2D0}" dt="2026-03-10T09:53:55.089" v="2696" actId="27636"/>
        <pc:sldMkLst>
          <pc:docMk/>
          <pc:sldMk cId="1574851748" sldId="262"/>
        </pc:sldMkLst>
        <pc:spChg chg="mod">
          <ac:chgData name="Fluitsma, D.W.P.M. (Daniel)" userId="aab17d33-b89b-4526-b7c1-165dab8f619f" providerId="ADAL" clId="{3264889C-31D7-4C41-8364-9484FB43B2D0}" dt="2026-03-10T09:53:50.820" v="2692" actId="27636"/>
          <ac:spMkLst>
            <pc:docMk/>
            <pc:sldMk cId="1574851748" sldId="262"/>
            <ac:spMk id="2" creationId="{0816B7E5-80DA-F749-7B88-FBB7352ED69E}"/>
          </ac:spMkLst>
        </pc:spChg>
        <pc:spChg chg="mod">
          <ac:chgData name="Fluitsma, D.W.P.M. (Daniel)" userId="aab17d33-b89b-4526-b7c1-165dab8f619f" providerId="ADAL" clId="{3264889C-31D7-4C41-8364-9484FB43B2D0}" dt="2026-03-10T09:53:55.089" v="2696" actId="27636"/>
          <ac:spMkLst>
            <pc:docMk/>
            <pc:sldMk cId="1574851748" sldId="262"/>
            <ac:spMk id="3" creationId="{466E9F79-216B-C376-21B5-55E0425C4F54}"/>
          </ac:spMkLst>
        </pc:spChg>
      </pc:sldChg>
      <pc:sldChg chg="modSp new mod">
        <pc:chgData name="Fluitsma, D.W.P.M. (Daniel)" userId="aab17d33-b89b-4526-b7c1-165dab8f619f" providerId="ADAL" clId="{3264889C-31D7-4C41-8364-9484FB43B2D0}" dt="2026-03-10T09:55:46.780" v="3046" actId="20577"/>
        <pc:sldMkLst>
          <pc:docMk/>
          <pc:sldMk cId="1743790744" sldId="263"/>
        </pc:sldMkLst>
        <pc:spChg chg="mod">
          <ac:chgData name="Fluitsma, D.W.P.M. (Daniel)" userId="aab17d33-b89b-4526-b7c1-165dab8f619f" providerId="ADAL" clId="{3264889C-31D7-4C41-8364-9484FB43B2D0}" dt="2026-03-10T09:22:04.425" v="1942" actId="20577"/>
          <ac:spMkLst>
            <pc:docMk/>
            <pc:sldMk cId="1743790744" sldId="263"/>
            <ac:spMk id="2" creationId="{3611058B-3891-D170-0702-2859BD484CA2}"/>
          </ac:spMkLst>
        </pc:spChg>
        <pc:spChg chg="mod">
          <ac:chgData name="Fluitsma, D.W.P.M. (Daniel)" userId="aab17d33-b89b-4526-b7c1-165dab8f619f" providerId="ADAL" clId="{3264889C-31D7-4C41-8364-9484FB43B2D0}" dt="2026-03-10T09:55:46.780" v="3046" actId="20577"/>
          <ac:spMkLst>
            <pc:docMk/>
            <pc:sldMk cId="1743790744" sldId="263"/>
            <ac:spMk id="3" creationId="{E9AE9983-A1A2-236B-5033-C0360AC7FFC1}"/>
          </ac:spMkLst>
        </pc:spChg>
      </pc:sldChg>
      <pc:sldChg chg="modSp new mod">
        <pc:chgData name="Fluitsma, D.W.P.M. (Daniel)" userId="aab17d33-b89b-4526-b7c1-165dab8f619f" providerId="ADAL" clId="{3264889C-31D7-4C41-8364-9484FB43B2D0}" dt="2026-03-10T09:57:14.498" v="3313" actId="20577"/>
        <pc:sldMkLst>
          <pc:docMk/>
          <pc:sldMk cId="956461379" sldId="264"/>
        </pc:sldMkLst>
        <pc:spChg chg="mod">
          <ac:chgData name="Fluitsma, D.W.P.M. (Daniel)" userId="aab17d33-b89b-4526-b7c1-165dab8f619f" providerId="ADAL" clId="{3264889C-31D7-4C41-8364-9484FB43B2D0}" dt="2026-03-10T09:22:11.435" v="1959" actId="20577"/>
          <ac:spMkLst>
            <pc:docMk/>
            <pc:sldMk cId="956461379" sldId="264"/>
            <ac:spMk id="2" creationId="{8D6A6836-38EB-1C40-A302-C7D48F398B2A}"/>
          </ac:spMkLst>
        </pc:spChg>
        <pc:spChg chg="mod">
          <ac:chgData name="Fluitsma, D.W.P.M. (Daniel)" userId="aab17d33-b89b-4526-b7c1-165dab8f619f" providerId="ADAL" clId="{3264889C-31D7-4C41-8364-9484FB43B2D0}" dt="2026-03-10T09:57:14.498" v="3313" actId="20577"/>
          <ac:spMkLst>
            <pc:docMk/>
            <pc:sldMk cId="956461379" sldId="264"/>
            <ac:spMk id="3" creationId="{0E43E1DA-E2C1-D22C-90AC-563612F0770B}"/>
          </ac:spMkLst>
        </pc:spChg>
      </pc:sldChg>
      <pc:sldChg chg="modSp new mod">
        <pc:chgData name="Fluitsma, D.W.P.M. (Daniel)" userId="aab17d33-b89b-4526-b7c1-165dab8f619f" providerId="ADAL" clId="{3264889C-31D7-4C41-8364-9484FB43B2D0}" dt="2026-03-10T09:58:06.436" v="3512" actId="20577"/>
        <pc:sldMkLst>
          <pc:docMk/>
          <pc:sldMk cId="2524728486" sldId="265"/>
        </pc:sldMkLst>
        <pc:spChg chg="mod">
          <ac:chgData name="Fluitsma, D.W.P.M. (Daniel)" userId="aab17d33-b89b-4526-b7c1-165dab8f619f" providerId="ADAL" clId="{3264889C-31D7-4C41-8364-9484FB43B2D0}" dt="2026-03-10T09:22:20.191" v="1971" actId="20577"/>
          <ac:spMkLst>
            <pc:docMk/>
            <pc:sldMk cId="2524728486" sldId="265"/>
            <ac:spMk id="2" creationId="{423E7C27-097A-ED1B-93E3-C274F9407D73}"/>
          </ac:spMkLst>
        </pc:spChg>
        <pc:spChg chg="mod">
          <ac:chgData name="Fluitsma, D.W.P.M. (Daniel)" userId="aab17d33-b89b-4526-b7c1-165dab8f619f" providerId="ADAL" clId="{3264889C-31D7-4C41-8364-9484FB43B2D0}" dt="2026-03-10T09:58:06.436" v="3512" actId="20577"/>
          <ac:spMkLst>
            <pc:docMk/>
            <pc:sldMk cId="2524728486" sldId="265"/>
            <ac:spMk id="3" creationId="{D7C96630-1A0D-2382-E16D-6243891994C2}"/>
          </ac:spMkLst>
        </pc:spChg>
      </pc:sldChg>
      <pc:sldChg chg="modSp new mod">
        <pc:chgData name="Fluitsma, D.W.P.M. (Daniel)" userId="aab17d33-b89b-4526-b7c1-165dab8f619f" providerId="ADAL" clId="{3264889C-31D7-4C41-8364-9484FB43B2D0}" dt="2026-03-10T09:59:37.630" v="3718" actId="20577"/>
        <pc:sldMkLst>
          <pc:docMk/>
          <pc:sldMk cId="1459498399" sldId="266"/>
        </pc:sldMkLst>
        <pc:spChg chg="mod">
          <ac:chgData name="Fluitsma, D.W.P.M. (Daniel)" userId="aab17d33-b89b-4526-b7c1-165dab8f619f" providerId="ADAL" clId="{3264889C-31D7-4C41-8364-9484FB43B2D0}" dt="2026-03-10T09:22:26.155" v="1988" actId="20577"/>
          <ac:spMkLst>
            <pc:docMk/>
            <pc:sldMk cId="1459498399" sldId="266"/>
            <ac:spMk id="2" creationId="{45E8E8D0-DDF7-0475-45EA-2AEE843EC2BA}"/>
          </ac:spMkLst>
        </pc:spChg>
        <pc:spChg chg="mod">
          <ac:chgData name="Fluitsma, D.W.P.M. (Daniel)" userId="aab17d33-b89b-4526-b7c1-165dab8f619f" providerId="ADAL" clId="{3264889C-31D7-4C41-8364-9484FB43B2D0}" dt="2026-03-10T09:59:37.630" v="3718" actId="20577"/>
          <ac:spMkLst>
            <pc:docMk/>
            <pc:sldMk cId="1459498399" sldId="266"/>
            <ac:spMk id="3" creationId="{D717E9D8-4A9E-03AF-1B74-00B45798E097}"/>
          </ac:spMkLst>
        </pc:spChg>
      </pc:sldChg>
      <pc:sldChg chg="modSp new mod">
        <pc:chgData name="Fluitsma, D.W.P.M. (Daniel)" userId="aab17d33-b89b-4526-b7c1-165dab8f619f" providerId="ADAL" clId="{3264889C-31D7-4C41-8364-9484FB43B2D0}" dt="2026-03-10T10:01:07.559" v="3942" actId="20577"/>
        <pc:sldMkLst>
          <pc:docMk/>
          <pc:sldMk cId="1258080690" sldId="267"/>
        </pc:sldMkLst>
        <pc:spChg chg="mod">
          <ac:chgData name="Fluitsma, D.W.P.M. (Daniel)" userId="aab17d33-b89b-4526-b7c1-165dab8f619f" providerId="ADAL" clId="{3264889C-31D7-4C41-8364-9484FB43B2D0}" dt="2026-03-10T10:00:06.906" v="3744" actId="20577"/>
          <ac:spMkLst>
            <pc:docMk/>
            <pc:sldMk cId="1258080690" sldId="267"/>
            <ac:spMk id="2" creationId="{D3A2C377-43FF-FCD4-38B5-4AC04D740DB1}"/>
          </ac:spMkLst>
        </pc:spChg>
        <pc:spChg chg="mod">
          <ac:chgData name="Fluitsma, D.W.P.M. (Daniel)" userId="aab17d33-b89b-4526-b7c1-165dab8f619f" providerId="ADAL" clId="{3264889C-31D7-4C41-8364-9484FB43B2D0}" dt="2026-03-10T10:01:07.559" v="3942" actId="20577"/>
          <ac:spMkLst>
            <pc:docMk/>
            <pc:sldMk cId="1258080690" sldId="267"/>
            <ac:spMk id="3" creationId="{2261C9D5-07CE-8550-1CE0-86FB1AE4D4B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8C40B6-4578-C2CE-FEB6-C3F95A02D3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46D38E5-A3D8-586F-7554-5976ED15EC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E48F72D-18BC-CB59-F0EF-5C29E4A1E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1C70F-BF09-491F-AEF5-7F0A4BAFD66C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F744827-88C2-04E7-26E1-0E1850823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27E8EA4-7A55-65A2-3243-F2F6BCD30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1ECA-F453-4361-8C9A-FE932D273E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0806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12E417-FB5A-2D81-A939-91B72CB64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9355C30-AFE7-6D7B-D2BF-FA0186FD81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1C56D05-D2BE-F364-CDAB-9E512B721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1C70F-BF09-491F-AEF5-7F0A4BAFD66C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37CCA3D-2AE2-5208-8540-7CC63985F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F68BB9-B7AE-0760-C171-F542E1AB9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1ECA-F453-4361-8C9A-FE932D273E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5626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E1D98575-D1E4-66D3-EA90-F8DE8CBD9F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1096DA7-1CB2-CC03-7895-E47FD4B4E0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382DE0-22D1-1D89-AA49-B6DAA0836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1C70F-BF09-491F-AEF5-7F0A4BAFD66C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4ED7F8A-3D7E-433A-69A7-ED40E53E5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2386BD0-3D5E-DD9B-720E-6B686FB6C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1ECA-F453-4361-8C9A-FE932D273E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7726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008D09-52B6-D32D-5175-C193E78F8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8B6788C-7F65-27D4-BA03-DF1ADE4E8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70AA49C-6901-B041-9423-D7ED3DBCB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1C70F-BF09-491F-AEF5-7F0A4BAFD66C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0D82317-B938-1490-D489-6450F3341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39B8295-825E-6028-93FE-624D23D4A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1ECA-F453-4361-8C9A-FE932D273E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669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1ACD87-0163-1FD7-16BE-882FC4EE2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C26E972-4FA6-8C7F-DBF5-D66D49899F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06AAE4C-260E-ADA1-B60D-ECC798B58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1C70F-BF09-491F-AEF5-7F0A4BAFD66C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7DE3842-7E10-4142-B5B3-2A8BC198D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0033208-48A8-69BB-5B72-8F876BEF1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1ECA-F453-4361-8C9A-FE932D273E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2862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D7F86A-E3BF-10D1-F21F-308DAB198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2C3F83E-89BA-2F34-BA1E-4F99689B8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2AE206B-02EC-491E-8C06-8CA5E6F7B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8EC89AC-8C21-58A8-51ED-642710B91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1C70F-BF09-491F-AEF5-7F0A4BAFD66C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CB003E8-369B-22A6-749D-161CBC243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432B6B3-897F-AABC-518E-29E50AE37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1ECA-F453-4361-8C9A-FE932D273E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8791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B20492-D97B-6CB9-5274-9DE487799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043A78D-876D-C669-B9CA-0FAAF4D71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E2A7261-31FE-BC07-DC42-2B593C4447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52F9425-CC71-47C5-907F-6319BFDB9F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8BDFF07-47A8-13FF-95C9-B4D4019E98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88885D5A-2A03-3690-0C3D-65B996A16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1C70F-BF09-491F-AEF5-7F0A4BAFD66C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93BC025C-000C-C140-E678-C0BBE9953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59DA2C8-1AC4-A318-E587-927E3F3CC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1ECA-F453-4361-8C9A-FE932D273E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3609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B24E87-3669-4C87-EA93-B68079B87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3830AA2-D8FD-6486-6A5B-33CC5B8C7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1C70F-BF09-491F-AEF5-7F0A4BAFD66C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1A55F96-B795-9398-DB0C-5E1953AC1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AEED8A8-2EC2-52A7-A606-6650603F1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1ECA-F453-4361-8C9A-FE932D273E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593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47C85BA-075B-C8C4-1A35-2B53FCF82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1C70F-BF09-491F-AEF5-7F0A4BAFD66C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E8306D0-4170-470B-8127-A31D3D06D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6AA6E43-28A7-5297-3E73-145DEB2E9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1ECA-F453-4361-8C9A-FE932D273E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9991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12FFE1-CA87-D7D4-2B8F-BF3F40F3C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0391686-F872-65A8-A5C4-54F84B5F69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75F774C-A524-AE9B-CB92-AB8FC6DFF3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0FA400A-B1AF-86A6-B9E4-C5E4F3AEB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1C70F-BF09-491F-AEF5-7F0A4BAFD66C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BA03331-36FE-C51C-BF93-7F1D87635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7C29B28-F562-91B3-61B4-560022BEB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1ECA-F453-4361-8C9A-FE932D273E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1311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4B966B-A244-780B-83A6-861139051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52379DE7-7CBA-9C7B-D364-828D522074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2AD4B35-9F34-12E3-9F4A-BBDD324927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BE205D9-3DBC-CD51-6D18-A236E1151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1C70F-BF09-491F-AEF5-7F0A4BAFD66C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09E3853-CE80-20B0-B422-487827915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5AA9045-5E56-123D-12CD-3522B12E5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1ECA-F453-4361-8C9A-FE932D273E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297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70EB9010-F6FE-4AB3-1C2D-D0A338E30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53001AF-6FBF-37C5-9406-ADA4A1D25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AAB7ADA-F399-FEDE-5243-A762C7244E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E1C70F-BF09-491F-AEF5-7F0A4BAFD66C}" type="datetimeFigureOut">
              <a:rPr lang="nl-NL" smtClean="0"/>
              <a:t>10-3-2026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FB33BF8-DDB6-63EC-2DAE-0115ADE15E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F086F10-69BD-17BF-0CEE-945A2BD0AE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F71ECA-F453-4361-8C9A-FE932D273ED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344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8970145-85FA-E1C6-419A-5826D83B8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H4.3: </a:t>
            </a:r>
            <a:r>
              <a:rPr lang="en-US" dirty="0" err="1"/>
              <a:t>Hokjesdenken</a:t>
            </a:r>
            <a:endParaRPr lang="nl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28547A71-D9BD-D321-6B47-DF2CE7E1CD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Deelvraag</a:t>
            </a:r>
            <a:r>
              <a:rPr lang="en-US" dirty="0"/>
              <a:t> van </a:t>
            </a:r>
            <a:r>
              <a:rPr lang="en-US" dirty="0" err="1"/>
              <a:t>deze</a:t>
            </a:r>
            <a:r>
              <a:rPr lang="en-US" dirty="0"/>
              <a:t> </a:t>
            </a:r>
            <a:r>
              <a:rPr lang="en-US" dirty="0" err="1"/>
              <a:t>paragraaf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Hoe </a:t>
            </a:r>
            <a:r>
              <a:rPr lang="en-US" dirty="0" err="1"/>
              <a:t>werkt</a:t>
            </a:r>
            <a:r>
              <a:rPr lang="en-US" dirty="0"/>
              <a:t> </a:t>
            </a:r>
            <a:r>
              <a:rPr lang="en-US" dirty="0" err="1"/>
              <a:t>hokjesdenken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maatschappelijke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gevolgen</a:t>
            </a:r>
            <a:r>
              <a:rPr lang="en-US" dirty="0"/>
              <a:t> </a:t>
            </a:r>
            <a:r>
              <a:rPr lang="en-US" dirty="0" err="1"/>
              <a:t>heeft</a:t>
            </a:r>
            <a:r>
              <a:rPr lang="en-US" dirty="0"/>
              <a:t> </a:t>
            </a:r>
            <a:r>
              <a:rPr lang="en-US" dirty="0" err="1"/>
              <a:t>dit</a:t>
            </a:r>
            <a:r>
              <a:rPr lang="en-US" dirty="0"/>
              <a:t>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87419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6A6836-38EB-1C40-A302-C7D48F398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Wij</a:t>
            </a:r>
            <a:r>
              <a:rPr lang="en-US" dirty="0"/>
              <a:t>- </a:t>
            </a:r>
            <a:r>
              <a:rPr lang="en-US" dirty="0" err="1"/>
              <a:t>zij</a:t>
            </a:r>
            <a:r>
              <a:rPr lang="en-US" dirty="0"/>
              <a:t> </a:t>
            </a:r>
            <a:r>
              <a:rPr lang="en-US" dirty="0" err="1"/>
              <a:t>denken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E43E1DA-E2C1-D22C-90AC-563612F07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‘ </a:t>
            </a:r>
            <a:r>
              <a:rPr lang="en-US" dirty="0" err="1"/>
              <a:t>Wij</a:t>
            </a:r>
            <a:r>
              <a:rPr lang="en-US" dirty="0"/>
              <a:t>- </a:t>
            </a:r>
            <a:r>
              <a:rPr lang="en-US" dirty="0" err="1"/>
              <a:t>groep</a:t>
            </a:r>
            <a:r>
              <a:rPr lang="en-US" dirty="0"/>
              <a:t>’ is de </a:t>
            </a:r>
            <a:r>
              <a:rPr lang="en-US" dirty="0" err="1"/>
              <a:t>groep</a:t>
            </a:r>
            <a:r>
              <a:rPr lang="en-US" dirty="0"/>
              <a:t> </a:t>
            </a:r>
            <a:r>
              <a:rPr lang="en-US" dirty="0" err="1"/>
              <a:t>waar</a:t>
            </a:r>
            <a:r>
              <a:rPr lang="en-US" dirty="0"/>
              <a:t> </a:t>
            </a:r>
            <a:r>
              <a:rPr lang="en-US" dirty="0" err="1"/>
              <a:t>jij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</a:t>
            </a:r>
            <a:r>
              <a:rPr lang="en-US" dirty="0" err="1"/>
              <a:t>hoort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‘ Zij- </a:t>
            </a:r>
            <a:r>
              <a:rPr lang="en-US" dirty="0" err="1"/>
              <a:t>groep</a:t>
            </a:r>
            <a:r>
              <a:rPr lang="en-US" dirty="0"/>
              <a:t>’ is de </a:t>
            </a:r>
            <a:r>
              <a:rPr lang="en-US" dirty="0" err="1"/>
              <a:t>groep</a:t>
            </a:r>
            <a:r>
              <a:rPr lang="en-US" dirty="0"/>
              <a:t> die </a:t>
            </a:r>
            <a:r>
              <a:rPr lang="en-US" dirty="0" err="1"/>
              <a:t>anders</a:t>
            </a:r>
            <a:r>
              <a:rPr lang="en-US" dirty="0"/>
              <a:t> is/ </a:t>
            </a:r>
            <a:r>
              <a:rPr lang="en-US" dirty="0" err="1"/>
              <a:t>zou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o.b.v.</a:t>
            </a:r>
            <a:r>
              <a:rPr lang="en-US" dirty="0"/>
              <a:t> </a:t>
            </a:r>
            <a:r>
              <a:rPr lang="en-US" dirty="0" err="1"/>
              <a:t>andere</a:t>
            </a:r>
            <a:r>
              <a:rPr lang="en-US" dirty="0"/>
              <a:t> </a:t>
            </a:r>
            <a:r>
              <a:rPr lang="en-US" dirty="0" err="1"/>
              <a:t>waarden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normen</a:t>
            </a:r>
            <a:r>
              <a:rPr lang="en-US" dirty="0"/>
              <a:t>, </a:t>
            </a:r>
            <a:r>
              <a:rPr lang="en-US" dirty="0" err="1"/>
              <a:t>opvattingen</a:t>
            </a:r>
            <a:r>
              <a:rPr lang="en-US" dirty="0"/>
              <a:t>, </a:t>
            </a:r>
            <a:r>
              <a:rPr lang="en-US" dirty="0" err="1"/>
              <a:t>gewoonten</a:t>
            </a:r>
            <a:r>
              <a:rPr lang="en-US" dirty="0"/>
              <a:t> etc.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Wij</a:t>
            </a:r>
            <a:r>
              <a:rPr lang="en-US" dirty="0"/>
              <a:t>- </a:t>
            </a:r>
            <a:r>
              <a:rPr lang="en-US" dirty="0" err="1"/>
              <a:t>zij</a:t>
            </a:r>
            <a:r>
              <a:rPr lang="en-US" dirty="0"/>
              <a:t>- </a:t>
            </a:r>
            <a:r>
              <a:rPr lang="en-US" dirty="0" err="1"/>
              <a:t>denken</a:t>
            </a:r>
            <a:r>
              <a:rPr lang="en-US" dirty="0"/>
              <a:t> </a:t>
            </a:r>
            <a:r>
              <a:rPr lang="en-US" dirty="0" err="1"/>
              <a:t>versterkt</a:t>
            </a:r>
            <a:r>
              <a:rPr lang="en-US" dirty="0"/>
              <a:t> de </a:t>
            </a:r>
            <a:r>
              <a:rPr lang="en-US" dirty="0" err="1"/>
              <a:t>polarisatie</a:t>
            </a:r>
            <a:r>
              <a:rPr lang="en-US" dirty="0"/>
              <a:t>!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56461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3E7C27-097A-ED1B-93E3-C274F9407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Polarisatie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C96630-1A0D-2382-E16D-6243891994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Polarisatie</a:t>
            </a:r>
            <a:r>
              <a:rPr lang="en-US" dirty="0"/>
              <a:t>:</a:t>
            </a:r>
          </a:p>
          <a:p>
            <a:pPr marL="0" indent="0">
              <a:buNone/>
            </a:pPr>
            <a:br>
              <a:rPr lang="en-US" dirty="0"/>
            </a:br>
            <a:r>
              <a:rPr lang="en-US" dirty="0"/>
              <a:t>Het </a:t>
            </a:r>
            <a:r>
              <a:rPr lang="en-US" dirty="0" err="1"/>
              <a:t>benadrukken</a:t>
            </a:r>
            <a:r>
              <a:rPr lang="en-US" dirty="0"/>
              <a:t> van </a:t>
            </a:r>
            <a:r>
              <a:rPr lang="en-US" dirty="0" err="1"/>
              <a:t>tegenstellingen</a:t>
            </a:r>
            <a:r>
              <a:rPr lang="en-US" dirty="0"/>
              <a:t> </a:t>
            </a:r>
            <a:r>
              <a:rPr lang="en-US" dirty="0" err="1"/>
              <a:t>tussen</a:t>
            </a:r>
            <a:r>
              <a:rPr lang="en-US" dirty="0"/>
              <a:t> </a:t>
            </a:r>
            <a:r>
              <a:rPr lang="en-US" dirty="0" err="1"/>
              <a:t>groepen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Mensen </a:t>
            </a:r>
            <a:r>
              <a:rPr lang="en-US" dirty="0" err="1"/>
              <a:t>komen</a:t>
            </a:r>
            <a:r>
              <a:rPr lang="en-US" dirty="0"/>
              <a:t> dan </a:t>
            </a:r>
            <a:r>
              <a:rPr lang="en-US" dirty="0" err="1"/>
              <a:t>lijnrecht</a:t>
            </a:r>
            <a:r>
              <a:rPr lang="en-US" dirty="0"/>
              <a:t> </a:t>
            </a:r>
            <a:r>
              <a:rPr lang="en-US" dirty="0" err="1"/>
              <a:t>tegenover</a:t>
            </a:r>
            <a:r>
              <a:rPr lang="en-US" dirty="0"/>
              <a:t> </a:t>
            </a:r>
            <a:r>
              <a:rPr lang="en-US" dirty="0" err="1"/>
              <a:t>elkaar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staan</a:t>
            </a:r>
            <a:r>
              <a:rPr lang="en-US" dirty="0"/>
              <a:t> door </a:t>
            </a:r>
            <a:r>
              <a:rPr lang="en-US" dirty="0" err="1"/>
              <a:t>verschillende</a:t>
            </a:r>
            <a:r>
              <a:rPr lang="en-US" dirty="0"/>
              <a:t> </a:t>
            </a:r>
            <a:r>
              <a:rPr lang="en-US" dirty="0" err="1"/>
              <a:t>waarden</a:t>
            </a:r>
            <a:r>
              <a:rPr lang="en-US" dirty="0"/>
              <a:t>, </a:t>
            </a:r>
            <a:r>
              <a:rPr lang="en-US" dirty="0" err="1"/>
              <a:t>normen</a:t>
            </a:r>
            <a:r>
              <a:rPr lang="en-US" dirty="0"/>
              <a:t>, </a:t>
            </a:r>
            <a:r>
              <a:rPr lang="en-US" dirty="0" err="1"/>
              <a:t>opvattingen</a:t>
            </a:r>
            <a:r>
              <a:rPr lang="en-US" dirty="0"/>
              <a:t>, </a:t>
            </a:r>
            <a:r>
              <a:rPr lang="en-US" dirty="0" err="1"/>
              <a:t>gewoonten</a:t>
            </a:r>
            <a:r>
              <a:rPr lang="en-US" dirty="0"/>
              <a:t> etc.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24728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E8E8D0-DDF7-0475-45EA-2AEE843E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Sociale </a:t>
            </a:r>
            <a:r>
              <a:rPr lang="en-US" dirty="0" err="1"/>
              <a:t>cohesie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17E9D8-4A9E-03AF-1B74-00B45798E0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Sociale </a:t>
            </a:r>
            <a:r>
              <a:rPr lang="en-US" dirty="0" err="1"/>
              <a:t>cohesie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 mate van </a:t>
            </a:r>
            <a:r>
              <a:rPr lang="en-US" dirty="0" err="1"/>
              <a:t>verbondenheid</a:t>
            </a:r>
            <a:r>
              <a:rPr lang="en-US" dirty="0"/>
              <a:t> </a:t>
            </a:r>
            <a:r>
              <a:rPr lang="en-US" dirty="0" err="1"/>
              <a:t>tussen</a:t>
            </a:r>
            <a:r>
              <a:rPr lang="en-US" dirty="0"/>
              <a:t> (</a:t>
            </a:r>
            <a:r>
              <a:rPr lang="en-US" dirty="0" err="1"/>
              <a:t>groepen</a:t>
            </a:r>
            <a:r>
              <a:rPr lang="en-US" dirty="0"/>
              <a:t>) </a:t>
            </a:r>
            <a:r>
              <a:rPr lang="en-US" dirty="0" err="1"/>
              <a:t>mensen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Anders </a:t>
            </a:r>
            <a:r>
              <a:rPr lang="en-US" dirty="0" err="1"/>
              <a:t>gezegd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- het </a:t>
            </a:r>
            <a:r>
              <a:rPr lang="en-US" dirty="0" err="1"/>
              <a:t>gevoel</a:t>
            </a:r>
            <a:r>
              <a:rPr lang="en-US" dirty="0"/>
              <a:t> </a:t>
            </a:r>
            <a:r>
              <a:rPr lang="en-US" dirty="0" err="1"/>
              <a:t>erbij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kunnen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morgen </a:t>
            </a:r>
            <a:r>
              <a:rPr lang="en-US" dirty="0" err="1"/>
              <a:t>horen</a:t>
            </a:r>
            <a:r>
              <a:rPr lang="en-US" dirty="0"/>
              <a:t>;</a:t>
            </a:r>
          </a:p>
          <a:p>
            <a:pPr marL="0" indent="0">
              <a:buNone/>
            </a:pPr>
            <a:r>
              <a:rPr lang="en-US" dirty="0"/>
              <a:t>- De </a:t>
            </a:r>
            <a:r>
              <a:rPr lang="en-US" dirty="0" err="1"/>
              <a:t>samenhang</a:t>
            </a:r>
            <a:r>
              <a:rPr lang="en-US" dirty="0"/>
              <a:t> </a:t>
            </a:r>
            <a:r>
              <a:rPr lang="en-US" dirty="0" err="1"/>
              <a:t>tussen</a:t>
            </a:r>
            <a:r>
              <a:rPr lang="en-US" dirty="0"/>
              <a:t> (</a:t>
            </a:r>
            <a:r>
              <a:rPr lang="en-US" dirty="0" err="1"/>
              <a:t>groepen</a:t>
            </a:r>
            <a:r>
              <a:rPr lang="en-US" dirty="0"/>
              <a:t>) </a:t>
            </a:r>
            <a:r>
              <a:rPr lang="en-US" dirty="0" err="1"/>
              <a:t>mensen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9498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EC9A98-629A-A03A-A826-E650D0BFD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Categoriseren</a:t>
            </a:r>
            <a:r>
              <a:rPr lang="en-US" dirty="0"/>
              <a:t> in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pluriforme</a:t>
            </a:r>
            <a:r>
              <a:rPr lang="en-US" dirty="0"/>
              <a:t> </a:t>
            </a:r>
            <a:r>
              <a:rPr lang="en-US" dirty="0" err="1"/>
              <a:t>samenleving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BDC57EF-A2D9-85E9-DFB2-13B8344A93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Categoriseren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“ </a:t>
            </a:r>
            <a:r>
              <a:rPr lang="nl-NL" dirty="0"/>
              <a:t>Je deelt mensen in groepen op basis van bepaalde kenmerken, zoals afkomst, religie, leeftijd, geslacht of opleiding. In een </a:t>
            </a:r>
            <a:r>
              <a:rPr lang="nl-NL" b="1" dirty="0"/>
              <a:t>pluriforme samenleving</a:t>
            </a:r>
            <a:r>
              <a:rPr lang="nl-NL" dirty="0"/>
              <a:t> (een samenleving met veel verschillende culturen, godsdiensten en leefstijlen) wordt dit gedaan om overzicht te krijgen in de verschillen tussen mensen.</a:t>
            </a:r>
          </a:p>
        </p:txBody>
      </p:sp>
    </p:spTree>
    <p:extLst>
      <p:ext uri="{BB962C8B-B14F-4D97-AF65-F5344CB8AC3E}">
        <p14:creationId xmlns:p14="http://schemas.microsoft.com/office/powerpoint/2010/main" val="322294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0F6E5D-9F07-2DE5-3A73-777B9E6F3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Voordelen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nadelen</a:t>
            </a:r>
            <a:r>
              <a:rPr lang="en-US" dirty="0"/>
              <a:t> van </a:t>
            </a:r>
            <a:r>
              <a:rPr lang="en-US" dirty="0" err="1"/>
              <a:t>categoriseren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465C11C-27AD-EFC3-2145-535895FA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/>
              <a:t>Voordelen</a:t>
            </a:r>
            <a:r>
              <a:rPr lang="en-US" dirty="0"/>
              <a:t>:</a:t>
            </a:r>
          </a:p>
          <a:p>
            <a:pPr>
              <a:buFontTx/>
              <a:buChar char="-"/>
            </a:pPr>
            <a:r>
              <a:rPr lang="en-US" dirty="0"/>
              <a:t>Je </a:t>
            </a:r>
            <a:r>
              <a:rPr lang="en-US" dirty="0" err="1"/>
              <a:t>kunt</a:t>
            </a:r>
            <a:r>
              <a:rPr lang="en-US" dirty="0"/>
              <a:t> </a:t>
            </a:r>
            <a:r>
              <a:rPr lang="en-US" dirty="0" err="1"/>
              <a:t>mensen</a:t>
            </a:r>
            <a:r>
              <a:rPr lang="en-US" dirty="0"/>
              <a:t> </a:t>
            </a:r>
            <a:r>
              <a:rPr lang="en-US" dirty="0" err="1"/>
              <a:t>sneller</a:t>
            </a:r>
            <a:r>
              <a:rPr lang="en-US" dirty="0"/>
              <a:t> </a:t>
            </a:r>
            <a:r>
              <a:rPr lang="en-US" dirty="0" err="1"/>
              <a:t>plaatsen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 err="1"/>
              <a:t>Overzicht</a:t>
            </a:r>
            <a:r>
              <a:rPr lang="en-US" dirty="0"/>
              <a:t> 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onderzoek</a:t>
            </a:r>
            <a:r>
              <a:rPr lang="en-US" dirty="0"/>
              <a:t> </a:t>
            </a:r>
            <a:r>
              <a:rPr lang="en-US" dirty="0" err="1"/>
              <a:t>doen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specifieke</a:t>
            </a:r>
            <a:r>
              <a:rPr lang="en-US" dirty="0"/>
              <a:t> </a:t>
            </a:r>
            <a:r>
              <a:rPr lang="en-US" dirty="0" err="1"/>
              <a:t>groepen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 err="1"/>
              <a:t>Overheid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gerichter</a:t>
            </a:r>
            <a:r>
              <a:rPr lang="en-US" dirty="0"/>
              <a:t> </a:t>
            </a:r>
            <a:r>
              <a:rPr lang="en-US" dirty="0" err="1"/>
              <a:t>beleid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specifieke</a:t>
            </a:r>
            <a:r>
              <a:rPr lang="en-US" dirty="0"/>
              <a:t> </a:t>
            </a:r>
            <a:r>
              <a:rPr lang="en-US" dirty="0" err="1"/>
              <a:t>groepen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Nadelen</a:t>
            </a:r>
            <a:r>
              <a:rPr lang="en-US" dirty="0"/>
              <a:t>:</a:t>
            </a:r>
          </a:p>
          <a:p>
            <a:pPr>
              <a:buFontTx/>
              <a:buChar char="-"/>
            </a:pPr>
            <a:r>
              <a:rPr lang="en-US" dirty="0" err="1"/>
              <a:t>Stereotypen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vooroordelen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 err="1"/>
              <a:t>Dscriminatie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racism;</a:t>
            </a:r>
          </a:p>
          <a:p>
            <a:pPr>
              <a:buFontTx/>
              <a:buChar char="-"/>
            </a:pPr>
            <a:r>
              <a:rPr lang="en-US" dirty="0" err="1"/>
              <a:t>Polarisatie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/>
              <a:t>Minder </a:t>
            </a:r>
            <a:r>
              <a:rPr lang="en-US" dirty="0" err="1"/>
              <a:t>sociale</a:t>
            </a:r>
            <a:r>
              <a:rPr lang="en-US" dirty="0"/>
              <a:t> cohesive </a:t>
            </a:r>
            <a:r>
              <a:rPr lang="en-US" dirty="0" err="1"/>
              <a:t>tussen</a:t>
            </a:r>
            <a:r>
              <a:rPr lang="en-US" dirty="0"/>
              <a:t> </a:t>
            </a:r>
            <a:r>
              <a:rPr lang="en-US" dirty="0" err="1"/>
              <a:t>groepen</a:t>
            </a:r>
            <a:r>
              <a:rPr lang="en-US" dirty="0"/>
              <a:t> </a:t>
            </a:r>
            <a:r>
              <a:rPr lang="en-US" dirty="0" err="1"/>
              <a:t>mensen</a:t>
            </a:r>
            <a:endParaRPr lang="en-US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2941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DE5209-406C-A93E-7097-D12984B9F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Vooroordeel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4FA7FF-74BB-18C1-3F83-782A52E724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Vooroordeel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 err="1"/>
              <a:t>Oordeel</a:t>
            </a:r>
            <a:r>
              <a:rPr lang="en-US" dirty="0"/>
              <a:t> over </a:t>
            </a:r>
            <a:r>
              <a:rPr lang="en-US" dirty="0" err="1"/>
              <a:t>iemand</a:t>
            </a:r>
            <a:r>
              <a:rPr lang="en-US" dirty="0"/>
              <a:t> </a:t>
            </a:r>
            <a:r>
              <a:rPr lang="en-US" dirty="0" err="1"/>
              <a:t>zonder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je die </a:t>
            </a:r>
            <a:r>
              <a:rPr lang="en-US" dirty="0" err="1"/>
              <a:t>persoon</a:t>
            </a:r>
            <a:r>
              <a:rPr lang="en-US" dirty="0"/>
              <a:t> </a:t>
            </a:r>
            <a:r>
              <a:rPr lang="en-US" dirty="0" err="1"/>
              <a:t>kent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Voorbeelden</a:t>
            </a:r>
            <a:r>
              <a:rPr lang="en-US" dirty="0"/>
              <a:t>:</a:t>
            </a:r>
          </a:p>
          <a:p>
            <a:pPr>
              <a:buFontTx/>
              <a:buChar char="-"/>
            </a:pPr>
            <a:r>
              <a:rPr lang="en-US" dirty="0"/>
              <a:t>Zij </a:t>
            </a:r>
            <a:r>
              <a:rPr lang="en-US" dirty="0" err="1"/>
              <a:t>draagt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hoofddoek</a:t>
            </a:r>
            <a:r>
              <a:rPr lang="en-US" dirty="0"/>
              <a:t>, </a:t>
            </a:r>
            <a:r>
              <a:rPr lang="en-US" dirty="0" err="1"/>
              <a:t>dus</a:t>
            </a:r>
            <a:r>
              <a:rPr lang="en-US" dirty="0"/>
              <a:t> ze </a:t>
            </a:r>
            <a:r>
              <a:rPr lang="en-US" dirty="0" err="1"/>
              <a:t>zal</a:t>
            </a:r>
            <a:r>
              <a:rPr lang="en-US" dirty="0"/>
              <a:t> </a:t>
            </a:r>
            <a:r>
              <a:rPr lang="en-US" dirty="0" err="1"/>
              <a:t>wel</a:t>
            </a:r>
            <a:r>
              <a:rPr lang="en-US" dirty="0"/>
              <a:t> </a:t>
            </a:r>
            <a:r>
              <a:rPr lang="en-US" dirty="0" err="1"/>
              <a:t>onderdrukt</a:t>
            </a:r>
            <a:r>
              <a:rPr lang="en-US" dirty="0"/>
              <a:t> </a:t>
            </a:r>
            <a:r>
              <a:rPr lang="en-US" dirty="0" err="1"/>
              <a:t>worden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/>
              <a:t>Die </a:t>
            </a:r>
            <a:r>
              <a:rPr lang="en-US" dirty="0" err="1"/>
              <a:t>jongen</a:t>
            </a:r>
            <a:r>
              <a:rPr lang="en-US" dirty="0"/>
              <a:t> met tattoos </a:t>
            </a:r>
            <a:r>
              <a:rPr lang="en-US" dirty="0" err="1"/>
              <a:t>zal</a:t>
            </a:r>
            <a:r>
              <a:rPr lang="en-US" dirty="0"/>
              <a:t> </a:t>
            </a:r>
            <a:r>
              <a:rPr lang="en-US" dirty="0" err="1"/>
              <a:t>wel</a:t>
            </a:r>
            <a:r>
              <a:rPr lang="en-US" dirty="0"/>
              <a:t> </a:t>
            </a:r>
            <a:r>
              <a:rPr lang="en-US" dirty="0" err="1"/>
              <a:t>agressief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/>
              <a:t>Hij is </a:t>
            </a:r>
            <a:r>
              <a:rPr lang="en-US" dirty="0" err="1"/>
              <a:t>dik</a:t>
            </a:r>
            <a:r>
              <a:rPr lang="en-US" dirty="0"/>
              <a:t> </a:t>
            </a:r>
            <a:r>
              <a:rPr lang="en-US" dirty="0" err="1"/>
              <a:t>dus</a:t>
            </a:r>
            <a:r>
              <a:rPr lang="en-US" dirty="0"/>
              <a:t> </a:t>
            </a:r>
            <a:r>
              <a:rPr lang="en-US" dirty="0" err="1"/>
              <a:t>hij</a:t>
            </a:r>
            <a:r>
              <a:rPr lang="en-US" dirty="0"/>
              <a:t> </a:t>
            </a:r>
            <a:r>
              <a:rPr lang="en-US" dirty="0" err="1"/>
              <a:t>zal</a:t>
            </a:r>
            <a:r>
              <a:rPr lang="en-US" dirty="0"/>
              <a:t> </a:t>
            </a:r>
            <a:r>
              <a:rPr lang="en-US" dirty="0" err="1"/>
              <a:t>wel</a:t>
            </a:r>
            <a:r>
              <a:rPr lang="en-US" dirty="0"/>
              <a:t> </a:t>
            </a:r>
            <a:r>
              <a:rPr lang="en-US" dirty="0" err="1"/>
              <a:t>ongezond</a:t>
            </a:r>
            <a:r>
              <a:rPr lang="en-US" dirty="0"/>
              <a:t> </a:t>
            </a:r>
            <a:r>
              <a:rPr lang="en-US" dirty="0" err="1"/>
              <a:t>leven</a:t>
            </a:r>
            <a:r>
              <a:rPr lang="en-US" dirty="0"/>
              <a:t>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7248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D0306B-CF04-32A9-14C3-C31070B12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Stereotypen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9DF7889-328D-3B8D-E442-E4C58B80F6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/>
              <a:t>Stereotypen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Een </a:t>
            </a:r>
            <a:r>
              <a:rPr lang="en-US" dirty="0" err="1"/>
              <a:t>overdreven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vaststaand</a:t>
            </a:r>
            <a:r>
              <a:rPr lang="en-US" dirty="0"/>
              <a:t> </a:t>
            </a:r>
            <a:r>
              <a:rPr lang="en-US" dirty="0" err="1"/>
              <a:t>beeld</a:t>
            </a:r>
            <a:r>
              <a:rPr lang="en-US" dirty="0"/>
              <a:t> van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groep</a:t>
            </a:r>
            <a:r>
              <a:rPr lang="en-US" dirty="0"/>
              <a:t> </a:t>
            </a:r>
            <a:r>
              <a:rPr lang="en-US" dirty="0" err="1"/>
              <a:t>mensen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Voorbeelden</a:t>
            </a:r>
            <a:r>
              <a:rPr lang="en-US" dirty="0"/>
              <a:t>:</a:t>
            </a:r>
          </a:p>
          <a:p>
            <a:pPr>
              <a:buFontTx/>
              <a:buChar char="-"/>
            </a:pPr>
            <a:r>
              <a:rPr lang="nl-NL" dirty="0"/>
              <a:t>Oudere mensen kunnen niet omgaan met (nieuwe) technologie;</a:t>
            </a:r>
          </a:p>
          <a:p>
            <a:pPr>
              <a:buFontTx/>
              <a:buChar char="-"/>
            </a:pPr>
            <a:r>
              <a:rPr lang="nl-NL" dirty="0"/>
              <a:t>Meisjes zijn slecht in techniek;</a:t>
            </a:r>
          </a:p>
          <a:p>
            <a:pPr>
              <a:buFontTx/>
              <a:buChar char="-"/>
            </a:pPr>
            <a:r>
              <a:rPr lang="nl-NL" dirty="0"/>
              <a:t>Alle Italianen eten altijd pizza en pasta;</a:t>
            </a:r>
          </a:p>
          <a:p>
            <a:pPr>
              <a:buFontTx/>
              <a:buChar char="-"/>
            </a:pPr>
            <a:r>
              <a:rPr lang="nl-NL" dirty="0"/>
              <a:t>(Alle) Mensen uit de stad zijn druk en onvriendelijk;</a:t>
            </a:r>
          </a:p>
          <a:p>
            <a:pPr>
              <a:buFontTx/>
              <a:buChar char="-"/>
            </a:pPr>
            <a:r>
              <a:rPr lang="nl-NL" dirty="0"/>
              <a:t>Dansen is vooral voor meisjes;</a:t>
            </a:r>
          </a:p>
          <a:p>
            <a:pPr>
              <a:buFontTx/>
              <a:buChar char="-"/>
            </a:pPr>
            <a:r>
              <a:rPr lang="nl-NL" dirty="0"/>
              <a:t>Bodybuilders denken alleen maar aan spieren en trainen.</a:t>
            </a:r>
          </a:p>
        </p:txBody>
      </p:sp>
    </p:spTree>
    <p:extLst>
      <p:ext uri="{BB962C8B-B14F-4D97-AF65-F5344CB8AC3E}">
        <p14:creationId xmlns:p14="http://schemas.microsoft.com/office/powerpoint/2010/main" val="3164363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2ABC91-B4C2-FE7F-6729-427878149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Vooroordelen</a:t>
            </a:r>
            <a:r>
              <a:rPr lang="en-US" dirty="0"/>
              <a:t>, </a:t>
            </a:r>
            <a:r>
              <a:rPr lang="en-US" dirty="0" err="1"/>
              <a:t>stereotypen</a:t>
            </a:r>
            <a:r>
              <a:rPr lang="en-US" dirty="0"/>
              <a:t> (</a:t>
            </a:r>
            <a:r>
              <a:rPr lang="en-US" dirty="0" err="1"/>
              <a:t>kunnen</a:t>
            </a:r>
            <a:r>
              <a:rPr lang="en-US" dirty="0"/>
              <a:t>) </a:t>
            </a:r>
            <a:r>
              <a:rPr lang="en-US" dirty="0" err="1"/>
              <a:t>leiden</a:t>
            </a:r>
            <a:r>
              <a:rPr lang="en-US" dirty="0"/>
              <a:t> tot </a:t>
            </a:r>
            <a:r>
              <a:rPr lang="en-US" dirty="0" err="1"/>
              <a:t>discriminatie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8EEC5D8-BD57-3795-D01D-35E33B8DF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err="1"/>
              <a:t>Discriminatie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nl-NL" dirty="0"/>
              <a:t>Het ongelijk behandelen van mensen op basis van kenmerken die er voor de situatie niet toe doen.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Voorbeelden</a:t>
            </a:r>
            <a:r>
              <a:rPr lang="en-US" dirty="0"/>
              <a:t> van </a:t>
            </a:r>
            <a:r>
              <a:rPr lang="en-US" dirty="0" err="1"/>
              <a:t>discriminatiegronden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geslacht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 err="1"/>
              <a:t>Huidskleur</a:t>
            </a:r>
            <a:r>
              <a:rPr lang="en-US" dirty="0"/>
              <a:t> of </a:t>
            </a:r>
            <a:r>
              <a:rPr lang="en-US" dirty="0" err="1"/>
              <a:t>afkomst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 err="1"/>
              <a:t>Leeftijd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 err="1"/>
              <a:t>Geloof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 err="1"/>
              <a:t>Seksuele</a:t>
            </a:r>
            <a:r>
              <a:rPr lang="en-US" dirty="0"/>
              <a:t> </a:t>
            </a:r>
            <a:r>
              <a:rPr lang="en-US" dirty="0" err="1"/>
              <a:t>geaardheid</a:t>
            </a:r>
            <a:r>
              <a:rPr lang="en-US" dirty="0"/>
              <a:t>;</a:t>
            </a:r>
          </a:p>
          <a:p>
            <a:pPr>
              <a:buFontTx/>
              <a:buChar char="-"/>
            </a:pPr>
            <a:r>
              <a:rPr lang="en-US" dirty="0"/>
              <a:t>Handicap;</a:t>
            </a:r>
          </a:p>
          <a:p>
            <a:pPr>
              <a:buFontTx/>
              <a:buChar char="-"/>
            </a:pPr>
            <a:r>
              <a:rPr lang="en-US" dirty="0"/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3971625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A2C377-43FF-FCD4-38B5-4AC04D740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Gezin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socialisatie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261C9D5-07CE-8550-1CE0-86FB1AE4D4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nl-NL" dirty="0"/>
              <a:t>“ Onder andere je gezin/ familie, vrienden en (sociale) media dragen voor een belangrijk deel bij aan het ontstaan van vooroordelen en stereotypen en het voortbestaan daarvan.”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58080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16B7E5-80DA-F749-7B88-FBB7352ED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0637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Discriminatie</a:t>
            </a:r>
            <a:r>
              <a:rPr lang="en-US" dirty="0"/>
              <a:t> </a:t>
            </a:r>
            <a:r>
              <a:rPr lang="en-US" dirty="0" err="1"/>
              <a:t>komt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….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6E9F79-216B-C376-21B5-55E0425C4F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65762"/>
            <a:ext cx="10515600" cy="5992238"/>
          </a:xfrm>
        </p:spPr>
        <p:txBody>
          <a:bodyPr>
            <a:normAutofit fontScale="92500"/>
          </a:bodyPr>
          <a:lstStyle/>
          <a:p>
            <a:r>
              <a:rPr lang="en-US" dirty="0"/>
              <a:t>In het </a:t>
            </a:r>
            <a:r>
              <a:rPr lang="en-US" dirty="0" err="1"/>
              <a:t>onderwijs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sz="2000" dirty="0"/>
              <a:t>     </a:t>
            </a:r>
            <a:r>
              <a:rPr lang="en-US" sz="2000" dirty="0" err="1"/>
              <a:t>Kinderen</a:t>
            </a:r>
            <a:r>
              <a:rPr lang="en-US" sz="2000" dirty="0"/>
              <a:t> met </a:t>
            </a:r>
            <a:r>
              <a:rPr lang="en-US" sz="2000" dirty="0" err="1"/>
              <a:t>een</a:t>
            </a:r>
            <a:r>
              <a:rPr lang="en-US" sz="2000" dirty="0"/>
              <a:t> </a:t>
            </a:r>
            <a:r>
              <a:rPr lang="en-US" sz="2000" dirty="0" err="1"/>
              <a:t>migratie</a:t>
            </a:r>
            <a:r>
              <a:rPr lang="en-US" sz="2000" dirty="0"/>
              <a:t>- </a:t>
            </a:r>
            <a:r>
              <a:rPr lang="en-US" sz="2000" dirty="0" err="1"/>
              <a:t>achtergrond</a:t>
            </a:r>
            <a:r>
              <a:rPr lang="en-US" sz="2000" dirty="0"/>
              <a:t> </a:t>
            </a:r>
            <a:r>
              <a:rPr lang="en-US" sz="2000" dirty="0" err="1"/>
              <a:t>krijgen</a:t>
            </a:r>
            <a:r>
              <a:rPr lang="en-US" sz="2000" dirty="0"/>
              <a:t> </a:t>
            </a:r>
            <a:r>
              <a:rPr lang="en-US" sz="2000" dirty="0" err="1"/>
              <a:t>vaak</a:t>
            </a:r>
            <a:r>
              <a:rPr lang="en-US" sz="2000" dirty="0"/>
              <a:t> </a:t>
            </a:r>
            <a:r>
              <a:rPr lang="en-US" sz="2000" dirty="0" err="1"/>
              <a:t>lagere</a:t>
            </a:r>
            <a:r>
              <a:rPr lang="en-US" sz="2000" dirty="0"/>
              <a:t> </a:t>
            </a:r>
            <a:r>
              <a:rPr lang="en-US" sz="2000" dirty="0" err="1"/>
              <a:t>schooladviezen</a:t>
            </a:r>
            <a:r>
              <a:rPr lang="en-US" sz="2000" dirty="0"/>
              <a:t> dan ze </a:t>
            </a:r>
            <a:r>
              <a:rPr lang="en-US" sz="2000" dirty="0" err="1"/>
              <a:t>volgens</a:t>
            </a:r>
            <a:r>
              <a:rPr lang="en-US" sz="2000" dirty="0"/>
              <a:t> 	de  </a:t>
            </a:r>
            <a:br>
              <a:rPr lang="en-US" sz="2000" dirty="0"/>
            </a:br>
            <a:r>
              <a:rPr lang="en-US" sz="2000" dirty="0"/>
              <a:t>      </a:t>
            </a:r>
            <a:r>
              <a:rPr lang="en-US" sz="2000" dirty="0" err="1"/>
              <a:t>eindtoets</a:t>
            </a:r>
            <a:r>
              <a:rPr lang="en-US" sz="2000" dirty="0"/>
              <a:t> </a:t>
            </a:r>
            <a:r>
              <a:rPr lang="en-US" sz="2000" dirty="0" err="1"/>
              <a:t>aan</a:t>
            </a:r>
            <a:r>
              <a:rPr lang="en-US" sz="2000" dirty="0"/>
              <a:t> </a:t>
            </a:r>
            <a:r>
              <a:rPr lang="en-US" sz="2000" dirty="0" err="1"/>
              <a:t>zouden</a:t>
            </a:r>
            <a:r>
              <a:rPr lang="en-US" sz="2000" dirty="0"/>
              <a:t> </a:t>
            </a:r>
            <a:r>
              <a:rPr lang="en-US" sz="2000" dirty="0" err="1"/>
              <a:t>kunnen</a:t>
            </a:r>
            <a:r>
              <a:rPr lang="en-US" sz="2000" dirty="0"/>
              <a:t>.</a:t>
            </a:r>
            <a:endParaRPr lang="en-US" sz="2200" dirty="0"/>
          </a:p>
          <a:p>
            <a:endParaRPr lang="en-US" dirty="0"/>
          </a:p>
          <a:p>
            <a:r>
              <a:rPr lang="en-US" dirty="0"/>
              <a:t>Op de </a:t>
            </a:r>
            <a:r>
              <a:rPr lang="en-US" dirty="0" err="1"/>
              <a:t>arbeidsmarkt</a:t>
            </a:r>
            <a:r>
              <a:rPr lang="en-US" dirty="0"/>
              <a:t>;</a:t>
            </a:r>
            <a:br>
              <a:rPr lang="en-US" dirty="0"/>
            </a:br>
            <a:r>
              <a:rPr lang="en-US" sz="2200" dirty="0"/>
              <a:t>met </a:t>
            </a:r>
            <a:r>
              <a:rPr lang="en-US" sz="2200" dirty="0" err="1"/>
              <a:t>een</a:t>
            </a:r>
            <a:r>
              <a:rPr lang="en-US" sz="2200" dirty="0"/>
              <a:t> </a:t>
            </a:r>
            <a:r>
              <a:rPr lang="en-US" sz="2200" dirty="0" err="1"/>
              <a:t>migratie-achtergrond</a:t>
            </a:r>
            <a:r>
              <a:rPr lang="en-US" sz="2200" dirty="0"/>
              <a:t>, </a:t>
            </a:r>
            <a:r>
              <a:rPr lang="en-US" sz="2200" dirty="0" err="1"/>
              <a:t>een</a:t>
            </a:r>
            <a:r>
              <a:rPr lang="en-US" sz="2200" dirty="0"/>
              <a:t> handicap of </a:t>
            </a:r>
            <a:r>
              <a:rPr lang="en-US" sz="2200" dirty="0" err="1"/>
              <a:t>ouderen</a:t>
            </a:r>
            <a:r>
              <a:rPr lang="en-US" sz="2200" dirty="0"/>
              <a:t> </a:t>
            </a:r>
            <a:r>
              <a:rPr lang="en-US" sz="2200" dirty="0" err="1"/>
              <a:t>krijgen</a:t>
            </a:r>
            <a:r>
              <a:rPr lang="en-US" sz="2200" dirty="0"/>
              <a:t> minder </a:t>
            </a:r>
            <a:r>
              <a:rPr lang="en-US" sz="2200" dirty="0" err="1"/>
              <a:t>snel</a:t>
            </a:r>
            <a:r>
              <a:rPr lang="en-US" sz="2200" dirty="0"/>
              <a:t> </a:t>
            </a:r>
            <a:r>
              <a:rPr lang="en-US" sz="2200" dirty="0" err="1"/>
              <a:t>een</a:t>
            </a:r>
            <a:r>
              <a:rPr lang="en-US" sz="2200" dirty="0"/>
              <a:t> </a:t>
            </a:r>
            <a:r>
              <a:rPr lang="en-US" sz="2200" dirty="0" err="1"/>
              <a:t>baan</a:t>
            </a:r>
            <a:r>
              <a:rPr lang="en-US" sz="2200" dirty="0"/>
              <a:t>.</a:t>
            </a:r>
          </a:p>
          <a:p>
            <a:endParaRPr lang="en-US" dirty="0"/>
          </a:p>
          <a:p>
            <a:r>
              <a:rPr lang="en-US" dirty="0"/>
              <a:t>Op </a:t>
            </a:r>
            <a:r>
              <a:rPr lang="en-US" dirty="0" err="1"/>
              <a:t>straat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sociale</a:t>
            </a:r>
            <a:r>
              <a:rPr lang="en-US" dirty="0"/>
              <a:t> media;</a:t>
            </a:r>
          </a:p>
          <a:p>
            <a:r>
              <a:rPr lang="en-US" sz="2200" dirty="0" err="1"/>
              <a:t>homoseksuelen</a:t>
            </a:r>
            <a:r>
              <a:rPr lang="en-US" sz="2200" dirty="0"/>
              <a:t>, Joden, </a:t>
            </a:r>
            <a:r>
              <a:rPr lang="en-US" sz="2200" dirty="0" err="1"/>
              <a:t>moslims</a:t>
            </a:r>
            <a:r>
              <a:rPr lang="en-US" sz="2200" dirty="0"/>
              <a:t>, </a:t>
            </a:r>
            <a:r>
              <a:rPr lang="en-US" sz="2200" dirty="0" err="1"/>
              <a:t>en</a:t>
            </a:r>
            <a:r>
              <a:rPr lang="en-US" sz="2200" dirty="0"/>
              <a:t> </a:t>
            </a:r>
            <a:r>
              <a:rPr lang="en-US" sz="2200" dirty="0" err="1"/>
              <a:t>zwarte</a:t>
            </a:r>
            <a:r>
              <a:rPr lang="en-US" sz="2200" dirty="0"/>
              <a:t> </a:t>
            </a:r>
            <a:r>
              <a:rPr lang="en-US" sz="2200" dirty="0" err="1"/>
              <a:t>mensen</a:t>
            </a:r>
            <a:r>
              <a:rPr lang="en-US" sz="2200" dirty="0"/>
              <a:t> </a:t>
            </a:r>
            <a:r>
              <a:rPr lang="en-US" sz="2200" dirty="0" err="1"/>
              <a:t>zijn</a:t>
            </a:r>
            <a:r>
              <a:rPr lang="en-US" sz="2200" dirty="0"/>
              <a:t> </a:t>
            </a:r>
            <a:r>
              <a:rPr lang="en-US" sz="2200" dirty="0" err="1"/>
              <a:t>vaker</a:t>
            </a:r>
            <a:r>
              <a:rPr lang="en-US" sz="2200" dirty="0"/>
              <a:t> het </a:t>
            </a:r>
            <a:r>
              <a:rPr lang="en-US" sz="2200" dirty="0" err="1"/>
              <a:t>mikpunt</a:t>
            </a:r>
            <a:r>
              <a:rPr lang="en-US" sz="2200" dirty="0"/>
              <a:t> van </a:t>
            </a:r>
            <a:r>
              <a:rPr lang="en-US" sz="2200" dirty="0" err="1"/>
              <a:t>belediging</a:t>
            </a:r>
            <a:r>
              <a:rPr lang="en-US" sz="2200" dirty="0"/>
              <a:t> of </a:t>
            </a:r>
            <a:r>
              <a:rPr lang="en-US" sz="2200" dirty="0" err="1"/>
              <a:t>geweld</a:t>
            </a:r>
            <a:r>
              <a:rPr lang="en-US" sz="2200" dirty="0"/>
              <a:t> </a:t>
            </a:r>
            <a:r>
              <a:rPr lang="en-US" sz="2200" dirty="0" err="1"/>
              <a:t>vanwege</a:t>
            </a:r>
            <a:r>
              <a:rPr lang="en-US" sz="2200" dirty="0"/>
              <a:t> </a:t>
            </a:r>
            <a:r>
              <a:rPr lang="en-US" sz="2200" dirty="0" err="1"/>
              <a:t>hun</a:t>
            </a:r>
            <a:r>
              <a:rPr lang="en-US" sz="2200" dirty="0"/>
              <a:t> </a:t>
            </a:r>
            <a:r>
              <a:rPr lang="en-US" sz="2200" dirty="0" err="1"/>
              <a:t>geaardheid</a:t>
            </a:r>
            <a:r>
              <a:rPr lang="en-US" sz="2200" dirty="0"/>
              <a:t>, </a:t>
            </a:r>
            <a:r>
              <a:rPr lang="en-US" sz="2200" dirty="0" err="1"/>
              <a:t>geloof</a:t>
            </a:r>
            <a:r>
              <a:rPr lang="en-US" sz="2200" dirty="0"/>
              <a:t> of </a:t>
            </a:r>
            <a:r>
              <a:rPr lang="en-US" sz="2200" dirty="0" err="1"/>
              <a:t>huidskleur</a:t>
            </a:r>
            <a:r>
              <a:rPr lang="en-US" sz="2200" dirty="0"/>
              <a:t>.</a:t>
            </a:r>
          </a:p>
          <a:p>
            <a:endParaRPr lang="en-US" sz="2200" dirty="0"/>
          </a:p>
          <a:p>
            <a:r>
              <a:rPr lang="en-US" dirty="0"/>
              <a:t>Bij </a:t>
            </a:r>
            <a:r>
              <a:rPr lang="en-US" dirty="0" err="1"/>
              <a:t>opsporing</a:t>
            </a:r>
            <a:r>
              <a:rPr lang="en-US" dirty="0"/>
              <a:t> van </a:t>
            </a:r>
            <a:r>
              <a:rPr lang="en-US" dirty="0" err="1"/>
              <a:t>criminaliteit</a:t>
            </a:r>
            <a:r>
              <a:rPr lang="en-US" dirty="0"/>
              <a:t>: </a:t>
            </a:r>
            <a:br>
              <a:rPr lang="en-US" dirty="0"/>
            </a:br>
            <a:r>
              <a:rPr lang="en-US" sz="2000" dirty="0" err="1"/>
              <a:t>Etnisch</a:t>
            </a:r>
            <a:r>
              <a:rPr lang="en-US" sz="2000" dirty="0"/>
              <a:t> </a:t>
            </a:r>
            <a:r>
              <a:rPr lang="en-US" sz="2000" dirty="0" err="1"/>
              <a:t>profileren</a:t>
            </a:r>
            <a:r>
              <a:rPr lang="en-US" sz="2000" dirty="0"/>
              <a:t> door </a:t>
            </a:r>
            <a:r>
              <a:rPr lang="en-US" sz="2000" dirty="0" err="1"/>
              <a:t>politieke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justitie</a:t>
            </a:r>
            <a:r>
              <a:rPr lang="en-US" sz="2000" dirty="0"/>
              <a:t>. 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dirty="0" err="1"/>
              <a:t>Discriminatie</a:t>
            </a:r>
            <a:r>
              <a:rPr lang="en-US" sz="2000" dirty="0"/>
              <a:t> </a:t>
            </a:r>
            <a:r>
              <a:rPr lang="en-US" sz="2000" dirty="0" err="1"/>
              <a:t>zorg</a:t>
            </a:r>
            <a:r>
              <a:rPr lang="en-US" sz="2000" dirty="0"/>
              <a:t> </a:t>
            </a:r>
            <a:r>
              <a:rPr lang="en-US" sz="2000" dirty="0" err="1"/>
              <a:t>voor</a:t>
            </a:r>
            <a:r>
              <a:rPr lang="en-US" sz="2000" dirty="0"/>
              <a:t> </a:t>
            </a:r>
            <a:r>
              <a:rPr lang="en-US" sz="2000" dirty="0" err="1"/>
              <a:t>meer</a:t>
            </a:r>
            <a:r>
              <a:rPr lang="en-US" sz="2000" dirty="0"/>
              <a:t> </a:t>
            </a:r>
            <a:r>
              <a:rPr lang="en-US" sz="2000" dirty="0" err="1"/>
              <a:t>sociale</a:t>
            </a:r>
            <a:r>
              <a:rPr lang="en-US" sz="2000" dirty="0"/>
              <a:t> </a:t>
            </a:r>
            <a:r>
              <a:rPr lang="en-US" sz="2000" dirty="0" err="1"/>
              <a:t>ongelijkheid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minder </a:t>
            </a:r>
            <a:r>
              <a:rPr lang="en-US" sz="2000" dirty="0" err="1"/>
              <a:t>sociale</a:t>
            </a:r>
            <a:r>
              <a:rPr lang="en-US" sz="2000" dirty="0"/>
              <a:t> </a:t>
            </a:r>
            <a:r>
              <a:rPr lang="en-US" sz="2000" dirty="0" err="1"/>
              <a:t>cohesie</a:t>
            </a:r>
            <a:r>
              <a:rPr lang="en-US" sz="2000" dirty="0"/>
              <a:t> in de </a:t>
            </a:r>
            <a:r>
              <a:rPr lang="en-US" sz="2000" dirty="0" err="1"/>
              <a:t>samenleving</a:t>
            </a:r>
            <a:r>
              <a:rPr lang="en-US" sz="2000" dirty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851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11058B-3891-D170-0702-2859BD484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Racisme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9AE9983-A1A2-236B-5033-C0360AC7FF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Racisme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 err="1"/>
              <a:t>Kwetsende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vernederende</a:t>
            </a:r>
            <a:r>
              <a:rPr lang="en-US" dirty="0"/>
              <a:t> </a:t>
            </a:r>
            <a:r>
              <a:rPr lang="en-US" dirty="0" err="1"/>
              <a:t>uitspraken</a:t>
            </a:r>
            <a:r>
              <a:rPr lang="en-US" dirty="0"/>
              <a:t> over of </a:t>
            </a:r>
            <a:r>
              <a:rPr lang="en-US" dirty="0" err="1"/>
              <a:t>discriminatie</a:t>
            </a:r>
            <a:r>
              <a:rPr lang="en-US" dirty="0"/>
              <a:t> van </a:t>
            </a:r>
            <a:r>
              <a:rPr lang="en-US" dirty="0" err="1"/>
              <a:t>mensen</a:t>
            </a:r>
            <a:r>
              <a:rPr lang="en-US" dirty="0"/>
              <a:t> op basis van </a:t>
            </a:r>
            <a:r>
              <a:rPr lang="en-US" dirty="0" err="1"/>
              <a:t>huidskleur</a:t>
            </a:r>
            <a:r>
              <a:rPr lang="en-US" dirty="0"/>
              <a:t> of </a:t>
            </a:r>
            <a:r>
              <a:rPr lang="en-US" dirty="0" err="1"/>
              <a:t>afkomst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Black Lives Matter (</a:t>
            </a:r>
            <a:r>
              <a:rPr lang="en-US" dirty="0" err="1"/>
              <a:t>internationale</a:t>
            </a:r>
            <a:r>
              <a:rPr lang="en-US" dirty="0"/>
              <a:t> </a:t>
            </a:r>
            <a:r>
              <a:rPr lang="en-US" dirty="0" err="1"/>
              <a:t>mensenrechtenbeweging</a:t>
            </a:r>
            <a:r>
              <a:rPr lang="en-US" dirty="0"/>
              <a:t>) </a:t>
            </a:r>
            <a:r>
              <a:rPr lang="en-US" dirty="0" err="1"/>
              <a:t>strijdt</a:t>
            </a:r>
            <a:r>
              <a:rPr lang="en-US" dirty="0"/>
              <a:t> </a:t>
            </a:r>
            <a:r>
              <a:rPr lang="en-US" dirty="0" err="1"/>
              <a:t>tegen</a:t>
            </a:r>
            <a:r>
              <a:rPr lang="en-US" dirty="0"/>
              <a:t> </a:t>
            </a:r>
            <a:r>
              <a:rPr lang="en-US" dirty="0" err="1"/>
              <a:t>discriminatie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racism </a:t>
            </a:r>
            <a:r>
              <a:rPr lang="en-US" dirty="0" err="1"/>
              <a:t>en</a:t>
            </a:r>
            <a:r>
              <a:rPr lang="en-US" dirty="0"/>
              <a:t> (</a:t>
            </a:r>
            <a:r>
              <a:rPr lang="en-US" dirty="0" err="1"/>
              <a:t>blijvende</a:t>
            </a:r>
            <a:r>
              <a:rPr lang="en-US" dirty="0"/>
              <a:t>) media- </a:t>
            </a:r>
            <a:r>
              <a:rPr lang="en-US" dirty="0" err="1"/>
              <a:t>aandacht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discriminatie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racism op de </a:t>
            </a:r>
            <a:r>
              <a:rPr lang="en-US" dirty="0" err="1"/>
              <a:t>wereld</a:t>
            </a:r>
            <a:r>
              <a:rPr lang="en-US" dirty="0"/>
              <a:t>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4379074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600</Words>
  <Application>Microsoft Office PowerPoint</Application>
  <PresentationFormat>Breedbeeld</PresentationFormat>
  <Paragraphs>80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Kantoorthema</vt:lpstr>
      <vt:lpstr>H4.3: Hokjesdenken</vt:lpstr>
      <vt:lpstr>Categoriseren in een pluriforme samenleving</vt:lpstr>
      <vt:lpstr>Voordelen en nadelen van categoriseren</vt:lpstr>
      <vt:lpstr>Vooroordeel</vt:lpstr>
      <vt:lpstr>Stereotypen</vt:lpstr>
      <vt:lpstr>Vooroordelen, stereotypen (kunnen) leiden tot discriminatie</vt:lpstr>
      <vt:lpstr>Gezin en socialisatie</vt:lpstr>
      <vt:lpstr>Discriminatie komt voor ….</vt:lpstr>
      <vt:lpstr>Racisme</vt:lpstr>
      <vt:lpstr>Wij- zij denken</vt:lpstr>
      <vt:lpstr>Polarisatie</vt:lpstr>
      <vt:lpstr>Sociale cohesie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Fluitsma, D.W.P.M. (Daniel)</dc:creator>
  <cp:lastModifiedBy>Fluitsma, D.W.P.M. (Daniel)</cp:lastModifiedBy>
  <cp:revision>1</cp:revision>
  <dcterms:created xsi:type="dcterms:W3CDTF">2026-03-10T09:04:46Z</dcterms:created>
  <dcterms:modified xsi:type="dcterms:W3CDTF">2026-03-10T10:01:10Z</dcterms:modified>
</cp:coreProperties>
</file>