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uitsma, D.W.P.M. (Daniel)" userId="aab17d33-b89b-4526-b7c1-165dab8f619f" providerId="ADAL" clId="{3264889C-31D7-4C41-8364-9484FB43B2D0}"/>
    <pc:docChg chg="custSel addSld modSld">
      <pc:chgData name="Fluitsma, D.W.P.M. (Daniel)" userId="aab17d33-b89b-4526-b7c1-165dab8f619f" providerId="ADAL" clId="{3264889C-31D7-4C41-8364-9484FB43B2D0}" dt="2026-03-12T13:20:01.836" v="1982" actId="5793"/>
      <pc:docMkLst>
        <pc:docMk/>
      </pc:docMkLst>
      <pc:sldChg chg="modSp mod">
        <pc:chgData name="Fluitsma, D.W.P.M. (Daniel)" userId="aab17d33-b89b-4526-b7c1-165dab8f619f" providerId="ADAL" clId="{3264889C-31D7-4C41-8364-9484FB43B2D0}" dt="2026-03-12T12:18:49.595" v="458" actId="20577"/>
        <pc:sldMkLst>
          <pc:docMk/>
          <pc:sldMk cId="2475846483" sldId="257"/>
        </pc:sldMkLst>
        <pc:spChg chg="mod">
          <ac:chgData name="Fluitsma, D.W.P.M. (Daniel)" userId="aab17d33-b89b-4526-b7c1-165dab8f619f" providerId="ADAL" clId="{3264889C-31D7-4C41-8364-9484FB43B2D0}" dt="2026-03-12T12:15:58.806" v="12" actId="20577"/>
          <ac:spMkLst>
            <pc:docMk/>
            <pc:sldMk cId="2475846483" sldId="257"/>
            <ac:spMk id="2" creationId="{80460D5C-837A-C56E-C9BA-109FECE93DFC}"/>
          </ac:spMkLst>
        </pc:spChg>
        <pc:spChg chg="mod">
          <ac:chgData name="Fluitsma, D.W.P.M. (Daniel)" userId="aab17d33-b89b-4526-b7c1-165dab8f619f" providerId="ADAL" clId="{3264889C-31D7-4C41-8364-9484FB43B2D0}" dt="2026-03-12T12:18:49.595" v="458" actId="20577"/>
          <ac:spMkLst>
            <pc:docMk/>
            <pc:sldMk cId="2475846483" sldId="257"/>
            <ac:spMk id="3" creationId="{8E2EB5E1-05F8-5DDB-130A-60DFD1163D88}"/>
          </ac:spMkLst>
        </pc:spChg>
      </pc:sldChg>
      <pc:sldChg chg="modSp mod">
        <pc:chgData name="Fluitsma, D.W.P.M. (Daniel)" userId="aab17d33-b89b-4526-b7c1-165dab8f619f" providerId="ADAL" clId="{3264889C-31D7-4C41-8364-9484FB43B2D0}" dt="2026-03-12T13:14:13.711" v="914" actId="20577"/>
        <pc:sldMkLst>
          <pc:docMk/>
          <pc:sldMk cId="2808988457" sldId="258"/>
        </pc:sldMkLst>
        <pc:spChg chg="mod">
          <ac:chgData name="Fluitsma, D.W.P.M. (Daniel)" userId="aab17d33-b89b-4526-b7c1-165dab8f619f" providerId="ADAL" clId="{3264889C-31D7-4C41-8364-9484FB43B2D0}" dt="2026-03-12T12:19:16.868" v="503" actId="20577"/>
          <ac:spMkLst>
            <pc:docMk/>
            <pc:sldMk cId="2808988457" sldId="258"/>
            <ac:spMk id="2" creationId="{7525197D-EC2D-02CC-CBB2-C644D2B3C1EF}"/>
          </ac:spMkLst>
        </pc:spChg>
        <pc:spChg chg="mod">
          <ac:chgData name="Fluitsma, D.W.P.M. (Daniel)" userId="aab17d33-b89b-4526-b7c1-165dab8f619f" providerId="ADAL" clId="{3264889C-31D7-4C41-8364-9484FB43B2D0}" dt="2026-03-12T13:14:13.711" v="914" actId="20577"/>
          <ac:spMkLst>
            <pc:docMk/>
            <pc:sldMk cId="2808988457" sldId="258"/>
            <ac:spMk id="3" creationId="{1E8F51F7-6861-D57F-37C2-8125D0A8E6DD}"/>
          </ac:spMkLst>
        </pc:spChg>
      </pc:sldChg>
      <pc:sldChg chg="modSp new mod">
        <pc:chgData name="Fluitsma, D.W.P.M. (Daniel)" userId="aab17d33-b89b-4526-b7c1-165dab8f619f" providerId="ADAL" clId="{3264889C-31D7-4C41-8364-9484FB43B2D0}" dt="2026-03-12T13:20:01.836" v="1982" actId="5793"/>
        <pc:sldMkLst>
          <pc:docMk/>
          <pc:sldMk cId="127913236" sldId="259"/>
        </pc:sldMkLst>
        <pc:spChg chg="mod">
          <ac:chgData name="Fluitsma, D.W.P.M. (Daniel)" userId="aab17d33-b89b-4526-b7c1-165dab8f619f" providerId="ADAL" clId="{3264889C-31D7-4C41-8364-9484FB43B2D0}" dt="2026-03-12T13:17:59.510" v="1626" actId="20577"/>
          <ac:spMkLst>
            <pc:docMk/>
            <pc:sldMk cId="127913236" sldId="259"/>
            <ac:spMk id="2" creationId="{5C699CEC-0191-A1B3-FA35-CD33BFF0B8B0}"/>
          </ac:spMkLst>
        </pc:spChg>
        <pc:spChg chg="mod">
          <ac:chgData name="Fluitsma, D.W.P.M. (Daniel)" userId="aab17d33-b89b-4526-b7c1-165dab8f619f" providerId="ADAL" clId="{3264889C-31D7-4C41-8364-9484FB43B2D0}" dt="2026-03-12T13:20:01.836" v="1982" actId="5793"/>
          <ac:spMkLst>
            <pc:docMk/>
            <pc:sldMk cId="127913236" sldId="259"/>
            <ac:spMk id="3" creationId="{07C339AF-D120-C265-3F5D-C3E1BF18B293}"/>
          </ac:spMkLst>
        </pc:spChg>
      </pc:sldChg>
      <pc:sldChg chg="modSp new mod">
        <pc:chgData name="Fluitsma, D.W.P.M. (Daniel)" userId="aab17d33-b89b-4526-b7c1-165dab8f619f" providerId="ADAL" clId="{3264889C-31D7-4C41-8364-9484FB43B2D0}" dt="2026-03-12T13:16:01.924" v="1291" actId="20577"/>
        <pc:sldMkLst>
          <pc:docMk/>
          <pc:sldMk cId="3660230324" sldId="260"/>
        </pc:sldMkLst>
        <pc:spChg chg="mod">
          <ac:chgData name="Fluitsma, D.W.P.M. (Daniel)" userId="aab17d33-b89b-4526-b7c1-165dab8f619f" providerId="ADAL" clId="{3264889C-31D7-4C41-8364-9484FB43B2D0}" dt="2026-03-12T13:14:31.271" v="930" actId="20577"/>
          <ac:spMkLst>
            <pc:docMk/>
            <pc:sldMk cId="3660230324" sldId="260"/>
            <ac:spMk id="2" creationId="{25984594-6D05-FDE4-9B46-A5151EA34A2A}"/>
          </ac:spMkLst>
        </pc:spChg>
        <pc:spChg chg="mod">
          <ac:chgData name="Fluitsma, D.W.P.M. (Daniel)" userId="aab17d33-b89b-4526-b7c1-165dab8f619f" providerId="ADAL" clId="{3264889C-31D7-4C41-8364-9484FB43B2D0}" dt="2026-03-12T13:16:01.924" v="1291" actId="20577"/>
          <ac:spMkLst>
            <pc:docMk/>
            <pc:sldMk cId="3660230324" sldId="260"/>
            <ac:spMk id="3" creationId="{6EB27FCD-1FDF-285F-1EFB-7AF598844394}"/>
          </ac:spMkLst>
        </pc:spChg>
      </pc:sldChg>
      <pc:sldChg chg="modSp new mod">
        <pc:chgData name="Fluitsma, D.W.P.M. (Daniel)" userId="aab17d33-b89b-4526-b7c1-165dab8f619f" providerId="ADAL" clId="{3264889C-31D7-4C41-8364-9484FB43B2D0}" dt="2026-03-12T13:17:35.600" v="1599" actId="20577"/>
        <pc:sldMkLst>
          <pc:docMk/>
          <pc:sldMk cId="800349174" sldId="261"/>
        </pc:sldMkLst>
        <pc:spChg chg="mod">
          <ac:chgData name="Fluitsma, D.W.P.M. (Daniel)" userId="aab17d33-b89b-4526-b7c1-165dab8f619f" providerId="ADAL" clId="{3264889C-31D7-4C41-8364-9484FB43B2D0}" dt="2026-03-12T13:16:14.700" v="1317" actId="20577"/>
          <ac:spMkLst>
            <pc:docMk/>
            <pc:sldMk cId="800349174" sldId="261"/>
            <ac:spMk id="2" creationId="{93454672-5D90-1CD8-99D7-3C7AEB48A791}"/>
          </ac:spMkLst>
        </pc:spChg>
        <pc:spChg chg="mod">
          <ac:chgData name="Fluitsma, D.W.P.M. (Daniel)" userId="aab17d33-b89b-4526-b7c1-165dab8f619f" providerId="ADAL" clId="{3264889C-31D7-4C41-8364-9484FB43B2D0}" dt="2026-03-12T13:17:35.600" v="1599" actId="20577"/>
          <ac:spMkLst>
            <pc:docMk/>
            <pc:sldMk cId="800349174" sldId="261"/>
            <ac:spMk id="3" creationId="{0DE2EC23-0DFB-7A77-13B5-915CD6CC4CE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B39CD8-D57E-6B8C-6949-1EF9B72977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F754CCC-6C33-0EE1-26D8-4502BEFD40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8F11A2C-E27A-BB75-A374-8976C421F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DE8F-C16F-42EE-AA1C-8F89BB79FB98}" type="datetimeFigureOut">
              <a:rPr lang="nl-NL" smtClean="0"/>
              <a:t>12-3-2026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0C241EF-4C7A-153A-5866-5A9FEC189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50D8DD-564A-9E0C-B47A-E3B4D0F9B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D9EF-420C-4B28-9194-A11DC869DA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1382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218C49-93E3-CAFE-F547-F148DE693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E95A278-F85E-AB14-2BC1-7814914664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169481E-531D-6FF1-D906-77768B236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DE8F-C16F-42EE-AA1C-8F89BB79FB98}" type="datetimeFigureOut">
              <a:rPr lang="nl-NL" smtClean="0"/>
              <a:t>12-3-2026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1573149-E9E9-ABE9-587C-4F442A052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A9AEB2A-7E1D-5A8F-B68A-D7CE816BA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D9EF-420C-4B28-9194-A11DC869DA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6266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1CB8DF30-829F-A222-DD27-F049191324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600AD97-9B82-A3F2-8D18-CF56C98296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863423E-03C7-312D-D88B-99C8AE06A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DE8F-C16F-42EE-AA1C-8F89BB79FB98}" type="datetimeFigureOut">
              <a:rPr lang="nl-NL" smtClean="0"/>
              <a:t>12-3-2026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DB0037A-1BF7-1DE3-DD15-671512FAF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79DC203-349B-5502-E05B-1A296592A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D9EF-420C-4B28-9194-A11DC869DA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8361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2D1588-52ED-400B-F6F8-7018B971C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4B7069D-8AC9-C553-75BA-6CA3B4A55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FB0F9AD-ADC8-C4B0-4EEB-E53635BB2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DE8F-C16F-42EE-AA1C-8F89BB79FB98}" type="datetimeFigureOut">
              <a:rPr lang="nl-NL" smtClean="0"/>
              <a:t>12-3-2026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86AC2A3-2E9C-B35C-8E9B-A84130CA6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EECA318-1FDA-1DDA-B394-419BCF2A7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D9EF-420C-4B28-9194-A11DC869DA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2141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51AF5D-67E4-1E9D-9BAE-E3A2CF046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5EF9AE4-D1DB-FCA2-64C7-662C87576E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1CC69FB-A685-F64F-52B8-BB5295836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DE8F-C16F-42EE-AA1C-8F89BB79FB98}" type="datetimeFigureOut">
              <a:rPr lang="nl-NL" smtClean="0"/>
              <a:t>12-3-2026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5ABC3F2-0131-DB00-357E-A37D3CD38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80B517E-423F-D319-4125-B1121DDE7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D9EF-420C-4B28-9194-A11DC869DA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3760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E66424-E026-1AEE-143D-BE21C3704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6F11492-4A6B-7F9C-3BC6-C6CC59CF49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45D4F1F-0B11-9AC5-DD50-CFC06D7C5F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5C451C7-BCD9-4961-FE81-D5925D876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DE8F-C16F-42EE-AA1C-8F89BB79FB98}" type="datetimeFigureOut">
              <a:rPr lang="nl-NL" smtClean="0"/>
              <a:t>12-3-2026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4FD0EE1-3C28-FCB6-7EA1-7ED3D4A2A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733D9C4-3387-8BB8-E6E0-0A84FEEAF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D9EF-420C-4B28-9194-A11DC869DA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267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674D94-2DB5-32A1-155A-35B202707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9408C72-38BA-149C-BACE-B7C641F1B7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1F62E48-01A6-720A-D168-1B792776F3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58F30BE-DF0B-FB0A-7CD4-1A4B6088C3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8C68E40-D24E-A556-F249-FECCCFA80D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2624ED88-BF20-17E9-4C62-28D643B1F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DE8F-C16F-42EE-AA1C-8F89BB79FB98}" type="datetimeFigureOut">
              <a:rPr lang="nl-NL" smtClean="0"/>
              <a:t>12-3-2026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4937AD4-589A-EE73-BDF7-07C234358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A27304E-5A35-3238-2621-9160E5D52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D9EF-420C-4B28-9194-A11DC869DA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6597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D316DE-579B-5732-3DCC-B5484CCC8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CDF4988-E8B0-D8EC-AF70-F0826247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DE8F-C16F-42EE-AA1C-8F89BB79FB98}" type="datetimeFigureOut">
              <a:rPr lang="nl-NL" smtClean="0"/>
              <a:t>12-3-2026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207F151-B71B-17CC-BFCD-94E80559A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CE598F3-B711-179F-F2E1-080B61AC3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D9EF-420C-4B28-9194-A11DC869DA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181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BBB93F4-2ADE-AEAF-630E-D15717CCC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DE8F-C16F-42EE-AA1C-8F89BB79FB98}" type="datetimeFigureOut">
              <a:rPr lang="nl-NL" smtClean="0"/>
              <a:t>12-3-2026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4D7DE32-86B2-12A2-A80A-108292775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F068DF6-1E67-B3C8-424A-56D44DAA6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D9EF-420C-4B28-9194-A11DC869DA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9024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C74D71-844D-DCE7-630E-7CF49D5CA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1F45764-2516-DA63-9235-1B7A0345B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1E5B8FA-437B-0BA7-E628-234449F8E8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A2B3980-635B-E462-1EF4-03E6F8DAF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DE8F-C16F-42EE-AA1C-8F89BB79FB98}" type="datetimeFigureOut">
              <a:rPr lang="nl-NL" smtClean="0"/>
              <a:t>12-3-2026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012821-79E0-C591-F777-8D59701A1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00E333D-3655-74DC-D87E-4C5596FBD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D9EF-420C-4B28-9194-A11DC869DA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434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F268F3-3264-686D-02BB-275EA6C11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3C82B8D-067B-DC28-FAE0-81D0B8CC83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B6B2B1A-D977-710B-8A76-5C43C7989C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DCA5E43-5B06-B0F4-94FA-0915D47D8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ADE8F-C16F-42EE-AA1C-8F89BB79FB98}" type="datetimeFigureOut">
              <a:rPr lang="nl-NL" smtClean="0"/>
              <a:t>12-3-2026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6A88426-8856-83E1-D47B-48C716D02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1172373-C8FD-9F4A-A1C1-FF70F7884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D9EF-420C-4B28-9194-A11DC869DA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6270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3FDEBF26-E50D-8F62-8245-D468760D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7E100C4-E443-589B-25F1-D4C2103830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69C1227-6B49-BA3E-7916-EC42DC5909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2ADE8F-C16F-42EE-AA1C-8F89BB79FB98}" type="datetimeFigureOut">
              <a:rPr lang="nl-NL" smtClean="0"/>
              <a:t>12-3-2026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379C379-B6FF-6875-40A0-39D5A49EF3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0C4F572-FEF0-C226-0FE9-9110E2D6B1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26D9EF-420C-4B28-9194-A11DC869DA3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3851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21822A8-245B-C21B-BA1E-F6F6D04FD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H5.3: </a:t>
            </a:r>
            <a:r>
              <a:rPr lang="en-US" dirty="0" err="1"/>
              <a:t>Onderwijs</a:t>
            </a:r>
            <a:endParaRPr lang="nl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701B72D4-9E4A-A726-6650-CDAFE05F7A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Deelvraag</a:t>
            </a:r>
            <a:r>
              <a:rPr lang="en-US" dirty="0"/>
              <a:t> van </a:t>
            </a:r>
            <a:r>
              <a:rPr lang="en-US" dirty="0" err="1"/>
              <a:t>deze</a:t>
            </a:r>
            <a:r>
              <a:rPr lang="en-US" dirty="0"/>
              <a:t> </a:t>
            </a:r>
            <a:r>
              <a:rPr lang="en-US" dirty="0" err="1"/>
              <a:t>paragraaf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Waarom</a:t>
            </a:r>
            <a:r>
              <a:rPr lang="en-US" dirty="0"/>
              <a:t> is het </a:t>
            </a:r>
            <a:r>
              <a:rPr lang="en-US" dirty="0" err="1"/>
              <a:t>belangrijk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en-US" dirty="0" err="1"/>
              <a:t>iedereen</a:t>
            </a:r>
            <a:r>
              <a:rPr lang="en-US" dirty="0"/>
              <a:t> de </a:t>
            </a:r>
            <a:r>
              <a:rPr lang="en-US" dirty="0" err="1"/>
              <a:t>kans</a:t>
            </a:r>
            <a:r>
              <a:rPr lang="en-US" dirty="0"/>
              <a:t> </a:t>
            </a:r>
            <a:r>
              <a:rPr lang="en-US" dirty="0" err="1"/>
              <a:t>krijgt</a:t>
            </a:r>
            <a:r>
              <a:rPr lang="en-US" dirty="0"/>
              <a:t> </a:t>
            </a:r>
            <a:r>
              <a:rPr lang="en-US" dirty="0" err="1"/>
              <a:t>zichzelf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ontwikkelen</a:t>
            </a:r>
            <a:r>
              <a:rPr lang="en-US" dirty="0"/>
              <a:t>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88708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460D5C-837A-C56E-C9BA-109FECE93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Leerplichtwet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E2EB5E1-05F8-5DDB-130A-60DFD1163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nl-NL" dirty="0"/>
              <a:t>De leerplichtwet verplicht iedereen tussen de vijf en de achttien jaar om onderwijs te volgen en een startkwalificatie te halen.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err="1"/>
              <a:t>Startwalificatie</a:t>
            </a:r>
            <a:r>
              <a:rPr lang="nl-NL" dirty="0"/>
              <a:t>: een diploma op minimaal mbo 2-, havo of vwo niveau.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Doel:</a:t>
            </a:r>
            <a:br>
              <a:rPr lang="nl-NL" dirty="0"/>
            </a:br>
            <a:r>
              <a:rPr lang="nl-NL" dirty="0"/>
              <a:t>- schooluitval tegengaan;</a:t>
            </a:r>
            <a:br>
              <a:rPr lang="nl-NL" dirty="0"/>
            </a:br>
            <a:r>
              <a:rPr lang="nl-NL" dirty="0"/>
              <a:t>- kansen van jongeren op de arbeidsmarkt vergroten.</a:t>
            </a:r>
            <a:br>
              <a:rPr lang="nl-NL" dirty="0"/>
            </a:br>
            <a:r>
              <a:rPr lang="nl-NL" dirty="0"/>
              <a:t>   (met startkwalificatie meer kans op een baan en een inkomen)</a:t>
            </a:r>
          </a:p>
        </p:txBody>
      </p:sp>
    </p:spTree>
    <p:extLst>
      <p:ext uri="{BB962C8B-B14F-4D97-AF65-F5344CB8AC3E}">
        <p14:creationId xmlns:p14="http://schemas.microsoft.com/office/powerpoint/2010/main" val="2475846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25197D-EC2D-02CC-CBB2-C644D2B3C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Leerplicht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controle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8F51F7-6861-D57F-37C2-8125D0A8E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nl-NL" dirty="0"/>
              <a:t>Gemeenten hebben ‘ leerplichtambtenaren’ om ervoor te zorgen dat ouders en jongeren zich aan de leerplichtwet houden;</a:t>
            </a:r>
          </a:p>
          <a:p>
            <a:endParaRPr lang="nl-NL" dirty="0"/>
          </a:p>
          <a:p>
            <a:r>
              <a:rPr lang="nl-NL" dirty="0"/>
              <a:t>De leerplichtambtenaar controleert of jongeren ingeschreven staan bij een school en controleert de ongeoorloofde afwezigheid;</a:t>
            </a:r>
          </a:p>
          <a:p>
            <a:endParaRPr lang="nl-NL" dirty="0"/>
          </a:p>
          <a:p>
            <a:r>
              <a:rPr lang="nl-NL" dirty="0"/>
              <a:t>De leerplichtambtenaar kan boetes geven aan ouders waarvan de kinderen zich niet houden aan de Leerplichtwet</a:t>
            </a:r>
          </a:p>
        </p:txBody>
      </p:sp>
    </p:spTree>
    <p:extLst>
      <p:ext uri="{BB962C8B-B14F-4D97-AF65-F5344CB8AC3E}">
        <p14:creationId xmlns:p14="http://schemas.microsoft.com/office/powerpoint/2010/main" val="2808988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984594-6D05-FDE4-9B46-A5151EA34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Doelen</a:t>
            </a:r>
            <a:r>
              <a:rPr lang="en-US" dirty="0"/>
              <a:t> </a:t>
            </a:r>
            <a:r>
              <a:rPr lang="en-US" dirty="0" err="1"/>
              <a:t>onderwijs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EB27FCD-1FDF-285F-1EFB-7AF5988443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Drie</a:t>
            </a:r>
            <a:r>
              <a:rPr lang="en-US" dirty="0"/>
              <a:t> </a:t>
            </a:r>
            <a:r>
              <a:rPr lang="en-US" dirty="0" err="1"/>
              <a:t>belangrijke</a:t>
            </a:r>
            <a:r>
              <a:rPr lang="en-US" dirty="0"/>
              <a:t> </a:t>
            </a:r>
            <a:r>
              <a:rPr lang="en-US" dirty="0" err="1"/>
              <a:t>doelen</a:t>
            </a:r>
            <a:r>
              <a:rPr lang="en-US" dirty="0"/>
              <a:t> van de </a:t>
            </a:r>
            <a:r>
              <a:rPr lang="en-US" dirty="0" err="1"/>
              <a:t>overheid</a:t>
            </a:r>
            <a:r>
              <a:rPr lang="en-US" dirty="0"/>
              <a:t> op het </a:t>
            </a:r>
            <a:r>
              <a:rPr lang="en-US" dirty="0" err="1"/>
              <a:t>gebied</a:t>
            </a:r>
            <a:r>
              <a:rPr lang="en-US" dirty="0"/>
              <a:t> van </a:t>
            </a:r>
            <a:r>
              <a:rPr lang="en-US" dirty="0" err="1"/>
              <a:t>onderwijs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AutoNum type="arabicPeriod"/>
            </a:pPr>
            <a:r>
              <a:rPr lang="en-US" dirty="0" err="1"/>
              <a:t>Zorgen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goed</a:t>
            </a:r>
            <a:r>
              <a:rPr lang="en-US" dirty="0"/>
              <a:t> </a:t>
            </a:r>
            <a:r>
              <a:rPr lang="en-US" dirty="0" err="1"/>
              <a:t>opgeleide</a:t>
            </a:r>
            <a:r>
              <a:rPr lang="en-US" dirty="0"/>
              <a:t> </a:t>
            </a:r>
            <a:r>
              <a:rPr lang="en-US" dirty="0" err="1"/>
              <a:t>beroepsbevolking</a:t>
            </a:r>
            <a:br>
              <a:rPr lang="en-US" dirty="0"/>
            </a:br>
            <a:r>
              <a:rPr lang="en-US" dirty="0"/>
              <a:t>( om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kunnen</a:t>
            </a:r>
            <a:r>
              <a:rPr lang="en-US" dirty="0"/>
              <a:t> </a:t>
            </a:r>
            <a:r>
              <a:rPr lang="en-US" dirty="0" err="1"/>
              <a:t>concurreren</a:t>
            </a:r>
            <a:r>
              <a:rPr lang="en-US" dirty="0"/>
              <a:t> met het </a:t>
            </a:r>
            <a:r>
              <a:rPr lang="en-US" dirty="0" err="1"/>
              <a:t>buitenland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in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spelen</a:t>
            </a:r>
            <a:r>
              <a:rPr lang="en-US" dirty="0"/>
              <a:t> op de </a:t>
            </a:r>
            <a:r>
              <a:rPr lang="en-US" dirty="0" err="1"/>
              <a:t>veranderende</a:t>
            </a:r>
            <a:r>
              <a:rPr lang="en-US" dirty="0"/>
              <a:t> </a:t>
            </a:r>
            <a:r>
              <a:rPr lang="en-US" dirty="0" err="1"/>
              <a:t>arbeidsmarkt</a:t>
            </a:r>
            <a:r>
              <a:rPr lang="en-US" dirty="0"/>
              <a:t>)</a:t>
            </a:r>
          </a:p>
          <a:p>
            <a:pPr marL="514350" indent="-514350">
              <a:buAutoNum type="arabicPeriod"/>
            </a:pPr>
            <a:r>
              <a:rPr lang="en-US" dirty="0" err="1"/>
              <a:t>Ongelijkheid</a:t>
            </a:r>
            <a:r>
              <a:rPr lang="en-US" dirty="0"/>
              <a:t> </a:t>
            </a:r>
            <a:r>
              <a:rPr lang="en-US" dirty="0" err="1"/>
              <a:t>terugdringen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dirty="0"/>
              <a:t>Iedereen de </a:t>
            </a:r>
            <a:r>
              <a:rPr lang="en-US" dirty="0" err="1"/>
              <a:t>kans</a:t>
            </a:r>
            <a:r>
              <a:rPr lang="en-US" dirty="0"/>
              <a:t> </a:t>
            </a:r>
            <a:r>
              <a:rPr lang="en-US" dirty="0" err="1"/>
              <a:t>geven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of </a:t>
            </a:r>
            <a:r>
              <a:rPr lang="en-US" dirty="0" err="1"/>
              <a:t>haar</a:t>
            </a:r>
            <a:r>
              <a:rPr lang="en-US" dirty="0"/>
              <a:t> </a:t>
            </a:r>
            <a:r>
              <a:rPr lang="en-US" dirty="0" err="1"/>
              <a:t>talenten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ontwikkelen</a:t>
            </a:r>
            <a:r>
              <a:rPr lang="en-US" dirty="0"/>
              <a:t>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60230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454672-5D90-1CD8-99D7-3C7AEB48A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Sociale </a:t>
            </a:r>
            <a:r>
              <a:rPr lang="en-US" dirty="0" err="1"/>
              <a:t>ongelijkheid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DE2EC23-0DFB-7A77-13B5-915CD6CC4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Sociale </a:t>
            </a:r>
            <a:r>
              <a:rPr lang="en-US" dirty="0" err="1"/>
              <a:t>ongelijkheid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“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ongelijke</a:t>
            </a:r>
            <a:r>
              <a:rPr lang="en-US" dirty="0"/>
              <a:t> </a:t>
            </a:r>
            <a:r>
              <a:rPr lang="en-US" dirty="0" err="1"/>
              <a:t>verdeling</a:t>
            </a:r>
            <a:r>
              <a:rPr lang="en-US" dirty="0"/>
              <a:t> in de </a:t>
            </a:r>
            <a:r>
              <a:rPr lang="en-US" dirty="0" err="1"/>
              <a:t>maatschappij</a:t>
            </a:r>
            <a:r>
              <a:rPr lang="en-US" dirty="0"/>
              <a:t> van </a:t>
            </a:r>
            <a:r>
              <a:rPr lang="en-US" dirty="0" err="1"/>
              <a:t>kennis</a:t>
            </a:r>
            <a:r>
              <a:rPr lang="en-US" dirty="0"/>
              <a:t>, </a:t>
            </a:r>
            <a:r>
              <a:rPr lang="en-US" dirty="0" err="1"/>
              <a:t>inkomen</a:t>
            </a:r>
            <a:r>
              <a:rPr lang="en-US" dirty="0"/>
              <a:t>, status </a:t>
            </a:r>
            <a:r>
              <a:rPr lang="en-US" dirty="0" err="1"/>
              <a:t>en</a:t>
            </a:r>
            <a:r>
              <a:rPr lang="en-US" dirty="0"/>
              <a:t> (</a:t>
            </a:r>
            <a:r>
              <a:rPr lang="en-US" dirty="0" err="1"/>
              <a:t>politieke</a:t>
            </a:r>
            <a:r>
              <a:rPr lang="en-US" dirty="0"/>
              <a:t>) </a:t>
            </a:r>
            <a:r>
              <a:rPr lang="en-US" dirty="0" err="1"/>
              <a:t>macht</a:t>
            </a:r>
            <a:r>
              <a:rPr lang="en-US" dirty="0"/>
              <a:t>”.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Een </a:t>
            </a:r>
            <a:r>
              <a:rPr lang="en-US" dirty="0" err="1"/>
              <a:t>belangrijk</a:t>
            </a:r>
            <a:r>
              <a:rPr lang="en-US" dirty="0"/>
              <a:t> </a:t>
            </a:r>
            <a:r>
              <a:rPr lang="en-US" dirty="0" err="1"/>
              <a:t>doel</a:t>
            </a:r>
            <a:r>
              <a:rPr lang="en-US" dirty="0"/>
              <a:t> van het </a:t>
            </a:r>
            <a:r>
              <a:rPr lang="en-US" dirty="0" err="1"/>
              <a:t>onderwijs</a:t>
            </a:r>
            <a:r>
              <a:rPr lang="en-US" dirty="0"/>
              <a:t> is om de </a:t>
            </a:r>
            <a:r>
              <a:rPr lang="en-US" dirty="0" err="1"/>
              <a:t>sociale</a:t>
            </a:r>
            <a:r>
              <a:rPr lang="en-US" dirty="0"/>
              <a:t> </a:t>
            </a:r>
            <a:r>
              <a:rPr lang="en-US" dirty="0" err="1"/>
              <a:t>ongelijkheid</a:t>
            </a:r>
            <a:r>
              <a:rPr lang="en-US" dirty="0"/>
              <a:t> in Nederland </a:t>
            </a:r>
            <a:r>
              <a:rPr lang="en-US" dirty="0" err="1"/>
              <a:t>terug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dringen</a:t>
            </a:r>
            <a:r>
              <a:rPr lang="en-US" dirty="0"/>
              <a:t>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00349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699CEC-0191-A1B3-FA35-CD33BFF0B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Kansen </a:t>
            </a:r>
            <a:r>
              <a:rPr lang="en-US" dirty="0" err="1"/>
              <a:t>bieden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jongeren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7C339AF-D120-C265-3F5D-C3E1BF18B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Om </a:t>
            </a:r>
            <a:r>
              <a:rPr lang="en-US" dirty="0" err="1"/>
              <a:t>ervoor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zorgen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en-US" dirty="0" err="1"/>
              <a:t>iedereen</a:t>
            </a:r>
            <a:r>
              <a:rPr lang="en-US" dirty="0"/>
              <a:t> de </a:t>
            </a:r>
            <a:r>
              <a:rPr lang="en-US" dirty="0" err="1"/>
              <a:t>kans</a:t>
            </a:r>
            <a:r>
              <a:rPr lang="en-US" dirty="0"/>
              <a:t> </a:t>
            </a:r>
            <a:r>
              <a:rPr lang="en-US" dirty="0" err="1"/>
              <a:t>krijgt</a:t>
            </a:r>
            <a:r>
              <a:rPr lang="en-US" dirty="0"/>
              <a:t> </a:t>
            </a:r>
            <a:r>
              <a:rPr lang="en-US" dirty="0" err="1"/>
              <a:t>zich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ontwikkelen</a:t>
            </a:r>
            <a:r>
              <a:rPr lang="en-US" dirty="0"/>
              <a:t> </a:t>
            </a:r>
            <a:r>
              <a:rPr lang="en-US" dirty="0" err="1"/>
              <a:t>zorgt</a:t>
            </a:r>
            <a:r>
              <a:rPr lang="en-US" dirty="0"/>
              <a:t> de </a:t>
            </a:r>
            <a:r>
              <a:rPr lang="en-US" dirty="0" err="1"/>
              <a:t>overheid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buFontTx/>
              <a:buChar char="-"/>
            </a:pPr>
            <a:r>
              <a:rPr lang="en-US" dirty="0" err="1"/>
              <a:t>Makkelijke</a:t>
            </a:r>
            <a:r>
              <a:rPr lang="en-US" dirty="0"/>
              <a:t> </a:t>
            </a:r>
            <a:r>
              <a:rPr lang="en-US" dirty="0" err="1"/>
              <a:t>doorstroming</a:t>
            </a:r>
            <a:r>
              <a:rPr lang="en-US" dirty="0"/>
              <a:t> van </a:t>
            </a:r>
            <a:r>
              <a:rPr lang="en-US" dirty="0" err="1"/>
              <a:t>vmbo</a:t>
            </a:r>
            <a:r>
              <a:rPr lang="en-US" dirty="0"/>
              <a:t>,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havo</a:t>
            </a:r>
            <a:r>
              <a:rPr lang="en-US" dirty="0"/>
              <a:t> of </a:t>
            </a:r>
            <a:r>
              <a:rPr lang="en-US" dirty="0" err="1"/>
              <a:t>mbo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daarna</a:t>
            </a:r>
            <a:r>
              <a:rPr lang="en-US" dirty="0"/>
              <a:t> </a:t>
            </a:r>
            <a:r>
              <a:rPr lang="en-US" dirty="0" err="1"/>
              <a:t>eventueel</a:t>
            </a:r>
            <a:r>
              <a:rPr lang="en-US" dirty="0"/>
              <a:t> </a:t>
            </a:r>
            <a:r>
              <a:rPr lang="en-US" dirty="0" err="1"/>
              <a:t>nog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hbo</a:t>
            </a:r>
            <a:r>
              <a:rPr lang="en-US" dirty="0"/>
              <a:t> of Universiteit;</a:t>
            </a:r>
          </a:p>
          <a:p>
            <a:pPr>
              <a:buFontTx/>
              <a:buChar char="-"/>
            </a:pPr>
            <a:r>
              <a:rPr lang="en-US" dirty="0"/>
              <a:t>Brede </a:t>
            </a:r>
            <a:r>
              <a:rPr lang="en-US" dirty="0" err="1"/>
              <a:t>brugklassen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lln</a:t>
            </a:r>
            <a:r>
              <a:rPr lang="en-US" dirty="0"/>
              <a:t>. Met </a:t>
            </a:r>
            <a:r>
              <a:rPr lang="en-US" dirty="0" err="1"/>
              <a:t>vmbo</a:t>
            </a:r>
            <a:r>
              <a:rPr lang="en-US" dirty="0"/>
              <a:t> t/m </a:t>
            </a:r>
            <a:r>
              <a:rPr lang="en-US" dirty="0" err="1"/>
              <a:t>vwo</a:t>
            </a:r>
            <a:r>
              <a:rPr lang="en-US" dirty="0"/>
              <a:t> </a:t>
            </a:r>
            <a:r>
              <a:rPr lang="en-US" dirty="0" err="1"/>
              <a:t>blijven</a:t>
            </a:r>
            <a:r>
              <a:rPr lang="en-US" dirty="0"/>
              <a:t> dan de </a:t>
            </a:r>
            <a:r>
              <a:rPr lang="en-US" dirty="0" err="1"/>
              <a:t>eerste</a:t>
            </a:r>
            <a:r>
              <a:rPr lang="en-US" dirty="0"/>
              <a:t> </a:t>
            </a:r>
            <a:r>
              <a:rPr lang="en-US" dirty="0" err="1"/>
              <a:t>schooljaren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elkaar</a:t>
            </a:r>
            <a:r>
              <a:rPr lang="en-US" dirty="0"/>
              <a:t> in de </a:t>
            </a:r>
            <a:r>
              <a:rPr lang="en-US" dirty="0" err="1"/>
              <a:t>klas</a:t>
            </a:r>
            <a:r>
              <a:rPr lang="en-US"/>
              <a:t>)</a:t>
            </a:r>
          </a:p>
          <a:p>
            <a:pPr marL="0" indent="0">
              <a:buNone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91323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297</Words>
  <Application>Microsoft Office PowerPoint</Application>
  <PresentationFormat>Breedbeeld</PresentationFormat>
  <Paragraphs>35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Kantoorthema</vt:lpstr>
      <vt:lpstr>H5.3: Onderwijs</vt:lpstr>
      <vt:lpstr>Leerplichtwet</vt:lpstr>
      <vt:lpstr>Leerplicht en controle</vt:lpstr>
      <vt:lpstr>Doelen onderwijs</vt:lpstr>
      <vt:lpstr>Sociale ongelijkheid</vt:lpstr>
      <vt:lpstr>Kansen bieden aan jongeren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Fluitsma, D.W.P.M. (Daniel)</dc:creator>
  <cp:lastModifiedBy>Fluitsma, D.W.P.M. (Daniel)</cp:lastModifiedBy>
  <cp:revision>1</cp:revision>
  <dcterms:created xsi:type="dcterms:W3CDTF">2026-03-12T12:10:31Z</dcterms:created>
  <dcterms:modified xsi:type="dcterms:W3CDTF">2026-03-12T13:20:04Z</dcterms:modified>
</cp:coreProperties>
</file>