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60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1368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27975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50967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19640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71406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67897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4615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55127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6665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6629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283302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664CA1-C7D9-4044-9E49-016608CB8C8C}" type="datetimeFigureOut">
              <a:rPr lang="nl-NL" smtClean="0"/>
              <a:t>22-2-2018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D58F22-91D9-43E3-B8EA-E3DE7B9572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84161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Paragraaf 5: Regering en parlement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Wat is de verhouding tussen regering en parlement?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Wie van beide heeft de meeste macht?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10008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Eerste Kamer (75 leden)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 Eerste Kamer wordt ook wel Senaat genoemd.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Eerste Kamerleden werken parttime als kamerlid.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Eerste Kamerleden zijn vaak gespecialiseerd op een bepaald terrein.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415519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Eerste Kamer m.b.t. wetgevende taak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Eerste Kamerleden hebben geen recht van initiatief en geen recht van amendement;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Eerste Kamerleden toetsen wetsvoorstellen aan regels van behoorlijke wetgeving en kijkt of er geen onduidelijkheden in staan;</a:t>
            </a:r>
          </a:p>
          <a:p>
            <a:endParaRPr lang="nl-NL" dirty="0"/>
          </a:p>
          <a:p>
            <a:r>
              <a:rPr lang="nl-NL" dirty="0" smtClean="0"/>
              <a:t>Toch zullen ook Eerste Kamerleden beoordelen of ze het inhoudelijk eens zijn met het wetsvoorstel;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De Eerste Kamerleden mogen alleen ja of nee stemmen;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Als Eerste Kamerleden een wetsvoorstel verwerpen gaat het terug naar de Tweede Kamer.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567906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Eerste Kamerleden m.b.t. controleren van de regering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Recht om schriftelijk vragen te stellen;</a:t>
            </a:r>
          </a:p>
          <a:p>
            <a:r>
              <a:rPr lang="nl-NL" dirty="0" smtClean="0"/>
              <a:t>Recht van interpellatie;</a:t>
            </a:r>
          </a:p>
          <a:p>
            <a:r>
              <a:rPr lang="nl-NL" dirty="0" smtClean="0"/>
              <a:t>Recht van enquête;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Eerste Kamer maakt beperkt gebruik van bovenstaande rechten, omdat zij de Tweede Kamer niet voor de voeten willen lopen.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569879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Dualisme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Dualisme betekent dat er tussen regering en parlement een duidelijke taakverdeling is die voortvloeit uit het principe van de trias politica.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Trias politica: scheiding van wetgevende, uitvoerende en rechterlijke macht;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Trias politica is in de Nederlandse politiek niet helemaal doorgevoerd. Regering heeft naast uitvoerende ook wetgevende macht.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Echter: parlement moet uiteindelijk stemmen over wetsvoorstellen.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949842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Coalitie versus oppositie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Coalitie: partijen die samen de meerderheid hebben.</a:t>
            </a:r>
          </a:p>
          <a:p>
            <a:pPr marL="0" indent="0">
              <a:buNone/>
            </a:pPr>
            <a:r>
              <a:rPr lang="nl-NL" dirty="0" smtClean="0"/>
              <a:t>Nu zijn VVD, D66, CDA, CU de coalitiepartijen. </a:t>
            </a:r>
          </a:p>
          <a:p>
            <a:pPr marL="0" indent="0">
              <a:buNone/>
            </a:pPr>
            <a:r>
              <a:rPr lang="nl-NL" dirty="0" smtClean="0"/>
              <a:t>Hebben 76 TK- zetels en 38 EK- zetels.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Oppositiepartijen: partijen die niet in de coalitie / regering zitten.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SP, GL, Denk, PvdD, PvdA, 50Plus, SGP, FVD, PVV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992846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Poldermodel </a:t>
            </a:r>
            <a:r>
              <a:rPr lang="nl-NL" sz="3600" dirty="0" smtClean="0"/>
              <a:t>(“strijd tegen het water in de polder”)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Kenmerkend voor de manier van werken van de Nederlandse regering en parlement is het streve</a:t>
            </a:r>
            <a:r>
              <a:rPr lang="nl-NL" dirty="0" smtClean="0"/>
              <a:t>n naar consensus.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Streven naar consensus leidt tot het maken van compromissen.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Voordeel van compromissen: van beide kanten zit er wat in.</a:t>
            </a:r>
          </a:p>
          <a:p>
            <a:pPr marL="0" indent="0">
              <a:buNone/>
            </a:pPr>
            <a:r>
              <a:rPr lang="nl-NL" dirty="0" smtClean="0"/>
              <a:t>Nadeel: beide kanten leiden verlies.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        eindresultaat/ Oplossing ligt (te) ver van eigenlijke mening.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82900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Betekenis van begrippen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Regering: koning + ministers</a:t>
            </a:r>
          </a:p>
          <a:p>
            <a:r>
              <a:rPr lang="nl-NL" dirty="0" smtClean="0"/>
              <a:t>Kabinet: ministers en staatssecretarissen</a:t>
            </a:r>
          </a:p>
          <a:p>
            <a:r>
              <a:rPr lang="nl-NL" dirty="0" smtClean="0"/>
              <a:t>Ministerraad: alle ministers</a:t>
            </a:r>
          </a:p>
          <a:p>
            <a:r>
              <a:rPr lang="nl-NL" dirty="0" smtClean="0"/>
              <a:t>Premier: minister- president </a:t>
            </a:r>
          </a:p>
          <a:p>
            <a:endParaRPr lang="nl-NL" dirty="0"/>
          </a:p>
          <a:p>
            <a:r>
              <a:rPr lang="nl-NL" dirty="0" smtClean="0"/>
              <a:t>Parlement = Tweede + Eerste Kamer= Staten- Generaal = Volksvertegenwoordiging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62024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Rol van het staatshoofd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Naast ceremoniële taken heeft de koning ook politieke taken: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Ondertekenen van wetten en verdragen;</a:t>
            </a:r>
          </a:p>
          <a:p>
            <a:pPr>
              <a:buFontTx/>
              <a:buChar char="-"/>
            </a:pPr>
            <a:r>
              <a:rPr lang="nl-NL" dirty="0" smtClean="0"/>
              <a:t>Voorlezen van de troonrede op Prinsjesdag;</a:t>
            </a:r>
          </a:p>
          <a:p>
            <a:pPr>
              <a:buFontTx/>
              <a:buChar char="-"/>
            </a:pPr>
            <a:r>
              <a:rPr lang="nl-NL" dirty="0" smtClean="0"/>
              <a:t>Benoemen van ministers en staatssecretarissen;</a:t>
            </a:r>
          </a:p>
          <a:p>
            <a:pPr>
              <a:buFontTx/>
              <a:buChar char="-"/>
            </a:pPr>
            <a:r>
              <a:rPr lang="nl-NL" dirty="0" smtClean="0"/>
              <a:t>Regelmatig overleg met de minister- president;</a:t>
            </a:r>
          </a:p>
          <a:p>
            <a:pPr>
              <a:buFontTx/>
              <a:buChar char="-"/>
            </a:pPr>
            <a:r>
              <a:rPr lang="nl-NL" dirty="0" smtClean="0"/>
              <a:t>Nederland vertegenwoordigen in het buitenland.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730535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Ministeriële verantwoordelijkheid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“De koning is onschendbaar, de ministers zijn verantwoordelijk”. 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 koning is bv. Niet verantwoordelijk voor:</a:t>
            </a:r>
          </a:p>
          <a:p>
            <a:pPr>
              <a:buFontTx/>
              <a:buChar char="-"/>
            </a:pPr>
            <a:r>
              <a:rPr lang="nl-NL" dirty="0" smtClean="0"/>
              <a:t>De inhoud van wetten;</a:t>
            </a:r>
          </a:p>
          <a:p>
            <a:pPr>
              <a:buFontTx/>
              <a:buChar char="-"/>
            </a:pPr>
            <a:r>
              <a:rPr lang="nl-NL" dirty="0" smtClean="0"/>
              <a:t>De inhoud van de troonrede;</a:t>
            </a:r>
          </a:p>
          <a:p>
            <a:pPr>
              <a:buFontTx/>
              <a:buChar char="-"/>
            </a:pPr>
            <a:r>
              <a:rPr lang="nl-NL" dirty="0" smtClean="0"/>
              <a:t>De inhoud van ceremoniële toespraken;</a:t>
            </a:r>
          </a:p>
          <a:p>
            <a:pPr>
              <a:buFontTx/>
              <a:buChar char="-"/>
            </a:pPr>
            <a:r>
              <a:rPr lang="nl-NL" dirty="0" smtClean="0"/>
              <a:t>Persoonlijke uitspraken.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521300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Regering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 regering heeft uitvoerende macht;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 regering maakt wets- en beleidsvoorstellen;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De regering is verantwoording schuldig aan het parlement;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De regering maakt gebruik van ambtenaren bij het maken van wets- en beleidsvoorstellen.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77416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parlement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Parlement = Tweede + Eerste Kamer= Staten- Generaal = Volksvertegenwoordiging</a:t>
            </a:r>
          </a:p>
          <a:p>
            <a:pPr marL="0" indent="0">
              <a:buNone/>
            </a:pP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De Tweede </a:t>
            </a:r>
            <a:r>
              <a:rPr lang="nl-NL" dirty="0"/>
              <a:t>K</a:t>
            </a:r>
            <a:r>
              <a:rPr lang="nl-NL" dirty="0" smtClean="0"/>
              <a:t>amer is belangrijker omdat deze direct wordt gekozen.</a:t>
            </a:r>
          </a:p>
          <a:p>
            <a:pPr>
              <a:buFontTx/>
              <a:buChar char="-"/>
            </a:pPr>
            <a:r>
              <a:rPr lang="nl-NL" dirty="0" smtClean="0"/>
              <a:t>De Tweede </a:t>
            </a:r>
            <a:r>
              <a:rPr lang="nl-NL" dirty="0"/>
              <a:t>K</a:t>
            </a:r>
            <a:r>
              <a:rPr lang="nl-NL" dirty="0" smtClean="0"/>
              <a:t>amer heeft ook meer bevoegdheden dan de eerste kamer.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Tweede </a:t>
            </a:r>
            <a:r>
              <a:rPr lang="nl-NL" dirty="0" err="1" smtClean="0"/>
              <a:t>kamerleden</a:t>
            </a:r>
            <a:r>
              <a:rPr lang="nl-NL" dirty="0" smtClean="0"/>
              <a:t> hebben fulltime baan, Eerste Kamerleden parttime baan (1 dag per week)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574898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Tweede kamer (150 leden)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Taken van de Tweede Kamer: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Samen met de regering wetten maken (medewetgeving genaamd);</a:t>
            </a:r>
          </a:p>
          <a:p>
            <a:pPr>
              <a:buFontTx/>
              <a:buChar char="-"/>
            </a:pPr>
            <a:r>
              <a:rPr lang="nl-NL" dirty="0" smtClean="0"/>
              <a:t>De regering controleren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832344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Medewetgevende taak tweede kamer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Stemrecht</a:t>
            </a:r>
          </a:p>
          <a:p>
            <a:r>
              <a:rPr lang="nl-NL" dirty="0" smtClean="0"/>
              <a:t>Recht van initiatief</a:t>
            </a:r>
          </a:p>
          <a:p>
            <a:r>
              <a:rPr lang="nl-NL" dirty="0" smtClean="0"/>
              <a:t>Recht van amendement</a:t>
            </a:r>
          </a:p>
          <a:p>
            <a:r>
              <a:rPr lang="nl-NL" dirty="0" smtClean="0"/>
              <a:t>Budgetrecht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63335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1166566" cy="1325563"/>
          </a:xfrm>
        </p:spPr>
        <p:txBody>
          <a:bodyPr/>
          <a:lstStyle/>
          <a:p>
            <a:r>
              <a:rPr lang="nl-NL" dirty="0" smtClean="0"/>
              <a:t>Controleren van de regering door Tweede Kamer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Vragen stellen (mondeling of schriftelijk)</a:t>
            </a:r>
          </a:p>
          <a:p>
            <a:r>
              <a:rPr lang="nl-NL" dirty="0" smtClean="0"/>
              <a:t>Moties indienen</a:t>
            </a:r>
          </a:p>
          <a:p>
            <a:r>
              <a:rPr lang="nl-NL" dirty="0" smtClean="0"/>
              <a:t>Recht van interpellatie</a:t>
            </a:r>
          </a:p>
          <a:p>
            <a:r>
              <a:rPr lang="nl-NL" dirty="0" smtClean="0"/>
              <a:t>Recht van enquête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770310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642</Words>
  <Application>Microsoft Office PowerPoint</Application>
  <PresentationFormat>Breedbeeld</PresentationFormat>
  <Paragraphs>110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Kantoorthema</vt:lpstr>
      <vt:lpstr>Paragraaf 5: Regering en parlement</vt:lpstr>
      <vt:lpstr>Betekenis van begrippen</vt:lpstr>
      <vt:lpstr>Rol van het staatshoofd</vt:lpstr>
      <vt:lpstr>Ministeriële verantwoordelijkheid</vt:lpstr>
      <vt:lpstr>Regering</vt:lpstr>
      <vt:lpstr>Het parlement</vt:lpstr>
      <vt:lpstr>Tweede kamer (150 leden)</vt:lpstr>
      <vt:lpstr>Medewetgevende taak tweede kamer</vt:lpstr>
      <vt:lpstr>Controleren van de regering door Tweede Kamer</vt:lpstr>
      <vt:lpstr>De Eerste Kamer (75 leden)</vt:lpstr>
      <vt:lpstr>Eerste Kamer m.b.t. wetgevende taak</vt:lpstr>
      <vt:lpstr>Eerste Kamerleden m.b.t. controleren van de regering</vt:lpstr>
      <vt:lpstr>Dualisme</vt:lpstr>
      <vt:lpstr>Coalitie versus oppositie</vt:lpstr>
      <vt:lpstr>Poldermodel (“strijd tegen het water in de polder”)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5: Regering en parlement</dc:title>
  <dc:creator>Fluitsma, DWPM (Daniel)</dc:creator>
  <cp:lastModifiedBy>Fluitsma, DWPM (Daniel)</cp:lastModifiedBy>
  <cp:revision>11</cp:revision>
  <dcterms:created xsi:type="dcterms:W3CDTF">2018-02-20T09:26:49Z</dcterms:created>
  <dcterms:modified xsi:type="dcterms:W3CDTF">2018-02-22T12:44:33Z</dcterms:modified>
</cp:coreProperties>
</file>

<file path=docProps/thumbnail.jpeg>
</file>