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8" r:id="rId3"/>
    <p:sldId id="286" r:id="rId4"/>
    <p:sldId id="299" r:id="rId5"/>
    <p:sldId id="288" r:id="rId6"/>
    <p:sldId id="300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FF8A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54" autoAdjust="0"/>
    <p:restoredTop sz="94660"/>
  </p:normalViewPr>
  <p:slideViewPr>
    <p:cSldViewPr snapToGrid="0">
      <p:cViewPr varScale="1">
        <p:scale>
          <a:sx n="80" d="100"/>
          <a:sy n="80" d="100"/>
        </p:scale>
        <p:origin x="20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BED407D-82A3-184C-BDEE-31BBD32C66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ADBC3CEF-301E-B645-B0DB-9AB3B358EF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3813D54-09F3-0246-AB71-79EA20B7C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DAD45FE-1EAA-1E46-AF78-B16A85881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C5F4432-9406-B545-ACD8-7647543513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1120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368307-43F8-E84B-B8DA-1840CDFB0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5AC06633-DF6C-F14C-B1A7-B3617CCD01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82E185C-9830-FB41-8C4D-D8B1BAE20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1732422-F2F2-9049-B7D0-FD6EF9C8F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71A5112-31FB-5F48-9743-E3491FE1A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9474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E3B668-E6E0-B54F-8DAC-01C998A66F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D787E088-AA18-AA4D-BC63-4AF8F273AC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E8652F2-17BD-A04E-AAA8-A4ABB6DC7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6603FF4-3479-4041-B6D9-A2211CC96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E588E9D-BA17-BF40-94FA-9176A391F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66786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5448D3A-F1E4-1C46-B755-1DEDB9B6C4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E952171-B4AF-044E-847D-F42F310F95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8A96A7-FC7C-9544-8B80-800F2608F8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3DA5CF8-F14D-7943-9FD7-43B13B7EF1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4AC9B0C-8606-3041-8DB3-8BC3AE7F92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5910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29448A-D1DC-954F-8088-502A7C06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340FA33-8252-3440-90D8-501570CB45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3CA2775-D851-7342-ACCC-51E423E24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79FB3CD-33BC-B545-A2E3-66E93942F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4B3F47D-8609-874D-B272-44A5B6805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990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A3A02-4466-3D4A-BEB7-8EE0664EC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080ED3-6EEB-FF4A-B4DF-82B6C9337C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57EC1249-8F2C-2C41-97E5-28026AD7E1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08169D-0923-7042-925B-F5AD078E6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3CF1B64-6B84-4843-9D7A-AC82C68240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7F111FCB-6230-E84F-97DA-F7FE257B6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99879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320973-F126-7446-B92C-1D056EFD4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928305A-BBB5-004F-804B-AF48F38461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4DBCFB04-4DD3-BE48-B424-07BC0F58FD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531A7B89-21C7-754E-8EFD-78DDAE67D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9C3516E3-A5E8-4344-8875-1BB798B9B0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FD64E7DE-5814-AE4D-84E9-5B54A4213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C5C26761-7169-394D-9F0E-B88AEB726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F3F541DF-81C4-914A-B2E8-28F78D9A1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0158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E15D6D-8444-C249-905E-43EDFE8DD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5FD6760-8497-0A42-AF37-15B1925250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1B3F352E-41BF-D649-9308-08932FDD9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061D7044-170E-CF46-93D9-66B019556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1776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9F3996D3-B748-5D43-AA5D-9CE70F1A2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5E83E2D-2C95-4E46-B5D3-63D9170C3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791644D3-8EFD-5140-9D8F-8C32F48A45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64487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B49457-D845-0244-B117-D6765194F0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BF8812D-37DB-A84D-82F8-9ADB2B333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03AEC38-093E-544F-9671-244203970D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A6F60D7E-4413-5643-BF39-D501CE246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F7C6BEE5-ECAA-AC4A-9937-377B15C1F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63902F9-61BD-DA42-9043-113A58B57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4109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0FCA09-EDE9-9B44-8FFC-57ED5581A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A084B018-0BB3-5A45-9011-6E9F3F297C1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0661EE52-6338-0E41-A05D-7905775C2E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B1CD2E5-98BB-B948-869B-7CBE6536D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4A82C4B0-CE47-A940-A477-823464E7C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F1CFF64-D352-5B4F-B956-DE700E7DA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8541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C644FAE4-E220-9549-8593-32B99D2F08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17EC7CA-EA48-7A4D-9325-F06D9BA7B6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nl-NL"/>
              <a:t>Tekststijl van het model bewerken
Tweede niveau
Derde niveau
Vierde niveau
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8723E7E-59BE-C144-A2BE-09C8DCBFAC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913FA9-E849-4940-8DF9-FA8A3A63B268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891697D-989B-7744-9BF3-030D239DC0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BCC8589-5306-D441-BE99-171AEF484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7F7F4-F5B4-458B-A629-CD346B9E7A0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120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-240757" y="600625"/>
            <a:ext cx="6105194" cy="203105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rgbClr val="00B0F0"/>
                </a:solidFill>
              </a:rPr>
              <a:t>Keuzedeel 6</a:t>
            </a:r>
            <a:r>
              <a:rPr lang="nl-NL" baseline="30000" dirty="0">
                <a:solidFill>
                  <a:srgbClr val="00B0F0"/>
                </a:solidFill>
              </a:rPr>
              <a:t>e</a:t>
            </a:r>
            <a:r>
              <a:rPr lang="nl-NL" dirty="0">
                <a:solidFill>
                  <a:srgbClr val="00B0F0"/>
                </a:solidFill>
              </a:rPr>
              <a:t> les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437899" y="4217756"/>
            <a:ext cx="4441283" cy="682079"/>
          </a:xfrm>
        </p:spPr>
        <p:txBody>
          <a:bodyPr>
            <a:normAutofit lnSpcReduction="10000"/>
          </a:bodyPr>
          <a:lstStyle/>
          <a:p>
            <a:r>
              <a:rPr lang="nl-NL" sz="2200" dirty="0">
                <a:solidFill>
                  <a:srgbClr val="00B0F0"/>
                </a:solidFill>
              </a:rPr>
              <a:t>Trends, conceptueel bloemwerk en marktinnovaties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EF2245DF-32A9-3D4D-A663-DDFA8B0C0F1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44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7648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57837" y="-40616"/>
            <a:ext cx="4592507" cy="689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1228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AE4CCD31-8577-D843-BD8C-E98BDC2EDC08}"/>
              </a:ext>
            </a:extLst>
          </p:cNvPr>
          <p:cNvPicPr>
            <a:picLocks noChangeAspect="1"/>
          </p:cNvPicPr>
          <p:nvPr/>
        </p:nvPicPr>
        <p:blipFill>
          <a:blip r:embed="rId2">
            <a:biLevel thresh="50000"/>
            <a:alphaModFix amt="2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500"/>
                    </a14:imgEffect>
                    <a14:imgEffect>
                      <a14:saturation sat="26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747360" y="0"/>
            <a:ext cx="4592507" cy="6898616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16F151A9-DF7E-0B42-8846-CBE99280D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064" y="-106363"/>
            <a:ext cx="2705100" cy="1325563"/>
          </a:xfrm>
        </p:spPr>
        <p:txBody>
          <a:bodyPr/>
          <a:lstStyle/>
          <a:p>
            <a:r>
              <a:rPr lang="nl-NL" dirty="0"/>
              <a:t>Tot nu toe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8964E073-AD1A-6345-A82D-A5C137F8FA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57987" y="1499328"/>
            <a:ext cx="5181600" cy="4351338"/>
          </a:xfrm>
          <a:ln>
            <a:solidFill>
              <a:schemeClr val="tx1"/>
            </a:solidFill>
          </a:ln>
        </p:spPr>
        <p:txBody>
          <a:bodyPr>
            <a:normAutofit fontScale="92500" lnSpcReduction="20000"/>
          </a:bodyPr>
          <a:lstStyle/>
          <a:p>
            <a:pPr marL="285750" indent="-285750"/>
            <a:r>
              <a:rPr lang="nl-NL" dirty="0"/>
              <a:t>Je hebt een ondergrond gemaakt van papier waar vormonderzoek centraal staat </a:t>
            </a:r>
          </a:p>
          <a:p>
            <a:pPr marL="285750" indent="-285750"/>
            <a:r>
              <a:rPr lang="nl-NL" dirty="0"/>
              <a:t>Je hebt een ondergrond gemaakt van natuurlijk materiaal i.c.m. </a:t>
            </a:r>
          </a:p>
          <a:p>
            <a:r>
              <a:rPr lang="nl-NL" dirty="0"/>
              <a:t>houtlijm waar experiment centraal staat</a:t>
            </a:r>
          </a:p>
          <a:p>
            <a:endParaRPr lang="nl-NL" dirty="0"/>
          </a:p>
          <a:p>
            <a:pPr marL="285750" indent="-285750"/>
            <a:r>
              <a:rPr lang="nl-NL" dirty="0">
                <a:solidFill>
                  <a:schemeClr val="accent6"/>
                </a:solidFill>
              </a:rPr>
              <a:t>Je maakt twee ondergronden/ experimenten met materiaal naar keuze wat voortkomt uit jouw onderzoek binnen dit keuzedeel</a:t>
            </a:r>
          </a:p>
          <a:p>
            <a:endParaRPr lang="nl-NL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309C4940-D49B-2C40-A3E4-DBB1B75D948F}"/>
              </a:ext>
            </a:extLst>
          </p:cNvPr>
          <p:cNvSpPr txBox="1">
            <a:spLocks noGrp="1"/>
          </p:cNvSpPr>
          <p:nvPr>
            <p:ph sz="half" idx="1"/>
          </p:nvPr>
        </p:nvSpPr>
        <p:spPr>
          <a:xfrm>
            <a:off x="366714" y="825499"/>
            <a:ext cx="5576887" cy="569899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600" dirty="0"/>
              <a:t>Je hebt onderzoek gedaan naar interieur en trends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600" dirty="0">
                <a:solidFill>
                  <a:srgbClr val="000000"/>
                </a:solidFill>
              </a:rPr>
              <a:t>Je hebt de huidige trends onderzocht in </a:t>
            </a:r>
            <a:endParaRPr lang="nl-NL" sz="2600" dirty="0"/>
          </a:p>
          <a:p>
            <a:pPr lvl="1"/>
            <a:r>
              <a:rPr lang="nl-NL" sz="2600" dirty="0">
                <a:solidFill>
                  <a:srgbClr val="000000"/>
                </a:solidFill>
              </a:rPr>
              <a:t>Mode</a:t>
            </a:r>
          </a:p>
          <a:p>
            <a:pPr lvl="1"/>
            <a:r>
              <a:rPr lang="nl-NL" sz="2600" dirty="0">
                <a:solidFill>
                  <a:srgbClr val="000000"/>
                </a:solidFill>
              </a:rPr>
              <a:t>Interieur</a:t>
            </a:r>
          </a:p>
          <a:p>
            <a:pPr lvl="1"/>
            <a:r>
              <a:rPr lang="nl-NL" sz="2600" dirty="0">
                <a:solidFill>
                  <a:srgbClr val="000000"/>
                </a:solidFill>
              </a:rPr>
              <a:t>Accessoires</a:t>
            </a:r>
          </a:p>
          <a:p>
            <a:pPr lvl="1"/>
            <a:r>
              <a:rPr lang="nl-NL" sz="2600" dirty="0">
                <a:solidFill>
                  <a:srgbClr val="000000"/>
                </a:solidFill>
              </a:rPr>
              <a:t>Bloem en Plant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600" dirty="0"/>
              <a:t>Je hebt onderzoek gedaan naar zitten en naar zitmeubels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600" dirty="0"/>
              <a:t>Je weet wat en wie je doelgroep is.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2600" dirty="0"/>
              <a:t>Je weet wat marktinnovatie is.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52888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B92400EE-9F90-A44E-BC65-A65DD3601839}"/>
              </a:ext>
            </a:extLst>
          </p:cNvPr>
          <p:cNvSpPr txBox="1"/>
          <p:nvPr/>
        </p:nvSpPr>
        <p:spPr>
          <a:xfrm>
            <a:off x="6594978" y="2498732"/>
            <a:ext cx="44775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Maak vijf verschillende schetsontwerpen als  eerste aanzet naar een definitief ontwerp. Teken in perspectief met eventueel detailschetsen (in je dummy)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Hoe?, combineren van vormen en plantaardige elementen/ vormcontrasten</a:t>
            </a:r>
          </a:p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F7167BB7-F58B-014C-8B2C-E8997D295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592507" cy="6898616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250536C8-2990-1B46-A19C-F6DD9793166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85617" y="1905174"/>
            <a:ext cx="1773607" cy="1332701"/>
          </a:xfrm>
          <a:prstGeom prst="rect">
            <a:avLst/>
          </a:prstGeom>
        </p:spPr>
      </p:pic>
      <p:sp>
        <p:nvSpPr>
          <p:cNvPr id="14" name="Rechthoek 13">
            <a:extLst>
              <a:ext uri="{FF2B5EF4-FFF2-40B4-BE49-F238E27FC236}">
                <a16:creationId xmlns:a16="http://schemas.microsoft.com/office/drawing/2014/main" id="{08B350C4-07DF-C348-8FA2-3431D683B7F7}"/>
              </a:ext>
            </a:extLst>
          </p:cNvPr>
          <p:cNvSpPr/>
          <p:nvPr/>
        </p:nvSpPr>
        <p:spPr>
          <a:xfrm>
            <a:off x="6594978" y="4856172"/>
            <a:ext cx="39489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Plaats ieder ontwerp in het interieur passend bij een doelgroep. </a:t>
            </a:r>
          </a:p>
        </p:txBody>
      </p:sp>
      <p:sp>
        <p:nvSpPr>
          <p:cNvPr id="8" name="Titel 1">
            <a:extLst>
              <a:ext uri="{FF2B5EF4-FFF2-40B4-BE49-F238E27FC236}">
                <a16:creationId xmlns:a16="http://schemas.microsoft.com/office/drawing/2014/main" id="{7E9F9048-2C18-104A-AE58-B9BE6951D6D5}"/>
              </a:ext>
            </a:extLst>
          </p:cNvPr>
          <p:cNvSpPr txBox="1">
            <a:spLocks/>
          </p:cNvSpPr>
          <p:nvPr/>
        </p:nvSpPr>
        <p:spPr>
          <a:xfrm>
            <a:off x="7336711" y="877523"/>
            <a:ext cx="27051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nl-NL" dirty="0"/>
              <a:t>Hoe verder?</a:t>
            </a:r>
          </a:p>
        </p:txBody>
      </p:sp>
    </p:spTree>
    <p:extLst>
      <p:ext uri="{BB962C8B-B14F-4D97-AF65-F5344CB8AC3E}">
        <p14:creationId xmlns:p14="http://schemas.microsoft.com/office/powerpoint/2010/main" val="263812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>
            <a:extLst>
              <a:ext uri="{FF2B5EF4-FFF2-40B4-BE49-F238E27FC236}">
                <a16:creationId xmlns:a16="http://schemas.microsoft.com/office/drawing/2014/main" id="{22A14C9F-1C93-8A4F-9E41-90BBCE054CE7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61000"/>
            <a:biLevel thresh="25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339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64377" y="0"/>
            <a:ext cx="4592507" cy="6898616"/>
          </a:xfrm>
          <a:prstGeom prst="rect">
            <a:avLst/>
          </a:prstGeom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9A096273-20E8-024F-B3BD-D2933A140BBB}"/>
              </a:ext>
            </a:extLst>
          </p:cNvPr>
          <p:cNvSpPr txBox="1"/>
          <p:nvPr/>
        </p:nvSpPr>
        <p:spPr>
          <a:xfrm>
            <a:off x="7700211" y="2823410"/>
            <a:ext cx="36624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Maak een materialenlijst en planning</a:t>
            </a:r>
          </a:p>
        </p:txBody>
      </p:sp>
    </p:spTree>
    <p:extLst>
      <p:ext uri="{BB962C8B-B14F-4D97-AF65-F5344CB8AC3E}">
        <p14:creationId xmlns:p14="http://schemas.microsoft.com/office/powerpoint/2010/main" val="21368921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7EACB63C-0568-C042-90F2-716F03528518}"/>
              </a:ext>
            </a:extLst>
          </p:cNvPr>
          <p:cNvSpPr txBox="1"/>
          <p:nvPr/>
        </p:nvSpPr>
        <p:spPr>
          <a:xfrm>
            <a:off x="1588957" y="2368446"/>
            <a:ext cx="5549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       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0394497-7FF7-2144-A7A6-435D857D719D}"/>
              </a:ext>
            </a:extLst>
          </p:cNvPr>
          <p:cNvSpPr txBox="1"/>
          <p:nvPr/>
        </p:nvSpPr>
        <p:spPr>
          <a:xfrm>
            <a:off x="432540" y="722249"/>
            <a:ext cx="8051060" cy="5539978"/>
          </a:xfrm>
          <a:prstGeom prst="rect">
            <a:avLst/>
          </a:prstGeom>
          <a:noFill/>
          <a:ln>
            <a:solidFill>
              <a:schemeClr val="accent6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nl-NL" sz="1200" b="1" dirty="0"/>
              <a:t>A</a:t>
            </a:r>
            <a:r>
              <a:rPr lang="nl-NL" sz="1200" dirty="0"/>
              <a:t>. Je onderzoekt interieurobjecten en meubels:</a:t>
            </a:r>
          </a:p>
          <a:p>
            <a:pPr lvl="0"/>
            <a:r>
              <a:rPr lang="nl-NL" sz="1200" dirty="0"/>
              <a:t>Verwerk de resultaten en beschrijf je bevindingen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B</a:t>
            </a:r>
            <a:r>
              <a:rPr lang="nl-NL" sz="1200" dirty="0"/>
              <a:t>. Je onderzoekt interieur- en modetrends:</a:t>
            </a:r>
          </a:p>
          <a:p>
            <a:pPr lvl="0"/>
            <a:r>
              <a:rPr lang="nl-NL" sz="1200" dirty="0"/>
              <a:t>Verwerk de resultaten en beschrijf je bevindingen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C</a:t>
            </a:r>
            <a:r>
              <a:rPr lang="nl-NL" sz="1200" dirty="0"/>
              <a:t>. Je verzamelt stalen van stof, behang, verf en vloerbedekking, minimaal 6 van ieder soort.</a:t>
            </a:r>
          </a:p>
          <a:p>
            <a:pPr lvl="0"/>
            <a:r>
              <a:rPr lang="nl-NL" sz="1200" dirty="0"/>
              <a:t>Verwerk de resultaten in je portfolio/dummy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D</a:t>
            </a:r>
            <a:r>
              <a:rPr lang="nl-NL" sz="1200" dirty="0"/>
              <a:t>. Je onderzoekt de trends van bloemen en planten voor het interieur. </a:t>
            </a:r>
          </a:p>
          <a:p>
            <a:pPr lvl="0"/>
            <a:r>
              <a:rPr lang="nl-NL" sz="1200" dirty="0"/>
              <a:t>Verwerk de resultaten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E. Je maakt 4 </a:t>
            </a:r>
            <a:r>
              <a:rPr lang="nl-NL" sz="1200" b="1" dirty="0" err="1"/>
              <a:t>prakijkopdrachten</a:t>
            </a:r>
            <a:r>
              <a:rPr lang="nl-NL" sz="1200" b="1" dirty="0"/>
              <a:t> met diverse materialen.</a:t>
            </a:r>
          </a:p>
          <a:p>
            <a:pPr lvl="0"/>
            <a:r>
              <a:rPr lang="nl-NL" sz="1200" b="1" dirty="0"/>
              <a:t>Verwerk de resultaten in je portfolio/dummy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F</a:t>
            </a:r>
            <a:r>
              <a:rPr lang="nl-NL" sz="1200" dirty="0"/>
              <a:t>. Je ontwerpt en maakt een product voor een interieur. </a:t>
            </a:r>
          </a:p>
          <a:p>
            <a:pPr lvl="0"/>
            <a:r>
              <a:rPr lang="nl-NL" sz="1200" dirty="0"/>
              <a:t>Verwerk het proces en het eindresultaat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G. Je visualiseert het product voor in een interieur met behulp van Sketch-up.</a:t>
            </a:r>
          </a:p>
          <a:p>
            <a:pPr lvl="0"/>
            <a:r>
              <a:rPr lang="nl-NL" sz="1200" b="1" dirty="0"/>
              <a:t>Verwerk het resultaat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H</a:t>
            </a:r>
            <a:r>
              <a:rPr lang="nl-NL" sz="1200" dirty="0"/>
              <a:t>. Je voert een markt- en doelgroeponderzoek uit voor je product. </a:t>
            </a:r>
          </a:p>
          <a:p>
            <a:pPr lvl="0"/>
            <a:r>
              <a:rPr lang="nl-NL" sz="1200" dirty="0"/>
              <a:t>Verwerk het resultaat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b="1" dirty="0"/>
              <a:t>I</a:t>
            </a:r>
            <a:r>
              <a:rPr lang="nl-NL" sz="1200" dirty="0"/>
              <a:t>. </a:t>
            </a:r>
            <a:r>
              <a:rPr lang="nl-NL" sz="1200" b="1" dirty="0"/>
              <a:t>Je ontwerpt en maakt een folder om het product in de markt te zetten.</a:t>
            </a:r>
          </a:p>
          <a:p>
            <a:pPr lvl="0"/>
            <a:r>
              <a:rPr lang="nl-NL" sz="1200" b="1" dirty="0"/>
              <a:t>Verwerk het resultaat in je portfolio/dummy.</a:t>
            </a:r>
          </a:p>
          <a:p>
            <a:r>
              <a:rPr lang="nl-NL" sz="1200" dirty="0"/>
              <a:t> </a:t>
            </a:r>
          </a:p>
          <a:p>
            <a:r>
              <a:rPr lang="nl-NL" sz="1200" dirty="0"/>
              <a:t>Je portfolio bevat in totaal 9 opdrachten. </a:t>
            </a:r>
          </a:p>
          <a:p>
            <a:endParaRPr lang="nl-NL" dirty="0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489AAE8-8D4E-734C-A68C-445F7DBA17D0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alphaModFix amt="61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8339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9493" y="0"/>
            <a:ext cx="4592507" cy="6898616"/>
          </a:xfrm>
          <a:prstGeom prst="rect">
            <a:avLst/>
          </a:prstGeom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4937B80-FC2B-664F-BE2E-AE61556B6223}"/>
              </a:ext>
            </a:extLst>
          </p:cNvPr>
          <p:cNvSpPr txBox="1"/>
          <p:nvPr/>
        </p:nvSpPr>
        <p:spPr>
          <a:xfrm>
            <a:off x="733926" y="27672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Check:</a:t>
            </a:r>
          </a:p>
        </p:txBody>
      </p:sp>
    </p:spTree>
    <p:extLst>
      <p:ext uri="{BB962C8B-B14F-4D97-AF65-F5344CB8AC3E}">
        <p14:creationId xmlns:p14="http://schemas.microsoft.com/office/powerpoint/2010/main" val="3779314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>
            <a:extLst>
              <a:ext uri="{FF2B5EF4-FFF2-40B4-BE49-F238E27FC236}">
                <a16:creationId xmlns:a16="http://schemas.microsoft.com/office/drawing/2014/main" id="{C2372479-5DC2-D94B-A04B-DF980EA8C874}"/>
              </a:ext>
            </a:extLst>
          </p:cNvPr>
          <p:cNvSpPr txBox="1"/>
          <p:nvPr/>
        </p:nvSpPr>
        <p:spPr>
          <a:xfrm>
            <a:off x="994611" y="3096126"/>
            <a:ext cx="53694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800" dirty="0"/>
              <a:t>En dan.. Op weg naar ware grootte!</a:t>
            </a:r>
          </a:p>
          <a:p>
            <a:pPr algn="ctr"/>
            <a:endParaRPr lang="nl-NL" sz="2800" dirty="0"/>
          </a:p>
          <a:p>
            <a:pPr algn="ctr"/>
            <a:r>
              <a:rPr lang="nl-NL" sz="2800" dirty="0"/>
              <a:t>We zien elkaar online</a:t>
            </a:r>
          </a:p>
        </p:txBody>
      </p:sp>
      <p:pic>
        <p:nvPicPr>
          <p:cNvPr id="3" name="Afbeelding 2">
            <a:extLst>
              <a:ext uri="{FF2B5EF4-FFF2-40B4-BE49-F238E27FC236}">
                <a16:creationId xmlns:a16="http://schemas.microsoft.com/office/drawing/2014/main" id="{507FE417-0248-094F-AB00-3605510DB8D9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alphaModFix amt="70000"/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0473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99493" y="16150"/>
            <a:ext cx="4592507" cy="689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9702047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</TotalTime>
  <Words>397</Words>
  <Application>Microsoft Macintosh PowerPoint</Application>
  <PresentationFormat>Breedbeeld</PresentationFormat>
  <Paragraphs>55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Keuzedeel 6e les</vt:lpstr>
      <vt:lpstr>Tot nu toe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Keuzedeel 3e les</dc:title>
  <dc:creator>Marij Verheugen</dc:creator>
  <cp:lastModifiedBy>Inge van Steen</cp:lastModifiedBy>
  <cp:revision>34</cp:revision>
  <dcterms:created xsi:type="dcterms:W3CDTF">2019-09-19T15:03:46Z</dcterms:created>
  <dcterms:modified xsi:type="dcterms:W3CDTF">2020-12-16T16:08:36Z</dcterms:modified>
</cp:coreProperties>
</file>