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handoutMasterIdLst>
    <p:handoutMasterId r:id="rId13"/>
  </p:handoutMasterIdLst>
  <p:sldIdLst>
    <p:sldId id="257" r:id="rId5"/>
    <p:sldId id="270" r:id="rId6"/>
    <p:sldId id="282" r:id="rId7"/>
    <p:sldId id="283" r:id="rId8"/>
    <p:sldId id="284" r:id="rId9"/>
    <p:sldId id="285" r:id="rId10"/>
    <p:sldId id="281" r:id="rId11"/>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je Solle" initials="MS" lastIdx="1" clrIdx="0">
    <p:extLst>
      <p:ext uri="{19B8F6BF-5375-455C-9EA6-DF929625EA0E}">
        <p15:presenceInfo xmlns:p15="http://schemas.microsoft.com/office/powerpoint/2012/main" userId="S::pm.solle@noorderpoort.nl::aa2ec6e0-f6df-41d1-9167-7cd823556c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p:cViewPr varScale="1">
        <p:scale>
          <a:sx n="63" d="100"/>
          <a:sy n="63" d="100"/>
        </p:scale>
        <p:origin x="804" y="48"/>
      </p:cViewPr>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0" d="100"/>
          <a:sy n="90" d="100"/>
        </p:scale>
        <p:origin x="281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je Solle" userId="aa2ec6e0-f6df-41d1-9167-7cd823556c73" providerId="ADAL" clId="{FBA1C74F-9A66-4BF8-A05D-50E4F301CE7D}"/>
    <pc:docChg chg="modSld">
      <pc:chgData name="Marije Solle" userId="aa2ec6e0-f6df-41d1-9167-7cd823556c73" providerId="ADAL" clId="{FBA1C74F-9A66-4BF8-A05D-50E4F301CE7D}" dt="2019-10-08T13:40:28.780" v="5" actId="20577"/>
      <pc:docMkLst>
        <pc:docMk/>
      </pc:docMkLst>
      <pc:sldChg chg="modSp">
        <pc:chgData name="Marije Solle" userId="aa2ec6e0-f6df-41d1-9167-7cd823556c73" providerId="ADAL" clId="{FBA1C74F-9A66-4BF8-A05D-50E4F301CE7D}" dt="2019-10-08T13:40:28.780" v="5" actId="20577"/>
        <pc:sldMkLst>
          <pc:docMk/>
          <pc:sldMk cId="1657073051" sldId="281"/>
        </pc:sldMkLst>
        <pc:spChg chg="mod">
          <ac:chgData name="Marije Solle" userId="aa2ec6e0-f6df-41d1-9167-7cd823556c73" providerId="ADAL" clId="{FBA1C74F-9A66-4BF8-A05D-50E4F301CE7D}" dt="2019-10-08T13:40:28.780" v="5" actId="20577"/>
          <ac:spMkLst>
            <pc:docMk/>
            <pc:sldMk cId="1657073051" sldId="281"/>
            <ac:spMk id="3" creationId="{C140B3E0-4AE9-42E7-A47B-17D31D89F8A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838BD74-03A7-4083-9656-4695B77D0FB3}" type="datetime1">
              <a:rPr lang="nl-NL" smtClean="0"/>
              <a:t>8-10-2019</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0AD62A-9EE1-43E3-A7E5-D268F71DF3EB}" type="slidenum">
              <a:rPr lang="nl-NL" smtClean="0"/>
              <a:t>‹nr.›</a:t>
            </a:fld>
            <a:endParaRPr lang="nl-NL" dirty="0"/>
          </a:p>
        </p:txBody>
      </p:sp>
    </p:spTree>
    <p:extLst>
      <p:ext uri="{BB962C8B-B14F-4D97-AF65-F5344CB8AC3E}">
        <p14:creationId xmlns:p14="http://schemas.microsoft.com/office/powerpoint/2010/main" val="1436448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7814101-8B39-4E53-A2E2-FEE6AEE714ED}" type="datetime1">
              <a:rPr lang="nl-NL" noProof="0" smtClean="0"/>
              <a:t>8-10-2019</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534C2EF-8A97-4DAF-B099-E567883644D6}" type="slidenum">
              <a:rPr lang="nl-NL" noProof="0" smtClean="0"/>
              <a:t>‹nr.›</a:t>
            </a:fld>
            <a:endParaRPr lang="nl-NL" noProof="0" dirty="0"/>
          </a:p>
        </p:txBody>
      </p:sp>
    </p:spTree>
    <p:extLst>
      <p:ext uri="{BB962C8B-B14F-4D97-AF65-F5344CB8AC3E}">
        <p14:creationId xmlns:p14="http://schemas.microsoft.com/office/powerpoint/2010/main" val="718091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a:t>
            </a:fld>
            <a:endParaRPr lang="nl-NL" dirty="0"/>
          </a:p>
        </p:txBody>
      </p:sp>
    </p:spTree>
    <p:extLst>
      <p:ext uri="{BB962C8B-B14F-4D97-AF65-F5344CB8AC3E}">
        <p14:creationId xmlns:p14="http://schemas.microsoft.com/office/powerpoint/2010/main" val="175223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2</a:t>
            </a:fld>
            <a:endParaRPr lang="nl-NL" dirty="0"/>
          </a:p>
        </p:txBody>
      </p:sp>
    </p:spTree>
    <p:extLst>
      <p:ext uri="{BB962C8B-B14F-4D97-AF65-F5344CB8AC3E}">
        <p14:creationId xmlns:p14="http://schemas.microsoft.com/office/powerpoint/2010/main" val="1326567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Afhankelijk van het aantal studenten: verdeel de stappen over het aantal studenten. De studenten lezen de stappen en nemen goed door wat daarbij de bedoeling is. Ze moeten dit straks uit kunnen leggen aan hun klasgenoten.</a:t>
            </a:r>
          </a:p>
        </p:txBody>
      </p:sp>
      <p:sp>
        <p:nvSpPr>
          <p:cNvPr id="4" name="Tijdelijke aanduiding voor dianummer 3"/>
          <p:cNvSpPr>
            <a:spLocks noGrp="1"/>
          </p:cNvSpPr>
          <p:nvPr>
            <p:ph type="sldNum" sz="quarter" idx="5"/>
          </p:nvPr>
        </p:nvSpPr>
        <p:spPr/>
        <p:txBody>
          <a:bodyPr/>
          <a:lstStyle/>
          <a:p>
            <a:pPr rtl="0"/>
            <a:fld id="{5534C2EF-8A97-4DAF-B099-E567883644D6}" type="slidenum">
              <a:rPr lang="nl-NL" noProof="0" smtClean="0"/>
              <a:t>4</a:t>
            </a:fld>
            <a:endParaRPr lang="nl-NL" noProof="0" dirty="0"/>
          </a:p>
        </p:txBody>
      </p:sp>
    </p:spTree>
    <p:extLst>
      <p:ext uri="{BB962C8B-B14F-4D97-AF65-F5344CB8AC3E}">
        <p14:creationId xmlns:p14="http://schemas.microsoft.com/office/powerpoint/2010/main" val="33958800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524" y="1"/>
            <a:ext cx="12188952" cy="6858000"/>
          </a:xfrm>
          <a:prstGeom prst="rect">
            <a:avLst/>
          </a:prstGeom>
        </p:spPr>
      </p:pic>
      <p:sp>
        <p:nvSpPr>
          <p:cNvPr id="2" name="Titel 1"/>
          <p:cNvSpPr>
            <a:spLocks noGrp="1"/>
          </p:cNvSpPr>
          <p:nvPr>
            <p:ph type="ctrTitle"/>
          </p:nvPr>
        </p:nvSpPr>
        <p:spPr>
          <a:xfrm>
            <a:off x="838200" y="533400"/>
            <a:ext cx="8458200" cy="1828800"/>
          </a:xfrm>
        </p:spPr>
        <p:txBody>
          <a:bodyPr rtlCol="0" anchor="b">
            <a:normAutofit/>
          </a:bodyPr>
          <a:lstStyle>
            <a:lvl1pPr algn="l">
              <a:defRPr sz="4400"/>
            </a:lvl1pPr>
          </a:lstStyle>
          <a:p>
            <a:pPr rtl="0"/>
            <a:r>
              <a:rPr lang="nl-NL" noProof="0"/>
              <a:t>Klik om stijl te bewerken</a:t>
            </a:r>
            <a:endParaRPr lang="nl-NL" noProof="0" dirty="0"/>
          </a:p>
        </p:txBody>
      </p:sp>
      <p:sp>
        <p:nvSpPr>
          <p:cNvPr id="3" name="Ondertitel 2"/>
          <p:cNvSpPr>
            <a:spLocks noGrp="1"/>
          </p:cNvSpPr>
          <p:nvPr>
            <p:ph type="subTitle" idx="1"/>
          </p:nvPr>
        </p:nvSpPr>
        <p:spPr>
          <a:xfrm>
            <a:off x="838200" y="2438400"/>
            <a:ext cx="7086600" cy="914400"/>
          </a:xfrm>
        </p:spPr>
        <p:txBody>
          <a:bodyPr rtlCol="0">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e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791200"/>
            <a:ext cx="8115419" cy="7016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7" name="Vrije vorm 5"/>
          <p:cNvSpPr>
            <a:spLocks/>
          </p:cNvSpPr>
          <p:nvPr/>
        </p:nvSpPr>
        <p:spPr bwMode="gray">
          <a:xfrm>
            <a:off x="762000"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2435"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
        <p:nvSpPr>
          <p:cNvPr id="18" name="Vrije vorm 5"/>
          <p:cNvSpPr>
            <a:spLocks/>
          </p:cNvSpPr>
          <p:nvPr/>
        </p:nvSpPr>
        <p:spPr bwMode="gray">
          <a:xfrm>
            <a:off x="5300133"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5530568"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Tijdelijke aanduiding voor tekst 16"/>
          <p:cNvSpPr>
            <a:spLocks noGrp="1"/>
          </p:cNvSpPr>
          <p:nvPr>
            <p:ph type="body" sz="quarter" idx="16"/>
          </p:nvPr>
        </p:nvSpPr>
        <p:spPr>
          <a:xfrm>
            <a:off x="5566714"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ri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305424"/>
            <a:ext cx="8104083" cy="579921"/>
          </a:xfrm>
        </p:spPr>
        <p:txBody>
          <a:bodyPr rtlCol="0">
            <a:normAutofit/>
          </a:bodyPr>
          <a:lstStyle>
            <a:lvl1pPr>
              <a:defRPr sz="2400">
                <a:solidFill>
                  <a:schemeClr val="accent1"/>
                </a:solidFill>
              </a:defRPr>
            </a:lvl1pPr>
          </a:lstStyle>
          <a:p>
            <a:pPr rtl="0"/>
            <a:r>
              <a:rPr lang="nl-NL" noProof="0"/>
              <a:t>Klik om stijl te bewerken</a:t>
            </a:r>
            <a:endParaRPr lang="nl-NL" noProof="0" dirty="0"/>
          </a:p>
        </p:txBody>
      </p:sp>
      <p:sp>
        <p:nvSpPr>
          <p:cNvPr id="7" name="Vrije vorm 5"/>
          <p:cNvSpPr>
            <a:spLocks/>
          </p:cNvSpPr>
          <p:nvPr/>
        </p:nvSpPr>
        <p:spPr bwMode="gray">
          <a:xfrm>
            <a:off x="762000" y="933449"/>
            <a:ext cx="53340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1888" y="1113022"/>
            <a:ext cx="4874224"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8" name="Vrije vorm 5"/>
          <p:cNvSpPr>
            <a:spLocks/>
          </p:cNvSpPr>
          <p:nvPr/>
        </p:nvSpPr>
        <p:spPr bwMode="gray">
          <a:xfrm>
            <a:off x="6323873" y="967316"/>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6506025" y="1109743"/>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6323873" y="3060954"/>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6506025" y="3203381"/>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919255"/>
            <a:ext cx="8104082" cy="497420"/>
          </a:xfrm>
        </p:spPr>
        <p:txBody>
          <a:bodyPr rtlCol="0">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ijf afbeeldingen">
    <p:spTree>
      <p:nvGrpSpPr>
        <p:cNvPr id="1" name=""/>
        <p:cNvGrpSpPr/>
        <p:nvPr/>
      </p:nvGrpSpPr>
      <p:grpSpPr>
        <a:xfrm>
          <a:off x="0" y="0"/>
          <a:ext cx="0" cy="0"/>
          <a:chOff x="0" y="0"/>
          <a:chExt cx="0" cy="0"/>
        </a:xfrm>
      </p:grpSpPr>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 y="283"/>
            <a:ext cx="12188952" cy="6859715"/>
          </a:xfrm>
          <a:prstGeom prst="rect">
            <a:avLst/>
          </a:prstGeom>
        </p:spPr>
      </p:pic>
      <p:sp>
        <p:nvSpPr>
          <p:cNvPr id="2" name="Titel 1"/>
          <p:cNvSpPr>
            <a:spLocks noGrp="1"/>
          </p:cNvSpPr>
          <p:nvPr>
            <p:ph type="title"/>
          </p:nvPr>
        </p:nvSpPr>
        <p:spPr>
          <a:xfrm>
            <a:off x="9677400" y="365126"/>
            <a:ext cx="2133600" cy="15398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8" name="Vrije vorm 5"/>
          <p:cNvSpPr>
            <a:spLocks/>
          </p:cNvSpPr>
          <p:nvPr/>
        </p:nvSpPr>
        <p:spPr bwMode="gray">
          <a:xfrm>
            <a:off x="4182533" y="265044"/>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9" name="Tijdelijke aanduiding voor afbeelding 8" descr="Een lege tijdelijke aanduiding om een afbeelding toe te voegen. Klik op de tijdelijke aanduiding en selecteer de afbeelding die u wilt toevoegen"/>
          <p:cNvSpPr>
            <a:spLocks noGrp="1"/>
          </p:cNvSpPr>
          <p:nvPr>
            <p:ph type="pic" sz="quarter" idx="13"/>
          </p:nvPr>
        </p:nvSpPr>
        <p:spPr>
          <a:xfrm>
            <a:off x="4424435" y="436315"/>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0" name="Vrije vorm 5"/>
          <p:cNvSpPr>
            <a:spLocks/>
          </p:cNvSpPr>
          <p:nvPr/>
        </p:nvSpPr>
        <p:spPr bwMode="gray">
          <a:xfrm>
            <a:off x="816188" y="384723"/>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1" name="Tijdelijke aanduiding voor afbeelding 10" descr="Een lege tijdelijke aanduiding om een afbeelding toe te voegen. Klik op de tijdelijke aanduiding en selecteer de afbeelding die u wilt toevoegen"/>
          <p:cNvSpPr>
            <a:spLocks noGrp="1"/>
          </p:cNvSpPr>
          <p:nvPr>
            <p:ph type="pic" sz="quarter" idx="15"/>
          </p:nvPr>
        </p:nvSpPr>
        <p:spPr>
          <a:xfrm>
            <a:off x="1013022" y="538232"/>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816188" y="2478361"/>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1013022" y="2631870"/>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4" name="Vrije vorm 5"/>
          <p:cNvSpPr>
            <a:spLocks/>
          </p:cNvSpPr>
          <p:nvPr/>
        </p:nvSpPr>
        <p:spPr bwMode="gray">
          <a:xfrm>
            <a:off x="816188" y="4571999"/>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7"/>
          </p:nvPr>
        </p:nvSpPr>
        <p:spPr>
          <a:xfrm>
            <a:off x="1013022" y="4725508"/>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Vrije vorm 5"/>
          <p:cNvSpPr>
            <a:spLocks/>
          </p:cNvSpPr>
          <p:nvPr/>
        </p:nvSpPr>
        <p:spPr bwMode="gray">
          <a:xfrm>
            <a:off x="4182533" y="3448511"/>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1" name="Tijdelijke aanduiding voor afbeelding 20" descr="Een lege tijdelijke aanduiding om een afbeelding toe te voegen. Klik op de tijdelijke aanduiding en selecteer de afbeelding die u wilt toevoegen"/>
          <p:cNvSpPr>
            <a:spLocks noGrp="1"/>
          </p:cNvSpPr>
          <p:nvPr>
            <p:ph type="pic" sz="quarter" idx="18"/>
          </p:nvPr>
        </p:nvSpPr>
        <p:spPr>
          <a:xfrm>
            <a:off x="4424435" y="3619782"/>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692FC5D0-A9B6-4A9A-B84B-4C35602B92DC}" type="datetime1">
              <a:rPr lang="nl-NL" noProof="0" smtClean="0"/>
              <a:t>8-10-2019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365125"/>
            <a:ext cx="1828799" cy="4940300"/>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1524000" y="365125"/>
            <a:ext cx="6858000" cy="4940300"/>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E4060A10-9BDB-4A39-8F8E-B3B916D051BD}" type="datetime1">
              <a:rPr lang="nl-NL" noProof="0" smtClean="0"/>
              <a:t>8-10-2019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97D8B4BC-A3B7-45E8-B1A9-F67A59EFAC59}" type="datetime1">
              <a:rPr lang="nl-NL" noProof="0" smtClean="0"/>
              <a:t>8-10-2019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12188952" cy="6857176"/>
          </a:xfrm>
          <a:prstGeom prst="rect">
            <a:avLst/>
          </a:prstGeom>
        </p:spPr>
      </p:pic>
      <p:sp>
        <p:nvSpPr>
          <p:cNvPr id="2" name="Titel 1"/>
          <p:cNvSpPr>
            <a:spLocks noGrp="1"/>
          </p:cNvSpPr>
          <p:nvPr>
            <p:ph type="title"/>
          </p:nvPr>
        </p:nvSpPr>
        <p:spPr>
          <a:xfrm>
            <a:off x="3352800" y="533400"/>
            <a:ext cx="7315200" cy="1828800"/>
          </a:xfrm>
        </p:spPr>
        <p:txBody>
          <a:bodyPr rtlCol="0" anchor="b">
            <a:normAutofit/>
          </a:bodyPr>
          <a:lstStyle>
            <a:lvl1pPr>
              <a:defRPr sz="440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3352800" y="2438400"/>
            <a:ext cx="5486400" cy="914400"/>
          </a:xfrm>
        </p:spPr>
        <p:txBody>
          <a:bodyPr rtlCol="0">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Klikken om de tekststijl van het model te bewerken</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152400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27888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F5BFE02D-3BAB-4EB8-88B9-2E39B88ABF34}" type="datetime1">
              <a:rPr lang="nl-NL" noProof="0" smtClean="0"/>
              <a:t>8-10-2019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2400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152400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27888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6" name="Tijdelijke aanduiding voor inhoud 5"/>
          <p:cNvSpPr>
            <a:spLocks noGrp="1"/>
          </p:cNvSpPr>
          <p:nvPr>
            <p:ph sz="quarter" idx="4"/>
          </p:nvPr>
        </p:nvSpPr>
        <p:spPr>
          <a:xfrm>
            <a:off x="627888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Tijdelijke aanduiding voor voettekst 7"/>
          <p:cNvSpPr>
            <a:spLocks noGrp="1"/>
          </p:cNvSpPr>
          <p:nvPr>
            <p:ph type="ftr" sz="quarter" idx="11"/>
          </p:nvPr>
        </p:nvSpPr>
        <p:spPr/>
        <p:txBody>
          <a:bodyPr rtlCol="0"/>
          <a:lstStyle/>
          <a:p>
            <a:pPr rtl="0"/>
            <a:r>
              <a:rPr lang="nl-NL" noProof="0" dirty="0"/>
              <a:t>Een voettekst toevoegen</a:t>
            </a:r>
          </a:p>
        </p:txBody>
      </p:sp>
      <p:sp>
        <p:nvSpPr>
          <p:cNvPr id="7" name="Tijdelijke aanduiding voor datum 6"/>
          <p:cNvSpPr>
            <a:spLocks noGrp="1"/>
          </p:cNvSpPr>
          <p:nvPr>
            <p:ph type="dt" sz="half" idx="10"/>
          </p:nvPr>
        </p:nvSpPr>
        <p:spPr/>
        <p:txBody>
          <a:bodyPr rtlCol="0"/>
          <a:lstStyle/>
          <a:p>
            <a:pPr rtl="0"/>
            <a:fld id="{2A5E6550-B4F4-4AB5-8CAF-087A6645B768}" type="datetime1">
              <a:rPr lang="nl-NL" noProof="0" smtClean="0"/>
              <a:t>8-10-2019</a:t>
            </a:fld>
            <a:endParaRPr lang="nl-NL" noProof="0" dirty="0"/>
          </a:p>
        </p:txBody>
      </p:sp>
      <p:sp>
        <p:nvSpPr>
          <p:cNvPr id="9" name="Tijdelijke aanduiding voor dianummer 8"/>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3" name="Tijdelijke aanduiding voor datum 2"/>
          <p:cNvSpPr>
            <a:spLocks noGrp="1"/>
          </p:cNvSpPr>
          <p:nvPr>
            <p:ph type="dt" sz="half" idx="10"/>
          </p:nvPr>
        </p:nvSpPr>
        <p:spPr/>
        <p:txBody>
          <a:bodyPr rtlCol="0"/>
          <a:lstStyle/>
          <a:p>
            <a:pPr rtl="0"/>
            <a:fld id="{B4A81FBC-BED1-4C19-88CE-A334CAC51FCC}" type="datetime1">
              <a:rPr lang="nl-NL" noProof="0" smtClean="0"/>
              <a:t>8-10-2019</a:t>
            </a:fld>
            <a:endParaRPr lang="nl-NL" noProof="0" dirty="0"/>
          </a:p>
        </p:txBody>
      </p:sp>
      <p:sp>
        <p:nvSpPr>
          <p:cNvPr id="5" name="Tijdelijke aanduiding voor dianummer 4"/>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2" name="Tijdelijke aanduiding voor datum 1"/>
          <p:cNvSpPr>
            <a:spLocks noGrp="1"/>
          </p:cNvSpPr>
          <p:nvPr>
            <p:ph type="dt" sz="half" idx="10"/>
          </p:nvPr>
        </p:nvSpPr>
        <p:spPr/>
        <p:txBody>
          <a:bodyPr rtlCol="0"/>
          <a:lstStyle/>
          <a:p>
            <a:pPr rtl="0"/>
            <a:fld id="{37325EDF-C77D-4ADB-9AAC-3506B89C42F0}" type="datetime1">
              <a:rPr lang="nl-NL" noProof="0" smtClean="0"/>
              <a:t>8-10-2019</a:t>
            </a:fld>
            <a:endParaRPr lang="nl-NL" noProof="0" dirty="0"/>
          </a:p>
        </p:txBody>
      </p:sp>
      <p:sp>
        <p:nvSpPr>
          <p:cNvPr id="4" name="Tijdelijke aanduiding voor dianummer 3"/>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4724400" y="1828800"/>
            <a:ext cx="5943600" cy="3476625"/>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a:xfrm>
            <a:off x="1523999" y="1828800"/>
            <a:ext cx="2926080" cy="3476625"/>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1D9B60BA-C05D-4614-B1D5-78DEE3FA06F1}" type="datetime1">
              <a:rPr lang="nl-NL" noProof="0" smtClean="0"/>
              <a:t>8-10-2019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8" name="Vrije vorm 5"/>
          <p:cNvSpPr>
            <a:spLocks/>
          </p:cNvSpPr>
          <p:nvPr/>
        </p:nvSpPr>
        <p:spPr bwMode="gray">
          <a:xfrm>
            <a:off x="804333" y="1695450"/>
            <a:ext cx="5596467"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a:ex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12" name="Tijdelijke aanduiding voor afbeelding 11" descr="Een lege tijdelijke aanduiding om een afbeelding toe te voegen. Klik op de tijdelijke aanduiding en selecteer de afbeelding die u wilt toevoegen"/>
          <p:cNvSpPr>
            <a:spLocks noGrp="1"/>
          </p:cNvSpPr>
          <p:nvPr>
            <p:ph type="pic" idx="1"/>
          </p:nvPr>
        </p:nvSpPr>
        <p:spPr>
          <a:xfrm>
            <a:off x="1006022" y="1874520"/>
            <a:ext cx="5193089"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7010400" y="2245995"/>
            <a:ext cx="3657600" cy="219456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013F05B5-B324-4AF2-B010-1DAE32D4D6C8}" type="datetime1">
              <a:rPr lang="nl-NL" noProof="0" smtClean="0"/>
              <a:t>8-10-2019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Afbeelding 6"/>
          <p:cNvPicPr>
            <a:picLocks noChangeAspect="1"/>
          </p:cNvPicPr>
          <p:nvPr userDrawn="1"/>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12188826" cy="6858000"/>
          </a:xfrm>
          <a:prstGeom prst="rect">
            <a:avLst/>
          </a:prstGeom>
        </p:spPr>
      </p:pic>
      <p:sp>
        <p:nvSpPr>
          <p:cNvPr id="2" name="Tijdelijke aanduiding voor titel 1"/>
          <p:cNvSpPr>
            <a:spLocks noGrp="1"/>
          </p:cNvSpPr>
          <p:nvPr>
            <p:ph type="title"/>
          </p:nvPr>
        </p:nvSpPr>
        <p:spPr>
          <a:xfrm>
            <a:off x="838200" y="365126"/>
            <a:ext cx="9829800" cy="1082674"/>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1524000" y="1828800"/>
            <a:ext cx="9144000" cy="3474720"/>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5" name="Tijdelijke aanduiding voor voettekst 4"/>
          <p:cNvSpPr>
            <a:spLocks noGrp="1"/>
          </p:cNvSpPr>
          <p:nvPr>
            <p:ph type="ftr" sz="quarter" idx="3"/>
          </p:nvPr>
        </p:nvSpPr>
        <p:spPr>
          <a:xfrm>
            <a:off x="2209800" y="6416675"/>
            <a:ext cx="4572000" cy="365125"/>
          </a:xfrm>
          <a:prstGeom prst="rect">
            <a:avLst/>
          </a:prstGeom>
        </p:spPr>
        <p:txBody>
          <a:bodyPr vert="horz" lIns="91440" tIns="45720" rIns="91440" bIns="45720" rtlCol="0" anchor="ctr"/>
          <a:lstStyle>
            <a:lvl1pPr algn="l">
              <a:defRPr sz="1100">
                <a:solidFill>
                  <a:schemeClr val="tx1"/>
                </a:solidFill>
              </a:defRPr>
            </a:lvl1pPr>
          </a:lstStyle>
          <a:p>
            <a:pPr rtl="0"/>
            <a:r>
              <a:rPr lang="nl-NL" noProof="0" dirty="0"/>
              <a:t>Een voettekst toevoegen</a:t>
            </a:r>
          </a:p>
        </p:txBody>
      </p:sp>
      <p:sp>
        <p:nvSpPr>
          <p:cNvPr id="4" name="Tijdelijke aanduiding voor datum 3"/>
          <p:cNvSpPr>
            <a:spLocks noGrp="1"/>
          </p:cNvSpPr>
          <p:nvPr>
            <p:ph type="dt" sz="half" idx="2"/>
          </p:nvPr>
        </p:nvSpPr>
        <p:spPr>
          <a:xfrm>
            <a:off x="7010400" y="6416675"/>
            <a:ext cx="1371600" cy="365125"/>
          </a:xfrm>
          <a:prstGeom prst="rect">
            <a:avLst/>
          </a:prstGeom>
        </p:spPr>
        <p:txBody>
          <a:bodyPr vert="horz" lIns="91440" tIns="45720" rIns="91440" bIns="45720" rtlCol="0" anchor="ctr"/>
          <a:lstStyle>
            <a:lvl1pPr algn="r">
              <a:defRPr sz="1100">
                <a:solidFill>
                  <a:schemeClr val="tx1"/>
                </a:solidFill>
              </a:defRPr>
            </a:lvl1pPr>
          </a:lstStyle>
          <a:p>
            <a:pPr rtl="0"/>
            <a:fld id="{B643632B-0514-4618-8243-558B1A6931C2}" type="datetime1">
              <a:rPr lang="nl-NL" noProof="0" smtClean="0"/>
              <a:t>8-10-2019</a:t>
            </a:fld>
            <a:endParaRPr lang="nl-NL" noProof="0" dirty="0"/>
          </a:p>
        </p:txBody>
      </p:sp>
      <p:sp>
        <p:nvSpPr>
          <p:cNvPr id="6" name="Tijdelijke aanduiding voor dianummer 5"/>
          <p:cNvSpPr>
            <a:spLocks noGrp="1"/>
          </p:cNvSpPr>
          <p:nvPr>
            <p:ph type="sldNum" sz="quarter" idx="4"/>
          </p:nvPr>
        </p:nvSpPr>
        <p:spPr>
          <a:xfrm>
            <a:off x="8610600" y="6416675"/>
            <a:ext cx="838200" cy="365125"/>
          </a:xfrm>
          <a:prstGeom prst="rect">
            <a:avLst/>
          </a:prstGeom>
        </p:spPr>
        <p:txBody>
          <a:bodyPr vert="horz" lIns="91440" tIns="45720" rIns="91440" bIns="45720" rtlCol="0" anchor="ctr"/>
          <a:lstStyle>
            <a:lvl1pPr algn="r">
              <a:defRPr sz="1100">
                <a:solidFill>
                  <a:schemeClr val="tx1"/>
                </a:solidFill>
              </a:defRPr>
            </a:lvl1pPr>
          </a:lstStyle>
          <a:p>
            <a:pPr rtl="0"/>
            <a:fld id="{289D71E3-7D81-4C24-B9D8-6B108755C64C}" type="slidenum">
              <a:rPr lang="nl-NL" noProof="0" smtClean="0"/>
              <a:pPr rtl="0"/>
              <a:t>‹nr.›</a:t>
            </a:fld>
            <a:endParaRPr lang="nl-NL" noProof="0" dirty="0"/>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2" r:id="rId11"/>
    <p:sldLayoutId id="2147483661"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video" Target="https://www.youtube.com/embed/oDvxt1UDiy0" TargetMode="Externa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Keuzedeel Jeugd- en Opvoedhulp</a:t>
            </a:r>
          </a:p>
        </p:txBody>
      </p:sp>
      <p:sp>
        <p:nvSpPr>
          <p:cNvPr id="3" name="Ondertitel 2"/>
          <p:cNvSpPr>
            <a:spLocks noGrp="1"/>
          </p:cNvSpPr>
          <p:nvPr>
            <p:ph type="subTitle" idx="1"/>
          </p:nvPr>
        </p:nvSpPr>
        <p:spPr/>
        <p:txBody>
          <a:bodyPr rtlCol="0"/>
          <a:lstStyle/>
          <a:p>
            <a:r>
              <a:rPr lang="nl-NL" dirty="0"/>
              <a:t>Module A – les 11</a:t>
            </a:r>
          </a:p>
        </p:txBody>
      </p:sp>
    </p:spTree>
    <p:extLst>
      <p:ext uri="{BB962C8B-B14F-4D97-AF65-F5344CB8AC3E}">
        <p14:creationId xmlns:p14="http://schemas.microsoft.com/office/powerpoint/2010/main" val="279804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Programma</a:t>
            </a:r>
          </a:p>
        </p:txBody>
      </p:sp>
      <p:sp>
        <p:nvSpPr>
          <p:cNvPr id="3" name="Tijdelijke aanduiding voor inhoud 2"/>
          <p:cNvSpPr>
            <a:spLocks noGrp="1"/>
          </p:cNvSpPr>
          <p:nvPr>
            <p:ph sz="half" idx="1"/>
          </p:nvPr>
        </p:nvSpPr>
        <p:spPr/>
        <p:txBody>
          <a:bodyPr rtlCol="0">
            <a:normAutofit fontScale="85000" lnSpcReduction="10000"/>
          </a:bodyPr>
          <a:lstStyle/>
          <a:p>
            <a:pPr marL="285750" indent="-285750">
              <a:buFontTx/>
              <a:buChar char="-"/>
            </a:pPr>
            <a:r>
              <a:rPr lang="nl-NL" dirty="0"/>
              <a:t>Check aanwezigheid</a:t>
            </a:r>
          </a:p>
          <a:p>
            <a:pPr marL="285750" indent="-285750">
              <a:buFontTx/>
              <a:buChar char="-"/>
            </a:pPr>
            <a:r>
              <a:rPr lang="nl-NL" dirty="0"/>
              <a:t>Theorie </a:t>
            </a:r>
          </a:p>
          <a:p>
            <a:pPr marL="285750" indent="-285750">
              <a:buFontTx/>
              <a:buChar char="-"/>
            </a:pPr>
            <a:r>
              <a:rPr lang="nl-NL" dirty="0"/>
              <a:t>Opdrachten</a:t>
            </a:r>
          </a:p>
          <a:p>
            <a:pPr marL="285750" indent="-285750">
              <a:buFontTx/>
              <a:buChar char="-"/>
            </a:pPr>
            <a:r>
              <a:rPr lang="nl-NL" dirty="0"/>
              <a:t>Afsluiting</a:t>
            </a:r>
          </a:p>
          <a:p>
            <a:pPr rtl="0"/>
            <a:endParaRPr lang="nl-NL" dirty="0"/>
          </a:p>
        </p:txBody>
      </p:sp>
      <p:sp>
        <p:nvSpPr>
          <p:cNvPr id="4" name="Tijdelijke aanduiding voor inhoud 3"/>
          <p:cNvSpPr>
            <a:spLocks noGrp="1"/>
          </p:cNvSpPr>
          <p:nvPr>
            <p:ph sz="half" idx="2"/>
          </p:nvPr>
        </p:nvSpPr>
        <p:spPr/>
        <p:txBody>
          <a:bodyPr rtlCol="0">
            <a:normAutofit fontScale="85000" lnSpcReduction="10000"/>
          </a:bodyPr>
          <a:lstStyle/>
          <a:p>
            <a:pPr rtl="0"/>
            <a:r>
              <a:rPr lang="nl-NL" dirty="0"/>
              <a:t>Doelen?</a:t>
            </a:r>
          </a:p>
          <a:p>
            <a:pPr rtl="0"/>
            <a:endParaRPr lang="nl-NL" dirty="0"/>
          </a:p>
          <a:p>
            <a:pPr rtl="0"/>
            <a:r>
              <a:rPr lang="nl-NL" dirty="0"/>
              <a:t>Aan het eind van deze les, weet je:</a:t>
            </a:r>
          </a:p>
          <a:p>
            <a:pPr rtl="0"/>
            <a:r>
              <a:rPr lang="nl-NL" dirty="0"/>
              <a:t>Wat oplossingsgericht werken is</a:t>
            </a:r>
          </a:p>
          <a:p>
            <a:pPr rtl="0"/>
            <a:r>
              <a:rPr lang="nl-NL" dirty="0"/>
              <a:t>Wat </a:t>
            </a:r>
            <a:r>
              <a:rPr lang="nl-NL" dirty="0" err="1"/>
              <a:t>kids</a:t>
            </a:r>
            <a:r>
              <a:rPr lang="nl-NL" dirty="0"/>
              <a:t> skills is en hoe je dit kunt gebruiken in de praktijk</a:t>
            </a:r>
          </a:p>
          <a:p>
            <a:pPr rtl="0"/>
            <a:r>
              <a:rPr lang="nl-NL" dirty="0"/>
              <a:t>Wat wondervragen en schaalvragen zijn</a:t>
            </a:r>
          </a:p>
          <a:p>
            <a:pPr rtl="0"/>
            <a:r>
              <a:rPr lang="nl-NL" dirty="0"/>
              <a:t>Hoe je wondervragen en schaalvragen toepast</a:t>
            </a:r>
          </a:p>
          <a:p>
            <a:pPr rtl="0"/>
            <a:endParaRPr lang="nl-NL" dirty="0"/>
          </a:p>
        </p:txBody>
      </p:sp>
    </p:spTree>
    <p:extLst>
      <p:ext uri="{BB962C8B-B14F-4D97-AF65-F5344CB8AC3E}">
        <p14:creationId xmlns:p14="http://schemas.microsoft.com/office/powerpoint/2010/main" val="135999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F1745A-DF92-47CB-A708-DD8D844DB1B9}"/>
              </a:ext>
            </a:extLst>
          </p:cNvPr>
          <p:cNvSpPr>
            <a:spLocks noGrp="1"/>
          </p:cNvSpPr>
          <p:nvPr>
            <p:ph type="title"/>
          </p:nvPr>
        </p:nvSpPr>
        <p:spPr/>
        <p:txBody>
          <a:bodyPr/>
          <a:lstStyle/>
          <a:p>
            <a:r>
              <a:rPr lang="nl-NL" dirty="0"/>
              <a:t>Oplossingsgericht werken</a:t>
            </a:r>
          </a:p>
        </p:txBody>
      </p:sp>
      <p:sp>
        <p:nvSpPr>
          <p:cNvPr id="3" name="Tijdelijke aanduiding voor inhoud 2">
            <a:extLst>
              <a:ext uri="{FF2B5EF4-FFF2-40B4-BE49-F238E27FC236}">
                <a16:creationId xmlns:a16="http://schemas.microsoft.com/office/drawing/2014/main" id="{DF20EFFA-C7A3-439A-A511-C8C409F65C1B}"/>
              </a:ext>
            </a:extLst>
          </p:cNvPr>
          <p:cNvSpPr>
            <a:spLocks noGrp="1"/>
          </p:cNvSpPr>
          <p:nvPr>
            <p:ph sz="half" idx="1"/>
          </p:nvPr>
        </p:nvSpPr>
        <p:spPr/>
        <p:txBody>
          <a:bodyPr>
            <a:normAutofit lnSpcReduction="10000"/>
          </a:bodyPr>
          <a:lstStyle/>
          <a:p>
            <a:r>
              <a:rPr lang="nl-NL" dirty="0"/>
              <a:t>Oplossing</a:t>
            </a:r>
          </a:p>
          <a:p>
            <a:endParaRPr lang="nl-NL" dirty="0"/>
          </a:p>
          <a:p>
            <a:r>
              <a:rPr lang="nl-NL" dirty="0"/>
              <a:t>Gericht</a:t>
            </a:r>
          </a:p>
          <a:p>
            <a:endParaRPr lang="nl-NL" dirty="0"/>
          </a:p>
          <a:p>
            <a:r>
              <a:rPr lang="nl-NL" dirty="0"/>
              <a:t>Werken</a:t>
            </a:r>
          </a:p>
        </p:txBody>
      </p:sp>
      <p:sp>
        <p:nvSpPr>
          <p:cNvPr id="4" name="Tijdelijke aanduiding voor inhoud 3">
            <a:extLst>
              <a:ext uri="{FF2B5EF4-FFF2-40B4-BE49-F238E27FC236}">
                <a16:creationId xmlns:a16="http://schemas.microsoft.com/office/drawing/2014/main" id="{2F18689C-24CC-46CD-85CE-B4F80FCCFE16}"/>
              </a:ext>
            </a:extLst>
          </p:cNvPr>
          <p:cNvSpPr>
            <a:spLocks noGrp="1"/>
          </p:cNvSpPr>
          <p:nvPr>
            <p:ph sz="half" idx="2"/>
          </p:nvPr>
        </p:nvSpPr>
        <p:spPr>
          <a:xfrm>
            <a:off x="6314402" y="1822450"/>
            <a:ext cx="4389120" cy="3474720"/>
          </a:xfrm>
        </p:spPr>
        <p:txBody>
          <a:bodyPr>
            <a:normAutofit lnSpcReduction="10000"/>
          </a:bodyPr>
          <a:lstStyle/>
          <a:p>
            <a:r>
              <a:rPr lang="nl-NL" dirty="0"/>
              <a:t>Veelgebruikte methode in de hulpverlening</a:t>
            </a:r>
          </a:p>
          <a:p>
            <a:r>
              <a:rPr lang="nl-NL" dirty="0"/>
              <a:t>Gericht op de vaardigheden, sterke kanten en het inzetten van hulpbronnen</a:t>
            </a:r>
          </a:p>
          <a:p>
            <a:r>
              <a:rPr lang="nl-NL" dirty="0"/>
              <a:t>Uitgangspunt = een vaardigheid die iemand verder kan ontwikkelen</a:t>
            </a:r>
          </a:p>
          <a:p>
            <a:endParaRPr lang="nl-NL" dirty="0"/>
          </a:p>
          <a:p>
            <a:r>
              <a:rPr lang="nl-NL" dirty="0" err="1"/>
              <a:t>Kids</a:t>
            </a:r>
            <a:r>
              <a:rPr lang="nl-NL" dirty="0"/>
              <a:t> skills &amp; wonder- en schaalvragen</a:t>
            </a:r>
          </a:p>
          <a:p>
            <a:endParaRPr lang="nl-NL" dirty="0"/>
          </a:p>
        </p:txBody>
      </p:sp>
    </p:spTree>
    <p:extLst>
      <p:ext uri="{BB962C8B-B14F-4D97-AF65-F5344CB8AC3E}">
        <p14:creationId xmlns:p14="http://schemas.microsoft.com/office/powerpoint/2010/main" val="2726463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5F4F79-16A7-42F4-A40F-6FE84E1D3EB5}"/>
              </a:ext>
            </a:extLst>
          </p:cNvPr>
          <p:cNvSpPr>
            <a:spLocks noGrp="1"/>
          </p:cNvSpPr>
          <p:nvPr>
            <p:ph type="title"/>
          </p:nvPr>
        </p:nvSpPr>
        <p:spPr>
          <a:xfrm>
            <a:off x="838200" y="365126"/>
            <a:ext cx="10514384" cy="1082674"/>
          </a:xfrm>
        </p:spPr>
        <p:txBody>
          <a:bodyPr/>
          <a:lstStyle/>
          <a:p>
            <a:r>
              <a:rPr lang="nl-NL" dirty="0" err="1"/>
              <a:t>Kids</a:t>
            </a:r>
            <a:r>
              <a:rPr lang="nl-NL" dirty="0"/>
              <a:t> skills – </a:t>
            </a:r>
            <a:r>
              <a:rPr lang="nl-NL" sz="1800" dirty="0"/>
              <a:t>kinderen hebben geen problemen, alleen vaardigheden die zij nog niet geleerd hebben…</a:t>
            </a:r>
          </a:p>
        </p:txBody>
      </p:sp>
      <p:sp>
        <p:nvSpPr>
          <p:cNvPr id="3" name="Tijdelijke aanduiding voor inhoud 2">
            <a:extLst>
              <a:ext uri="{FF2B5EF4-FFF2-40B4-BE49-F238E27FC236}">
                <a16:creationId xmlns:a16="http://schemas.microsoft.com/office/drawing/2014/main" id="{AE7394DB-CD99-4F5F-8AAE-71E6BAFBB6E4}"/>
              </a:ext>
            </a:extLst>
          </p:cNvPr>
          <p:cNvSpPr>
            <a:spLocks noGrp="1"/>
          </p:cNvSpPr>
          <p:nvPr>
            <p:ph sz="half" idx="1"/>
          </p:nvPr>
        </p:nvSpPr>
        <p:spPr>
          <a:xfrm>
            <a:off x="1524000" y="1825625"/>
            <a:ext cx="8964488" cy="3474720"/>
          </a:xfrm>
        </p:spPr>
        <p:txBody>
          <a:bodyPr>
            <a:normAutofit/>
          </a:bodyPr>
          <a:lstStyle/>
          <a:p>
            <a:r>
              <a:rPr lang="nl-NL" dirty="0"/>
              <a:t>De methode is verdeeld in vijftien stappen.</a:t>
            </a:r>
          </a:p>
          <a:p>
            <a:endParaRPr lang="nl-NL" dirty="0"/>
          </a:p>
          <a:p>
            <a:r>
              <a:rPr lang="nl-NL" dirty="0"/>
              <a:t>Lees het document in de wiki over </a:t>
            </a:r>
            <a:r>
              <a:rPr lang="nl-NL" dirty="0" err="1"/>
              <a:t>kids</a:t>
            </a:r>
            <a:r>
              <a:rPr lang="nl-NL" dirty="0"/>
              <a:t> skills door.</a:t>
            </a:r>
          </a:p>
          <a:p>
            <a:endParaRPr lang="nl-NL" dirty="0"/>
          </a:p>
          <a:p>
            <a:r>
              <a:rPr lang="nl-NL" dirty="0"/>
              <a:t>Opdracht: Je verdiept je individueel in een aantal stappen. Zorg ervoor dat jij precies weet wat de bedoeling is. </a:t>
            </a:r>
            <a:r>
              <a:rPr lang="nl-NL" dirty="0" err="1"/>
              <a:t>Zodadelijk</a:t>
            </a:r>
            <a:r>
              <a:rPr lang="nl-NL" dirty="0"/>
              <a:t> ga je deze stappen uitleggen aan je klasgenoten</a:t>
            </a:r>
          </a:p>
        </p:txBody>
      </p:sp>
      <p:pic>
        <p:nvPicPr>
          <p:cNvPr id="5" name="Onlinemedia 4" title="Waarom kinderen niet kunnen stoppen met negatief gedrag - Tea Adema">
            <a:hlinkClick r:id="" action="ppaction://media"/>
            <a:extLst>
              <a:ext uri="{FF2B5EF4-FFF2-40B4-BE49-F238E27FC236}">
                <a16:creationId xmlns:a16="http://schemas.microsoft.com/office/drawing/2014/main" id="{E3ED1BF8-A2D2-4939-A4A0-699403B295E2}"/>
              </a:ext>
            </a:extLst>
          </p:cNvPr>
          <p:cNvPicPr>
            <a:picLocks noGrp="1" noRot="1" noChangeAspect="1"/>
          </p:cNvPicPr>
          <p:nvPr>
            <p:ph sz="half" idx="2"/>
            <a:videoFile r:link="rId1"/>
          </p:nvPr>
        </p:nvPicPr>
        <p:blipFill>
          <a:blip r:embed="rId4"/>
          <a:stretch>
            <a:fillRect/>
          </a:stretch>
        </p:blipFill>
        <p:spPr>
          <a:xfrm>
            <a:off x="8112224" y="1848485"/>
            <a:ext cx="3048000" cy="1714500"/>
          </a:xfrm>
          <a:prstGeom prst="rect">
            <a:avLst/>
          </a:prstGeom>
        </p:spPr>
      </p:pic>
    </p:spTree>
    <p:extLst>
      <p:ext uri="{BB962C8B-B14F-4D97-AF65-F5344CB8AC3E}">
        <p14:creationId xmlns:p14="http://schemas.microsoft.com/office/powerpoint/2010/main" val="1163694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72B6D9-4CCD-4B2D-BF42-AFC6382B1200}"/>
              </a:ext>
            </a:extLst>
          </p:cNvPr>
          <p:cNvSpPr>
            <a:spLocks noGrp="1"/>
          </p:cNvSpPr>
          <p:nvPr>
            <p:ph type="title"/>
          </p:nvPr>
        </p:nvSpPr>
        <p:spPr/>
        <p:txBody>
          <a:bodyPr/>
          <a:lstStyle/>
          <a:p>
            <a:r>
              <a:rPr lang="nl-NL" dirty="0"/>
              <a:t>Wonder- en schaalvraag</a:t>
            </a:r>
          </a:p>
        </p:txBody>
      </p:sp>
      <p:sp>
        <p:nvSpPr>
          <p:cNvPr id="3" name="Tijdelijke aanduiding voor inhoud 2">
            <a:extLst>
              <a:ext uri="{FF2B5EF4-FFF2-40B4-BE49-F238E27FC236}">
                <a16:creationId xmlns:a16="http://schemas.microsoft.com/office/drawing/2014/main" id="{4D0ECD4C-AE9B-4197-9D48-0FD32F414ADE}"/>
              </a:ext>
            </a:extLst>
          </p:cNvPr>
          <p:cNvSpPr>
            <a:spLocks noGrp="1"/>
          </p:cNvSpPr>
          <p:nvPr>
            <p:ph sz="half" idx="1"/>
          </p:nvPr>
        </p:nvSpPr>
        <p:spPr>
          <a:xfrm>
            <a:off x="1524000" y="1825625"/>
            <a:ext cx="8820472" cy="3474720"/>
          </a:xfrm>
        </p:spPr>
        <p:txBody>
          <a:bodyPr/>
          <a:lstStyle/>
          <a:p>
            <a:r>
              <a:rPr lang="nl-NL" dirty="0"/>
              <a:t>Een andere oplossingsgerichte methode. Waarom?</a:t>
            </a:r>
          </a:p>
          <a:p>
            <a:endParaRPr lang="nl-NL" dirty="0"/>
          </a:p>
          <a:p>
            <a:r>
              <a:rPr lang="nl-NL" dirty="0"/>
              <a:t>Zeer geschikt voor kinderen en jongeren. Waarom?</a:t>
            </a:r>
          </a:p>
          <a:p>
            <a:endParaRPr lang="nl-NL" dirty="0"/>
          </a:p>
          <a:p>
            <a:endParaRPr lang="nl-NL" dirty="0"/>
          </a:p>
        </p:txBody>
      </p:sp>
    </p:spTree>
    <p:extLst>
      <p:ext uri="{BB962C8B-B14F-4D97-AF65-F5344CB8AC3E}">
        <p14:creationId xmlns:p14="http://schemas.microsoft.com/office/powerpoint/2010/main" val="82857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321C3F-0138-4F16-92F4-19C9680C76D6}"/>
              </a:ext>
            </a:extLst>
          </p:cNvPr>
          <p:cNvSpPr>
            <a:spLocks noGrp="1"/>
          </p:cNvSpPr>
          <p:nvPr>
            <p:ph type="title"/>
          </p:nvPr>
        </p:nvSpPr>
        <p:spPr/>
        <p:txBody>
          <a:bodyPr/>
          <a:lstStyle/>
          <a:p>
            <a:r>
              <a:rPr lang="nl-NL" dirty="0"/>
              <a:t>De wonder- en schaalvraag</a:t>
            </a:r>
          </a:p>
        </p:txBody>
      </p:sp>
      <p:sp>
        <p:nvSpPr>
          <p:cNvPr id="3" name="Tijdelijke aanduiding voor inhoud 2">
            <a:extLst>
              <a:ext uri="{FF2B5EF4-FFF2-40B4-BE49-F238E27FC236}">
                <a16:creationId xmlns:a16="http://schemas.microsoft.com/office/drawing/2014/main" id="{655352E2-60EE-4CA2-8CED-6B4DDA02FB35}"/>
              </a:ext>
            </a:extLst>
          </p:cNvPr>
          <p:cNvSpPr>
            <a:spLocks noGrp="1"/>
          </p:cNvSpPr>
          <p:nvPr>
            <p:ph sz="half" idx="1"/>
          </p:nvPr>
        </p:nvSpPr>
        <p:spPr/>
        <p:txBody>
          <a:bodyPr>
            <a:normAutofit fontScale="85000" lnSpcReduction="10000"/>
          </a:bodyPr>
          <a:lstStyle/>
          <a:p>
            <a:r>
              <a:rPr lang="nl-NL" dirty="0"/>
              <a:t>De wondervraag:</a:t>
            </a:r>
          </a:p>
          <a:p>
            <a:endParaRPr lang="nl-NL" dirty="0"/>
          </a:p>
          <a:p>
            <a:r>
              <a:rPr lang="nl-NL" dirty="0"/>
              <a:t>Stel dat er vanavond bij jou thuis een tovenaar zou komen, die kan met zijn toverstokje toveren dat alle nare dingen waar je last van hebt, over zouden zijn, wat zou er dan morgenochtend anders zijn en wat zou je anders doen?</a:t>
            </a:r>
          </a:p>
        </p:txBody>
      </p:sp>
      <p:sp>
        <p:nvSpPr>
          <p:cNvPr id="4" name="Tijdelijke aanduiding voor inhoud 3">
            <a:extLst>
              <a:ext uri="{FF2B5EF4-FFF2-40B4-BE49-F238E27FC236}">
                <a16:creationId xmlns:a16="http://schemas.microsoft.com/office/drawing/2014/main" id="{0FA8DFF2-7367-41CE-9134-BF80FFCB78D7}"/>
              </a:ext>
            </a:extLst>
          </p:cNvPr>
          <p:cNvSpPr>
            <a:spLocks noGrp="1"/>
          </p:cNvSpPr>
          <p:nvPr>
            <p:ph sz="half" idx="2"/>
          </p:nvPr>
        </p:nvSpPr>
        <p:spPr>
          <a:xfrm>
            <a:off x="6263600" y="116632"/>
            <a:ext cx="4389120" cy="5800178"/>
          </a:xfrm>
        </p:spPr>
        <p:txBody>
          <a:bodyPr>
            <a:normAutofit fontScale="85000" lnSpcReduction="10000"/>
          </a:bodyPr>
          <a:lstStyle/>
          <a:p>
            <a:r>
              <a:rPr lang="nl-NL" dirty="0"/>
              <a:t>De schaalvraag:</a:t>
            </a:r>
          </a:p>
          <a:p>
            <a:endParaRPr lang="nl-NL" dirty="0"/>
          </a:p>
          <a:p>
            <a:pPr>
              <a:lnSpc>
                <a:spcPct val="120000"/>
              </a:lnSpc>
            </a:pPr>
            <a:r>
              <a:rPr lang="nl-NL" dirty="0"/>
              <a:t>Zorg voor A4’tjes met de cijfers van 1 tot en met 10 erop. De eerste vraag is: ‘Waar sta je nu op deze schaal wanneer je aan je probleem denkt?’ De meeste mensen gaan niet bij 0 staan. Je kunt daarom vragen: ‘Wat gaat er al goed? Wat heeft al geholpen?’ Vervolgens ga je vragen naar een stapje hoger: ‘Hoe zou het eruitzien wanneer je iets hoger op de schaal zou staan? Wat is er dan anders? Wat zou je anders doen? Wat werkt er goed?’ Laat de persoon er rustig over nadenken. Probeer vervolgens samen te bedenken welke stapje hij of zij eerst zou kunnen zetten om op een hoger niveau te komen.</a:t>
            </a:r>
          </a:p>
        </p:txBody>
      </p:sp>
    </p:spTree>
    <p:extLst>
      <p:ext uri="{BB962C8B-B14F-4D97-AF65-F5344CB8AC3E}">
        <p14:creationId xmlns:p14="http://schemas.microsoft.com/office/powerpoint/2010/main" val="2979863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1D0472-433F-40EB-B143-C887FE7BBBDE}"/>
              </a:ext>
            </a:extLst>
          </p:cNvPr>
          <p:cNvSpPr>
            <a:spLocks noGrp="1"/>
          </p:cNvSpPr>
          <p:nvPr>
            <p:ph type="title"/>
          </p:nvPr>
        </p:nvSpPr>
        <p:spPr/>
        <p:txBody>
          <a:bodyPr/>
          <a:lstStyle/>
          <a:p>
            <a:r>
              <a:rPr lang="nl-NL" dirty="0"/>
              <a:t>Afsluiting</a:t>
            </a:r>
          </a:p>
        </p:txBody>
      </p:sp>
      <p:sp>
        <p:nvSpPr>
          <p:cNvPr id="3" name="Tijdelijke aanduiding voor inhoud 2">
            <a:extLst>
              <a:ext uri="{FF2B5EF4-FFF2-40B4-BE49-F238E27FC236}">
                <a16:creationId xmlns:a16="http://schemas.microsoft.com/office/drawing/2014/main" id="{C140B3E0-4AE9-42E7-A47B-17D31D89F8A7}"/>
              </a:ext>
            </a:extLst>
          </p:cNvPr>
          <p:cNvSpPr>
            <a:spLocks noGrp="1"/>
          </p:cNvSpPr>
          <p:nvPr>
            <p:ph sz="half" idx="1"/>
          </p:nvPr>
        </p:nvSpPr>
        <p:spPr/>
        <p:txBody>
          <a:bodyPr>
            <a:normAutofit fontScale="85000" lnSpcReduction="10000"/>
          </a:bodyPr>
          <a:lstStyle/>
          <a:p>
            <a:r>
              <a:rPr lang="nl-NL" dirty="0"/>
              <a:t>Volgende week:</a:t>
            </a:r>
          </a:p>
          <a:p>
            <a:r>
              <a:rPr lang="nl-NL"/>
              <a:t>Casus</a:t>
            </a:r>
            <a:endParaRPr lang="nl-NL" dirty="0"/>
          </a:p>
        </p:txBody>
      </p:sp>
      <p:sp>
        <p:nvSpPr>
          <p:cNvPr id="4" name="Tijdelijke aanduiding voor inhoud 3">
            <a:extLst>
              <a:ext uri="{FF2B5EF4-FFF2-40B4-BE49-F238E27FC236}">
                <a16:creationId xmlns:a16="http://schemas.microsoft.com/office/drawing/2014/main" id="{734238BF-11A8-4304-BEAF-99555249499D}"/>
              </a:ext>
            </a:extLst>
          </p:cNvPr>
          <p:cNvSpPr>
            <a:spLocks noGrp="1"/>
          </p:cNvSpPr>
          <p:nvPr>
            <p:ph sz="half" idx="2"/>
          </p:nvPr>
        </p:nvSpPr>
        <p:spPr/>
        <p:txBody>
          <a:bodyPr>
            <a:normAutofit fontScale="85000" lnSpcReduction="10000"/>
          </a:bodyPr>
          <a:lstStyle/>
          <a:p>
            <a:r>
              <a:rPr lang="nl-NL" dirty="0"/>
              <a:t>Doelen?</a:t>
            </a:r>
          </a:p>
          <a:p>
            <a:endParaRPr lang="nl-NL" dirty="0"/>
          </a:p>
          <a:p>
            <a:r>
              <a:rPr lang="nl-NL" dirty="0"/>
              <a:t>Aan het eind van deze les, weet je:</a:t>
            </a:r>
          </a:p>
          <a:p>
            <a:r>
              <a:rPr lang="nl-NL" dirty="0"/>
              <a:t>Wat oplossingsgericht werken is</a:t>
            </a:r>
          </a:p>
          <a:p>
            <a:r>
              <a:rPr lang="nl-NL" dirty="0"/>
              <a:t>Wat </a:t>
            </a:r>
            <a:r>
              <a:rPr lang="nl-NL" dirty="0" err="1"/>
              <a:t>kids</a:t>
            </a:r>
            <a:r>
              <a:rPr lang="nl-NL" dirty="0"/>
              <a:t> skills is en hoe je dit kunt gebruiken in de praktijk</a:t>
            </a:r>
          </a:p>
          <a:p>
            <a:r>
              <a:rPr lang="nl-NL" dirty="0"/>
              <a:t>Wat wondervragen en schaalvragen zijn</a:t>
            </a:r>
          </a:p>
          <a:p>
            <a:r>
              <a:rPr lang="nl-NL" dirty="0"/>
              <a:t>Hoe je wondervragen en schaalvragen toepast</a:t>
            </a:r>
          </a:p>
          <a:p>
            <a:endParaRPr lang="nl-NL" dirty="0"/>
          </a:p>
        </p:txBody>
      </p:sp>
    </p:spTree>
    <p:extLst>
      <p:ext uri="{BB962C8B-B14F-4D97-AF65-F5344CB8AC3E}">
        <p14:creationId xmlns:p14="http://schemas.microsoft.com/office/powerpoint/2010/main" val="1657073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riendjes, formaat 16 x 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247123_TF03896101 - Copy" id="{C0EF2753-B4B9-4979-AA89-C9983F3B49D6}" vid="{7E42FDA8-E506-40F8-9A1E-06A022A5D3F9}"/>
    </a:ext>
  </a:extLst>
</a:theme>
</file>

<file path=ppt/theme/theme2.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202347D77697643BBFD99302BF64673" ma:contentTypeVersion="10" ma:contentTypeDescription="Een nieuw document maken." ma:contentTypeScope="" ma:versionID="78ac85ac2f283fc41906ebe7f4a9b559">
  <xsd:schema xmlns:xsd="http://www.w3.org/2001/XMLSchema" xmlns:xs="http://www.w3.org/2001/XMLSchema" xmlns:p="http://schemas.microsoft.com/office/2006/metadata/properties" xmlns:ns3="b68dea8c-8914-43cb-bb4a-3d3300d15efd" xmlns:ns4="244de58e-76bd-4fa7-ac74-2161ed167b2b" targetNamespace="http://schemas.microsoft.com/office/2006/metadata/properties" ma:root="true" ma:fieldsID="1ef3f6f0cd5173217bf58dd780df4820" ns3:_="" ns4:_="">
    <xsd:import namespace="b68dea8c-8914-43cb-bb4a-3d3300d15efd"/>
    <xsd:import namespace="244de58e-76bd-4fa7-ac74-2161ed167b2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8dea8c-8914-43cb-bb4a-3d3300d15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44de58e-76bd-4fa7-ac74-2161ed167b2b" elementFormDefault="qualified">
    <xsd:import namespace="http://schemas.microsoft.com/office/2006/documentManagement/types"/>
    <xsd:import namespace="http://schemas.microsoft.com/office/infopath/2007/PartnerControls"/>
    <xsd:element name="SharedWithUsers" ma:index="13"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Gedeeld met details" ma:internalName="SharedWithDetails" ma:readOnly="true">
      <xsd:simpleType>
        <xsd:restriction base="dms:Note">
          <xsd:maxLength value="255"/>
        </xsd:restriction>
      </xsd:simpleType>
    </xsd:element>
    <xsd:element name="SharingHintHash" ma:index="15"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7B82326-2D66-4F64-B730-B37F59BC6B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8dea8c-8914-43cb-bb4a-3d3300d15efd"/>
    <ds:schemaRef ds:uri="244de58e-76bd-4fa7-ac74-2161ed167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EDF6667-B669-49A4-BBE6-2132BA71C0C7}">
  <ds:schemaRefs>
    <ds:schemaRef ds:uri="http://schemas.microsoft.com/sharepoint/v3/contenttype/forms"/>
  </ds:schemaRefs>
</ds:datastoreItem>
</file>

<file path=customXml/itemProps3.xml><?xml version="1.0" encoding="utf-8"?>
<ds:datastoreItem xmlns:ds="http://schemas.openxmlformats.org/officeDocument/2006/customXml" ds:itemID="{1DA15C6C-6BB6-4DB6-B7D6-7F14EAB2CC5C}">
  <ds:schemaRefs>
    <ds:schemaRef ds:uri="http://www.w3.org/XML/1998/namespace"/>
    <ds:schemaRef ds:uri="http://schemas.microsoft.com/office/2006/metadata/properties"/>
    <ds:schemaRef ds:uri="http://purl.org/dc/dcmitype/"/>
    <ds:schemaRef ds:uri="244de58e-76bd-4fa7-ac74-2161ed167b2b"/>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b68dea8c-8914-43cb-bb4a-3d3300d15efd"/>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Onderwijspresentatie, ontwerp met kinderen op het schoolplein, album (breedbeeld)</Template>
  <TotalTime>110</TotalTime>
  <Words>453</Words>
  <Application>Microsoft Office PowerPoint</Application>
  <PresentationFormat>Breedbeeld</PresentationFormat>
  <Paragraphs>56</Paragraphs>
  <Slides>7</Slides>
  <Notes>3</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Times New Roman</vt:lpstr>
      <vt:lpstr>Vriendjes, formaat 16 x 9</vt:lpstr>
      <vt:lpstr>Keuzedeel Jeugd- en Opvoedhulp</vt:lpstr>
      <vt:lpstr>Programma</vt:lpstr>
      <vt:lpstr>Oplossingsgericht werken</vt:lpstr>
      <vt:lpstr>Kids skills – kinderen hebben geen problemen, alleen vaardigheden die zij nog niet geleerd hebben…</vt:lpstr>
      <vt:lpstr>Wonder- en schaalvraag</vt:lpstr>
      <vt:lpstr>De wonder- en schaalvraag</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Introductie keuzedeel Jeugd- en Opvoedhulp</dc:title>
  <dc:creator>Marije Solle</dc:creator>
  <cp:keywords/>
  <cp:lastModifiedBy>Marije Solle</cp:lastModifiedBy>
  <cp:revision>16</cp:revision>
  <dcterms:created xsi:type="dcterms:W3CDTF">2019-09-26T15:31:09Z</dcterms:created>
  <dcterms:modified xsi:type="dcterms:W3CDTF">2019-10-08T13:40:32Z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TC038961019991</vt:lpwstr>
  </property>
  <property fmtid="{D5CDD505-2E9C-101B-9397-08002B2CF9AE}" pid="3" name="ContentTypeId">
    <vt:lpwstr>0x0101009202347D77697643BBFD99302BF64673</vt:lpwstr>
  </property>
</Properties>
</file>