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0" r:id="rId6"/>
    <p:sldId id="284" r:id="rId7"/>
    <p:sldId id="282" r:id="rId8"/>
    <p:sldId id="283" r:id="rId9"/>
    <p:sldId id="285" r:id="rId10"/>
    <p:sldId id="286" r:id="rId11"/>
    <p:sldId id="287" r:id="rId12"/>
    <p:sldId id="288" r:id="rId13"/>
    <p:sldId id="281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204" autoAdjust="0"/>
  </p:normalViewPr>
  <p:slideViewPr>
    <p:cSldViewPr>
      <p:cViewPr varScale="1">
        <p:scale>
          <a:sx n="45" d="100"/>
          <a:sy n="45" d="100"/>
        </p:scale>
        <p:origin x="14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8-10-2019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slide is bedoeld om eens anders dan anders te beginnen. Vraag de studenten: wat zie je aan mij? En schrijf hun antwoorden op het bord.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917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Bespreek bovenstaande begrippen met de studenten.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4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18675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Bespreek met studenten wat het nut is van observeren in het algemeen, spits het ook toe op dit keuzedeel en hun rol als ‘specialist jeugd en opvoedhulp’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6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79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8-10-2019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Pxh-BOcR6k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A – les 15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D0472-433F-40EB-B143-C887FE7BB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34238BF-11A8-4304-BEAF-9955524949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les, weet je:</a:t>
            </a:r>
          </a:p>
          <a:p>
            <a:r>
              <a:rPr lang="nl-NL" dirty="0"/>
              <a:t>Wat observeren ook alweer was en hoe je dit toepast</a:t>
            </a:r>
          </a:p>
          <a:p>
            <a:r>
              <a:rPr lang="nl-NL" dirty="0"/>
              <a:t>Hoe je een observatieplan maakt</a:t>
            </a:r>
          </a:p>
          <a:p>
            <a:r>
              <a:rPr lang="nl-NL" dirty="0"/>
              <a:t>Het één en ander van ontwikkelingspsychologie en kun je dit herkennen/toepassen in de praktijk</a:t>
            </a:r>
          </a:p>
          <a:p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B6C7EC0-579B-4180-90EE-750F07A6AE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Volgende keer</a:t>
            </a:r>
          </a:p>
          <a:p>
            <a:r>
              <a:rPr lang="nl-NL"/>
              <a:t>Voorbereiden </a:t>
            </a:r>
            <a:r>
              <a:rPr lang="nl-NL" dirty="0"/>
              <a:t>op de eindopdracht</a:t>
            </a:r>
          </a:p>
        </p:txBody>
      </p:sp>
    </p:spTree>
    <p:extLst>
      <p:ext uri="{BB962C8B-B14F-4D97-AF65-F5344CB8AC3E}">
        <p14:creationId xmlns:p14="http://schemas.microsoft.com/office/powerpoint/2010/main" val="16570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Wat observeren ook alweer was en hoe je dit toepast</a:t>
            </a:r>
          </a:p>
          <a:p>
            <a:pPr rtl="0"/>
            <a:r>
              <a:rPr lang="nl-NL" dirty="0"/>
              <a:t>Hoe je een observatieplan maakt</a:t>
            </a:r>
          </a:p>
          <a:p>
            <a:pPr rtl="0"/>
            <a:r>
              <a:rPr lang="nl-NL" dirty="0"/>
              <a:t>Het één en ander van ontwikkelingspsychologie en kun je dit herkennen/toepassen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A84EE4-A226-4979-999D-0BE63ED38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497F47-2F44-456E-800E-9368C4102D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E653C8-45D8-4DE8-BD57-97712EBEEF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2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4F523-89B5-493A-802C-4CEF891E1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zat het ook alweer?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B0A3A1-F83D-4C10-B4B2-1A17FEF75C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  <a:p>
            <a:r>
              <a:rPr lang="nl-NL" dirty="0"/>
              <a:t>Interpreteren</a:t>
            </a:r>
          </a:p>
          <a:p>
            <a:r>
              <a:rPr lang="nl-NL" dirty="0"/>
              <a:t>Objectief</a:t>
            </a:r>
          </a:p>
          <a:p>
            <a:r>
              <a:rPr lang="nl-NL" dirty="0"/>
              <a:t>Subjectief</a:t>
            </a:r>
          </a:p>
          <a:p>
            <a:r>
              <a:rPr lang="nl-NL" dirty="0"/>
              <a:t>Waarom observeren?</a:t>
            </a:r>
          </a:p>
          <a:p>
            <a:r>
              <a:rPr lang="nl-NL" dirty="0"/>
              <a:t>Het belang van observeren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F728A0-E316-436C-8511-DE2500BA41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85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681D7D-6688-413D-9F59-BB6284457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3743A8-8C72-442B-813A-3A517B64F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1640"/>
            <a:ext cx="9289032" cy="3474720"/>
          </a:xfrm>
        </p:spPr>
        <p:txBody>
          <a:bodyPr/>
          <a:lstStyle/>
          <a:p>
            <a:r>
              <a:rPr lang="nl-NL" dirty="0"/>
              <a:t>Maak een tweetal</a:t>
            </a:r>
          </a:p>
          <a:p>
            <a:r>
              <a:rPr lang="nl-NL" dirty="0"/>
              <a:t>De één staat op, de ander blijft zitten</a:t>
            </a:r>
          </a:p>
          <a:p>
            <a:r>
              <a:rPr lang="nl-NL" dirty="0"/>
              <a:t>De één noteert wat hij observeert</a:t>
            </a:r>
          </a:p>
          <a:p>
            <a:r>
              <a:rPr lang="nl-NL" dirty="0"/>
              <a:t>Je wisselt</a:t>
            </a:r>
          </a:p>
          <a:p>
            <a:r>
              <a:rPr lang="nl-NL" dirty="0"/>
              <a:t>Je bespreekt je observaties</a:t>
            </a:r>
          </a:p>
          <a:p>
            <a:r>
              <a:rPr lang="nl-NL" dirty="0"/>
              <a:t>Zitten er ook interpretaties bij?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734E61F-9266-48B0-AE5C-3360F660435B}"/>
              </a:ext>
            </a:extLst>
          </p:cNvPr>
          <p:cNvSpPr txBox="1"/>
          <p:nvPr/>
        </p:nvSpPr>
        <p:spPr>
          <a:xfrm>
            <a:off x="6529264" y="1437711"/>
            <a:ext cx="4824536" cy="3728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houdt hetzelfde tweetal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gaat naar beneden (kantine of buiten)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neemt maximaal 10 minuten de tijd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observeert allebei iets of iemand anders tijdens deze tijd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noteert wat je observeert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Je bespreekt je observaties</a:t>
            </a:r>
          </a:p>
        </p:txBody>
      </p:sp>
    </p:spTree>
    <p:extLst>
      <p:ext uri="{BB962C8B-B14F-4D97-AF65-F5344CB8AC3E}">
        <p14:creationId xmlns:p14="http://schemas.microsoft.com/office/powerpoint/2010/main" val="34934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153FFF-445D-49CE-B4D0-84CF1BC1F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observeren in dit keuzedeel?!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FC919-E03A-4045-A528-EE680B07D4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A7D2A3-D9C6-49CD-9C52-14BCB4725D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0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ECAB2F-BD9A-43A0-96E4-5B3702571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066510-DC0A-4769-ACAC-8C45AD6F0E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= …..???</a:t>
            </a:r>
          </a:p>
          <a:p>
            <a:r>
              <a:rPr lang="nl-NL" dirty="0"/>
              <a:t>Bestudeert de normale ontwikkeling van 0 tot 100</a:t>
            </a:r>
          </a:p>
          <a:p>
            <a:endParaRPr lang="nl-NL" dirty="0"/>
          </a:p>
          <a:p>
            <a:r>
              <a:rPr lang="nl-NL" dirty="0"/>
              <a:t>Waarom moet je dit weten?</a:t>
            </a:r>
          </a:p>
          <a:p>
            <a:endParaRPr lang="nl-NL" dirty="0"/>
          </a:p>
          <a:p>
            <a:r>
              <a:rPr lang="nl-NL" dirty="0"/>
              <a:t>Bekijk:</a:t>
            </a:r>
          </a:p>
          <a:p>
            <a:r>
              <a:rPr lang="nl-NL" dirty="0">
                <a:hlinkClick r:id="rId2"/>
              </a:rPr>
              <a:t>https://www.youtube.com/watch?v=_Pxh-BOcR6k</a:t>
            </a:r>
            <a:endParaRPr lang="nl-NL" dirty="0"/>
          </a:p>
          <a:p>
            <a:r>
              <a:rPr lang="nl-NL" dirty="0"/>
              <a:t>Wat zegt dit over de ontwikkeling?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EB7550-856D-4031-87EB-7DF441F5A4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De 5 ontwikkelingsgebieden:</a:t>
            </a:r>
          </a:p>
          <a:p>
            <a:r>
              <a:rPr lang="nl-NL" dirty="0"/>
              <a:t>Lichamelijke ontwikkeling</a:t>
            </a:r>
          </a:p>
          <a:p>
            <a:r>
              <a:rPr lang="nl-NL" dirty="0"/>
              <a:t>Cognitieve ontwikkeling</a:t>
            </a:r>
          </a:p>
          <a:p>
            <a:r>
              <a:rPr lang="nl-NL" dirty="0"/>
              <a:t>Sociale ontwikkeling</a:t>
            </a:r>
          </a:p>
          <a:p>
            <a:r>
              <a:rPr lang="nl-NL" dirty="0"/>
              <a:t>Emotionele ontwikkeling</a:t>
            </a:r>
          </a:p>
          <a:p>
            <a:r>
              <a:rPr lang="nl-NL" dirty="0"/>
              <a:t>Seksuele ontwikkeling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4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AE711-CF0B-43F3-B55E-48216F730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EF2ED-FFBF-481E-AB8F-8C017F0AD1B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Maak 5 groepen</a:t>
            </a:r>
          </a:p>
          <a:p>
            <a:r>
              <a:rPr lang="nl-NL" dirty="0"/>
              <a:t>Verdiep je allemaal in één van de ontwikkelingsgebieden</a:t>
            </a:r>
          </a:p>
          <a:p>
            <a:r>
              <a:rPr lang="nl-NL" dirty="0"/>
              <a:t>Verdiepen = uitzoeken wat het is en voorbeelden erbij vinden</a:t>
            </a:r>
          </a:p>
          <a:p>
            <a:r>
              <a:rPr lang="nl-NL" dirty="0"/>
              <a:t>Maak er een korte presentatie van</a:t>
            </a:r>
          </a:p>
          <a:p>
            <a:r>
              <a:rPr lang="nl-NL" dirty="0"/>
              <a:t>20 minuten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02E16A-330F-4E98-AF8D-1BA847ECCA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Presenteren</a:t>
            </a:r>
          </a:p>
          <a:p>
            <a:r>
              <a:rPr lang="nl-NL" dirty="0"/>
              <a:t>Iedere groep presenteert zijn eigen ontwikkelingsgebied</a:t>
            </a:r>
          </a:p>
          <a:p>
            <a:r>
              <a:rPr lang="nl-NL" dirty="0"/>
              <a:t>De andere groepen krijgen de kans om vragen te stellen</a:t>
            </a:r>
          </a:p>
          <a:p>
            <a:r>
              <a:rPr lang="nl-NL" dirty="0"/>
              <a:t>30 minuten</a:t>
            </a:r>
          </a:p>
        </p:txBody>
      </p:sp>
    </p:spTree>
    <p:extLst>
      <p:ext uri="{BB962C8B-B14F-4D97-AF65-F5344CB8AC3E}">
        <p14:creationId xmlns:p14="http://schemas.microsoft.com/office/powerpoint/2010/main" val="18458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F4EC6-9A53-449A-8FFC-CE331B278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ontwikkelingspsychologie in dit keuzedeel?!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3CB50-22EE-4D25-97E4-C3BC96E22C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0AE2538-5080-404D-A35B-5BCCF9DF0F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35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purl.org/dc/dcmitype/"/>
    <ds:schemaRef ds:uri="http://purl.org/dc/elements/1.1/"/>
    <ds:schemaRef ds:uri="b68dea8c-8914-43cb-bb4a-3d3300d15efd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244de58e-76bd-4fa7-ac74-2161ed167b2b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192</TotalTime>
  <Words>374</Words>
  <Application>Microsoft Office PowerPoint</Application>
  <PresentationFormat>Breedbeeld</PresentationFormat>
  <Paragraphs>77</Paragraphs>
  <Slides>10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Vriendjes, formaat 16 x 9</vt:lpstr>
      <vt:lpstr>Keuzedeel Jeugd- en Opvoedhulp</vt:lpstr>
      <vt:lpstr>Programma</vt:lpstr>
      <vt:lpstr>PowerPoint-presentatie</vt:lpstr>
      <vt:lpstr>Hoe zat het ook alweer?</vt:lpstr>
      <vt:lpstr>Oefening</vt:lpstr>
      <vt:lpstr>Waarom observeren in dit keuzedeel?!</vt:lpstr>
      <vt:lpstr>Ontwikkelingspsychologie</vt:lpstr>
      <vt:lpstr>Opdracht</vt:lpstr>
      <vt:lpstr>Waarom ontwikkelingspsychologie in dit keuzedeel?!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22</cp:revision>
  <dcterms:created xsi:type="dcterms:W3CDTF">2019-09-26T15:31:09Z</dcterms:created>
  <dcterms:modified xsi:type="dcterms:W3CDTF">2019-10-08T15:12:06Z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