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0"/>
  </p:notesMasterIdLst>
  <p:handoutMasterIdLst>
    <p:handoutMasterId r:id="rId11"/>
  </p:handoutMasterIdLst>
  <p:sldIdLst>
    <p:sldId id="257" r:id="rId5"/>
    <p:sldId id="270" r:id="rId6"/>
    <p:sldId id="275" r:id="rId7"/>
    <p:sldId id="276" r:id="rId8"/>
    <p:sldId id="274" r:id="rId9"/>
  </p:sldIdLst>
  <p:sldSz cx="12192000" cy="6858000"/>
  <p:notesSz cx="6858000" cy="9144000"/>
  <p:defaultTextStyle>
    <a:defPPr rtl="0"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je Solle" initials="MS" lastIdx="1" clrIdx="0">
    <p:extLst>
      <p:ext uri="{19B8F6BF-5375-455C-9EA6-DF929625EA0E}">
        <p15:presenceInfo xmlns:p15="http://schemas.microsoft.com/office/powerpoint/2012/main" userId="S::pm.solle@noorderpoort.nl::aa2ec6e0-f6df-41d1-9167-7cd823556c7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86" autoAdjust="0"/>
    <p:restoredTop sz="94660"/>
  </p:normalViewPr>
  <p:slideViewPr>
    <p:cSldViewPr>
      <p:cViewPr varScale="1">
        <p:scale>
          <a:sx n="63" d="100"/>
          <a:sy n="63" d="100"/>
        </p:scale>
        <p:origin x="81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0" d="100"/>
          <a:sy n="90" d="100"/>
        </p:scale>
        <p:origin x="281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commentAuthors" Target="commentAuthors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je Solle" userId="aa2ec6e0-f6df-41d1-9167-7cd823556c73" providerId="ADAL" clId="{22F89271-FB6C-4AB2-9E87-8D9835EDA265}"/>
    <pc:docChg chg="undo custSel addSld delSld modSld">
      <pc:chgData name="Marije Solle" userId="aa2ec6e0-f6df-41d1-9167-7cd823556c73" providerId="ADAL" clId="{22F89271-FB6C-4AB2-9E87-8D9835EDA265}" dt="2019-10-03T13:44:42.187" v="3396" actId="20577"/>
      <pc:docMkLst>
        <pc:docMk/>
      </pc:docMkLst>
      <pc:sldChg chg="modSp modTransition">
        <pc:chgData name="Marije Solle" userId="aa2ec6e0-f6df-41d1-9167-7cd823556c73" providerId="ADAL" clId="{22F89271-FB6C-4AB2-9E87-8D9835EDA265}" dt="2019-10-03T13:43:13.546" v="3334" actId="20577"/>
        <pc:sldMkLst>
          <pc:docMk/>
          <pc:sldMk cId="2798047096" sldId="257"/>
        </pc:sldMkLst>
        <pc:spChg chg="mod">
          <ac:chgData name="Marije Solle" userId="aa2ec6e0-f6df-41d1-9167-7cd823556c73" providerId="ADAL" clId="{22F89271-FB6C-4AB2-9E87-8D9835EDA265}" dt="2019-10-03T13:43:13.546" v="3334" actId="20577"/>
          <ac:spMkLst>
            <pc:docMk/>
            <pc:sldMk cId="2798047096" sldId="257"/>
            <ac:spMk id="3" creationId="{00000000-0000-0000-0000-000000000000}"/>
          </ac:spMkLst>
        </pc:spChg>
      </pc:sldChg>
      <pc:sldChg chg="modSp modTransition">
        <pc:chgData name="Marije Solle" userId="aa2ec6e0-f6df-41d1-9167-7cd823556c73" providerId="ADAL" clId="{22F89271-FB6C-4AB2-9E87-8D9835EDA265}" dt="2019-10-03T13:44:27.155" v="3341" actId="27636"/>
        <pc:sldMkLst>
          <pc:docMk/>
          <pc:sldMk cId="1359999132" sldId="270"/>
        </pc:sldMkLst>
        <pc:spChg chg="mod">
          <ac:chgData name="Marije Solle" userId="aa2ec6e0-f6df-41d1-9167-7cd823556c73" providerId="ADAL" clId="{22F89271-FB6C-4AB2-9E87-8D9835EDA265}" dt="2019-10-03T13:44:27.151" v="3340" actId="27636"/>
          <ac:spMkLst>
            <pc:docMk/>
            <pc:sldMk cId="1359999132" sldId="270"/>
            <ac:spMk id="3" creationId="{00000000-0000-0000-0000-000000000000}"/>
          </ac:spMkLst>
        </pc:spChg>
        <pc:spChg chg="mod">
          <ac:chgData name="Marije Solle" userId="aa2ec6e0-f6df-41d1-9167-7cd823556c73" providerId="ADAL" clId="{22F89271-FB6C-4AB2-9E87-8D9835EDA265}" dt="2019-10-03T13:44:27.155" v="3341" actId="27636"/>
          <ac:spMkLst>
            <pc:docMk/>
            <pc:sldMk cId="1359999132" sldId="270"/>
            <ac:spMk id="4" creationId="{00000000-0000-0000-0000-000000000000}"/>
          </ac:spMkLst>
        </pc:spChg>
      </pc:sldChg>
      <pc:sldChg chg="modSp">
        <pc:chgData name="Marije Solle" userId="aa2ec6e0-f6df-41d1-9167-7cd823556c73" providerId="ADAL" clId="{22F89271-FB6C-4AB2-9E87-8D9835EDA265}" dt="2019-10-03T13:44:42.187" v="3396" actId="20577"/>
        <pc:sldMkLst>
          <pc:docMk/>
          <pc:sldMk cId="3032947896" sldId="274"/>
        </pc:sldMkLst>
        <pc:spChg chg="mod">
          <ac:chgData name="Marije Solle" userId="aa2ec6e0-f6df-41d1-9167-7cd823556c73" providerId="ADAL" clId="{22F89271-FB6C-4AB2-9E87-8D9835EDA265}" dt="2019-10-03T13:44:42.187" v="3396" actId="20577"/>
          <ac:spMkLst>
            <pc:docMk/>
            <pc:sldMk cId="3032947896" sldId="274"/>
            <ac:spMk id="3" creationId="{00000000-0000-0000-0000-000000000000}"/>
          </ac:spMkLst>
        </pc:spChg>
        <pc:spChg chg="mod">
          <ac:chgData name="Marije Solle" userId="aa2ec6e0-f6df-41d1-9167-7cd823556c73" providerId="ADAL" clId="{22F89271-FB6C-4AB2-9E87-8D9835EDA265}" dt="2019-10-03T13:44:30.721" v="3343" actId="27636"/>
          <ac:spMkLst>
            <pc:docMk/>
            <pc:sldMk cId="3032947896" sldId="274"/>
            <ac:spMk id="4" creationId="{00000000-0000-0000-0000-000000000000}"/>
          </ac:spMkLst>
        </pc:spChg>
      </pc:sldChg>
      <pc:sldChg chg="addSp delSp modSp add modTransition">
        <pc:chgData name="Marije Solle" userId="aa2ec6e0-f6df-41d1-9167-7cd823556c73" providerId="ADAL" clId="{22F89271-FB6C-4AB2-9E87-8D9835EDA265}" dt="2019-10-03T13:09:26.745" v="1751"/>
        <pc:sldMkLst>
          <pc:docMk/>
          <pc:sldMk cId="3094114273" sldId="275"/>
        </pc:sldMkLst>
        <pc:spChg chg="mod">
          <ac:chgData name="Marije Solle" userId="aa2ec6e0-f6df-41d1-9167-7cd823556c73" providerId="ADAL" clId="{22F89271-FB6C-4AB2-9E87-8D9835EDA265}" dt="2019-10-03T12:21:11.843" v="396" actId="5793"/>
          <ac:spMkLst>
            <pc:docMk/>
            <pc:sldMk cId="3094114273" sldId="275"/>
            <ac:spMk id="2" creationId="{73A82944-3BB2-4798-9D2C-91F4871943C9}"/>
          </ac:spMkLst>
        </pc:spChg>
        <pc:spChg chg="mod">
          <ac:chgData name="Marije Solle" userId="aa2ec6e0-f6df-41d1-9167-7cd823556c73" providerId="ADAL" clId="{22F89271-FB6C-4AB2-9E87-8D9835EDA265}" dt="2019-10-03T12:47:36.171" v="688" actId="20577"/>
          <ac:spMkLst>
            <pc:docMk/>
            <pc:sldMk cId="3094114273" sldId="275"/>
            <ac:spMk id="3" creationId="{0F03E30F-332D-493B-9EF8-83F869E2C5F8}"/>
          </ac:spMkLst>
        </pc:spChg>
        <pc:spChg chg="del">
          <ac:chgData name="Marije Solle" userId="aa2ec6e0-f6df-41d1-9167-7cd823556c73" providerId="ADAL" clId="{22F89271-FB6C-4AB2-9E87-8D9835EDA265}" dt="2019-10-03T12:22:00.662" v="397"/>
          <ac:spMkLst>
            <pc:docMk/>
            <pc:sldMk cId="3094114273" sldId="275"/>
            <ac:spMk id="4" creationId="{A5FAA4A9-74D9-4F92-91D4-8E7FC422FF6D}"/>
          </ac:spMkLst>
        </pc:spChg>
        <pc:picChg chg="add mod ord">
          <ac:chgData name="Marije Solle" userId="aa2ec6e0-f6df-41d1-9167-7cd823556c73" providerId="ADAL" clId="{22F89271-FB6C-4AB2-9E87-8D9835EDA265}" dt="2019-10-03T12:22:39.724" v="401" actId="167"/>
          <ac:picMkLst>
            <pc:docMk/>
            <pc:sldMk cId="3094114273" sldId="275"/>
            <ac:picMk id="5" creationId="{A354A2D9-5842-4E66-9816-F3DB970867E8}"/>
          </ac:picMkLst>
        </pc:picChg>
      </pc:sldChg>
      <pc:sldChg chg="addSp delSp modSp add modTransition">
        <pc:chgData name="Marije Solle" userId="aa2ec6e0-f6df-41d1-9167-7cd823556c73" providerId="ADAL" clId="{22F89271-FB6C-4AB2-9E87-8D9835EDA265}" dt="2019-10-03T13:09:25.457" v="1750"/>
        <pc:sldMkLst>
          <pc:docMk/>
          <pc:sldMk cId="1411565277" sldId="276"/>
        </pc:sldMkLst>
        <pc:spChg chg="mod">
          <ac:chgData name="Marije Solle" userId="aa2ec6e0-f6df-41d1-9167-7cd823556c73" providerId="ADAL" clId="{22F89271-FB6C-4AB2-9E87-8D9835EDA265}" dt="2019-10-03T12:47:56.765" v="708" actId="20577"/>
          <ac:spMkLst>
            <pc:docMk/>
            <pc:sldMk cId="1411565277" sldId="276"/>
            <ac:spMk id="2" creationId="{65E02151-6DC7-410D-ADA9-FFCFB57A5D7F}"/>
          </ac:spMkLst>
        </pc:spChg>
        <pc:spChg chg="add del mod">
          <ac:chgData name="Marije Solle" userId="aa2ec6e0-f6df-41d1-9167-7cd823556c73" providerId="ADAL" clId="{22F89271-FB6C-4AB2-9E87-8D9835EDA265}" dt="2019-10-03T12:58:36.712" v="1094" actId="20577"/>
          <ac:spMkLst>
            <pc:docMk/>
            <pc:sldMk cId="1411565277" sldId="276"/>
            <ac:spMk id="3" creationId="{C08905C1-52C6-4EAB-9773-87542EF5899A}"/>
          </ac:spMkLst>
        </pc:spChg>
        <pc:spChg chg="del">
          <ac:chgData name="Marije Solle" userId="aa2ec6e0-f6df-41d1-9167-7cd823556c73" providerId="ADAL" clId="{22F89271-FB6C-4AB2-9E87-8D9835EDA265}" dt="2019-10-03T12:57:59.661" v="956" actId="478"/>
          <ac:spMkLst>
            <pc:docMk/>
            <pc:sldMk cId="1411565277" sldId="276"/>
            <ac:spMk id="4" creationId="{63636E44-5304-4DC1-A7AE-06F565FD5627}"/>
          </ac:spMkLst>
        </pc:spChg>
        <pc:spChg chg="add del mod">
          <ac:chgData name="Marije Solle" userId="aa2ec6e0-f6df-41d1-9167-7cd823556c73" providerId="ADAL" clId="{22F89271-FB6C-4AB2-9E87-8D9835EDA265}" dt="2019-10-03T12:57:53.144" v="955" actId="478"/>
          <ac:spMkLst>
            <pc:docMk/>
            <pc:sldMk cId="1411565277" sldId="276"/>
            <ac:spMk id="6" creationId="{A2B5B309-E727-460B-BEC2-21F27F97E6E7}"/>
          </ac:spMkLst>
        </pc:spChg>
      </pc:sldChg>
      <pc:sldChg chg="del">
        <pc:chgData name="Marije Solle" userId="aa2ec6e0-f6df-41d1-9167-7cd823556c73" providerId="ADAL" clId="{22F89271-FB6C-4AB2-9E87-8D9835EDA265}" dt="2019-10-03T12:20:19.300" v="368" actId="2696"/>
        <pc:sldMkLst>
          <pc:docMk/>
          <pc:sldMk cId="1897452021" sldId="276"/>
        </pc:sldMkLst>
      </pc:sldChg>
      <pc:sldChg chg="modSp add del modTransition">
        <pc:chgData name="Marije Solle" userId="aa2ec6e0-f6df-41d1-9167-7cd823556c73" providerId="ADAL" clId="{22F89271-FB6C-4AB2-9E87-8D9835EDA265}" dt="2019-10-03T13:44:20.717" v="3338" actId="2696"/>
        <pc:sldMkLst>
          <pc:docMk/>
          <pc:sldMk cId="4245413777" sldId="277"/>
        </pc:sldMkLst>
        <pc:spChg chg="mod">
          <ac:chgData name="Marije Solle" userId="aa2ec6e0-f6df-41d1-9167-7cd823556c73" providerId="ADAL" clId="{22F89271-FB6C-4AB2-9E87-8D9835EDA265}" dt="2019-10-03T13:00:45.919" v="1123" actId="20577"/>
          <ac:spMkLst>
            <pc:docMk/>
            <pc:sldMk cId="4245413777" sldId="277"/>
            <ac:spMk id="2" creationId="{AEF95F6C-ECAA-49FD-B6C0-4CD02264A71F}"/>
          </ac:spMkLst>
        </pc:spChg>
        <pc:spChg chg="mod">
          <ac:chgData name="Marije Solle" userId="aa2ec6e0-f6df-41d1-9167-7cd823556c73" providerId="ADAL" clId="{22F89271-FB6C-4AB2-9E87-8D9835EDA265}" dt="2019-10-03T13:01:15.314" v="1250" actId="20577"/>
          <ac:spMkLst>
            <pc:docMk/>
            <pc:sldMk cId="4245413777" sldId="277"/>
            <ac:spMk id="3" creationId="{6B07E261-B183-455D-8CED-606197D58431}"/>
          </ac:spMkLst>
        </pc:spChg>
        <pc:spChg chg="mod">
          <ac:chgData name="Marije Solle" userId="aa2ec6e0-f6df-41d1-9167-7cd823556c73" providerId="ADAL" clId="{22F89271-FB6C-4AB2-9E87-8D9835EDA265}" dt="2019-10-03T13:01:53.079" v="1451" actId="5793"/>
          <ac:spMkLst>
            <pc:docMk/>
            <pc:sldMk cId="4245413777" sldId="277"/>
            <ac:spMk id="4" creationId="{2CF05309-1D5E-4B79-8A15-23FB9E0BA486}"/>
          </ac:spMkLst>
        </pc:spChg>
      </pc:sldChg>
      <pc:sldChg chg="modSp add del modTransition modAnim">
        <pc:chgData name="Marije Solle" userId="aa2ec6e0-f6df-41d1-9167-7cd823556c73" providerId="ADAL" clId="{22F89271-FB6C-4AB2-9E87-8D9835EDA265}" dt="2019-10-03T13:44:18.916" v="3337" actId="2696"/>
        <pc:sldMkLst>
          <pc:docMk/>
          <pc:sldMk cId="3747871014" sldId="278"/>
        </pc:sldMkLst>
        <pc:spChg chg="mod">
          <ac:chgData name="Marije Solle" userId="aa2ec6e0-f6df-41d1-9167-7cd823556c73" providerId="ADAL" clId="{22F89271-FB6C-4AB2-9E87-8D9835EDA265}" dt="2019-10-03T13:02:58.096" v="1459" actId="20577"/>
          <ac:spMkLst>
            <pc:docMk/>
            <pc:sldMk cId="3747871014" sldId="278"/>
            <ac:spMk id="2" creationId="{9154EC23-003B-4476-971D-31A7E199F3B3}"/>
          </ac:spMkLst>
        </pc:spChg>
        <pc:spChg chg="mod">
          <ac:chgData name="Marije Solle" userId="aa2ec6e0-f6df-41d1-9167-7cd823556c73" providerId="ADAL" clId="{22F89271-FB6C-4AB2-9E87-8D9835EDA265}" dt="2019-10-03T13:40:10.721" v="2981" actId="27636"/>
          <ac:spMkLst>
            <pc:docMk/>
            <pc:sldMk cId="3747871014" sldId="278"/>
            <ac:spMk id="3" creationId="{389451BC-7B0D-49D1-8AB7-57E2A2D00039}"/>
          </ac:spMkLst>
        </pc:spChg>
        <pc:spChg chg="mod">
          <ac:chgData name="Marije Solle" userId="aa2ec6e0-f6df-41d1-9167-7cd823556c73" providerId="ADAL" clId="{22F89271-FB6C-4AB2-9E87-8D9835EDA265}" dt="2019-10-03T13:40:10.725" v="2982" actId="27636"/>
          <ac:spMkLst>
            <pc:docMk/>
            <pc:sldMk cId="3747871014" sldId="278"/>
            <ac:spMk id="4" creationId="{4610194D-4F32-4A03-AFC7-20558D60B154}"/>
          </ac:spMkLst>
        </pc:spChg>
      </pc:sldChg>
      <pc:sldChg chg="del">
        <pc:chgData name="Marije Solle" userId="aa2ec6e0-f6df-41d1-9167-7cd823556c73" providerId="ADAL" clId="{22F89271-FB6C-4AB2-9E87-8D9835EDA265}" dt="2019-10-03T12:20:45.136" v="369" actId="2696"/>
        <pc:sldMkLst>
          <pc:docMk/>
          <pc:sldMk cId="463108387" sldId="279"/>
        </pc:sldMkLst>
      </pc:sldChg>
      <pc:sldChg chg="modSp add del">
        <pc:chgData name="Marije Solle" userId="aa2ec6e0-f6df-41d1-9167-7cd823556c73" providerId="ADAL" clId="{22F89271-FB6C-4AB2-9E87-8D9835EDA265}" dt="2019-10-03T13:44:18.253" v="3336" actId="2696"/>
        <pc:sldMkLst>
          <pc:docMk/>
          <pc:sldMk cId="2285813171" sldId="279"/>
        </pc:sldMkLst>
        <pc:spChg chg="mod">
          <ac:chgData name="Marije Solle" userId="aa2ec6e0-f6df-41d1-9167-7cd823556c73" providerId="ADAL" clId="{22F89271-FB6C-4AB2-9E87-8D9835EDA265}" dt="2019-10-03T13:11:59.037" v="2006" actId="20577"/>
          <ac:spMkLst>
            <pc:docMk/>
            <pc:sldMk cId="2285813171" sldId="279"/>
            <ac:spMk id="2" creationId="{41C6583B-64FB-494B-A5CB-C15164A4BD0B}"/>
          </ac:spMkLst>
        </pc:spChg>
        <pc:spChg chg="mod">
          <ac:chgData name="Marije Solle" userId="aa2ec6e0-f6df-41d1-9167-7cd823556c73" providerId="ADAL" clId="{22F89271-FB6C-4AB2-9E87-8D9835EDA265}" dt="2019-10-03T13:35:27.285" v="2718" actId="27636"/>
          <ac:spMkLst>
            <pc:docMk/>
            <pc:sldMk cId="2285813171" sldId="279"/>
            <ac:spMk id="3" creationId="{4F716DDA-1B9A-456A-A034-056E9129A320}"/>
          </ac:spMkLst>
        </pc:spChg>
        <pc:spChg chg="mod">
          <ac:chgData name="Marije Solle" userId="aa2ec6e0-f6df-41d1-9167-7cd823556c73" providerId="ADAL" clId="{22F89271-FB6C-4AB2-9E87-8D9835EDA265}" dt="2019-10-03T13:35:31.725" v="2720" actId="1076"/>
          <ac:spMkLst>
            <pc:docMk/>
            <pc:sldMk cId="2285813171" sldId="279"/>
            <ac:spMk id="4" creationId="{6A3DDE76-07BC-4192-9C9C-CC87115E54D7}"/>
          </ac:spMkLst>
        </pc:spChg>
      </pc:sldChg>
      <pc:sldChg chg="del">
        <pc:chgData name="Marije Solle" userId="aa2ec6e0-f6df-41d1-9167-7cd823556c73" providerId="ADAL" clId="{22F89271-FB6C-4AB2-9E87-8D9835EDA265}" dt="2019-10-03T12:20:48.121" v="370" actId="2696"/>
        <pc:sldMkLst>
          <pc:docMk/>
          <pc:sldMk cId="226015242" sldId="280"/>
        </pc:sldMkLst>
      </pc:sldChg>
      <pc:sldChg chg="modSp add del">
        <pc:chgData name="Marije Solle" userId="aa2ec6e0-f6df-41d1-9167-7cd823556c73" providerId="ADAL" clId="{22F89271-FB6C-4AB2-9E87-8D9835EDA265}" dt="2019-10-03T13:44:15.446" v="3335" actId="2696"/>
        <pc:sldMkLst>
          <pc:docMk/>
          <pc:sldMk cId="2117376467" sldId="280"/>
        </pc:sldMkLst>
        <pc:spChg chg="mod">
          <ac:chgData name="Marije Solle" userId="aa2ec6e0-f6df-41d1-9167-7cd823556c73" providerId="ADAL" clId="{22F89271-FB6C-4AB2-9E87-8D9835EDA265}" dt="2019-10-03T13:36:04.882" v="2729" actId="20577"/>
          <ac:spMkLst>
            <pc:docMk/>
            <pc:sldMk cId="2117376467" sldId="280"/>
            <ac:spMk id="2" creationId="{6C80ADCB-603F-4BB5-B31C-251ACDAFCDB5}"/>
          </ac:spMkLst>
        </pc:spChg>
        <pc:spChg chg="mod">
          <ac:chgData name="Marije Solle" userId="aa2ec6e0-f6df-41d1-9167-7cd823556c73" providerId="ADAL" clId="{22F89271-FB6C-4AB2-9E87-8D9835EDA265}" dt="2019-10-03T13:38:04.291" v="2799" actId="20577"/>
          <ac:spMkLst>
            <pc:docMk/>
            <pc:sldMk cId="2117376467" sldId="280"/>
            <ac:spMk id="3" creationId="{6C3B16E7-73FE-4794-B499-9B444D23CBA7}"/>
          </ac:spMkLst>
        </pc:spChg>
        <pc:spChg chg="mod">
          <ac:chgData name="Marije Solle" userId="aa2ec6e0-f6df-41d1-9167-7cd823556c73" providerId="ADAL" clId="{22F89271-FB6C-4AB2-9E87-8D9835EDA265}" dt="2019-10-03T13:41:06.763" v="3115" actId="20577"/>
          <ac:spMkLst>
            <pc:docMk/>
            <pc:sldMk cId="2117376467" sldId="280"/>
            <ac:spMk id="4" creationId="{ECCE3A14-B0C2-416B-8EAC-5EC934D75EA3}"/>
          </ac:spMkLst>
        </pc:spChg>
      </pc:sldChg>
      <pc:sldChg chg="del">
        <pc:chgData name="Marije Solle" userId="aa2ec6e0-f6df-41d1-9167-7cd823556c73" providerId="ADAL" clId="{22F89271-FB6C-4AB2-9E87-8D9835EDA265}" dt="2019-10-03T12:20:48.949" v="371" actId="2696"/>
        <pc:sldMkLst>
          <pc:docMk/>
          <pc:sldMk cId="3677590588" sldId="281"/>
        </pc:sldMkLst>
      </pc:sldChg>
      <pc:sldChg chg="del">
        <pc:chgData name="Marije Solle" userId="aa2ec6e0-f6df-41d1-9167-7cd823556c73" providerId="ADAL" clId="{22F89271-FB6C-4AB2-9E87-8D9835EDA265}" dt="2019-10-03T12:20:49.824" v="372" actId="2696"/>
        <pc:sldMkLst>
          <pc:docMk/>
          <pc:sldMk cId="869473572" sldId="282"/>
        </pc:sldMkLst>
      </pc:sldChg>
    </pc:docChg>
  </pc:docChgLst>
  <pc:docChgLst>
    <pc:chgData name="Marije Solle" userId="aa2ec6e0-f6df-41d1-9167-7cd823556c73" providerId="ADAL" clId="{BDF9EF19-4C56-4009-8059-280AF5108D02}"/>
    <pc:docChg chg="custSel modSld">
      <pc:chgData name="Marije Solle" userId="aa2ec6e0-f6df-41d1-9167-7cd823556c73" providerId="ADAL" clId="{BDF9EF19-4C56-4009-8059-280AF5108D02}" dt="2019-10-03T08:40:33.101" v="33" actId="5793"/>
      <pc:docMkLst>
        <pc:docMk/>
      </pc:docMkLst>
      <pc:sldChg chg="modSp">
        <pc:chgData name="Marije Solle" userId="aa2ec6e0-f6df-41d1-9167-7cd823556c73" providerId="ADAL" clId="{BDF9EF19-4C56-4009-8059-280AF5108D02}" dt="2019-10-03T08:40:33.101" v="33" actId="5793"/>
        <pc:sldMkLst>
          <pc:docMk/>
          <pc:sldMk cId="3032947896" sldId="274"/>
        </pc:sldMkLst>
        <pc:spChg chg="mod">
          <ac:chgData name="Marije Solle" userId="aa2ec6e0-f6df-41d1-9167-7cd823556c73" providerId="ADAL" clId="{BDF9EF19-4C56-4009-8059-280AF5108D02}" dt="2019-10-03T08:40:33.101" v="33" actId="5793"/>
          <ac:spMkLst>
            <pc:docMk/>
            <pc:sldMk cId="3032947896" sldId="274"/>
            <ac:spMk id="3" creationId="{00000000-0000-0000-0000-000000000000}"/>
          </ac:spMkLst>
        </pc:spChg>
        <pc:spChg chg="mod">
          <ac:chgData name="Marije Solle" userId="aa2ec6e0-f6df-41d1-9167-7cd823556c73" providerId="ADAL" clId="{BDF9EF19-4C56-4009-8059-280AF5108D02}" dt="2019-10-03T08:40:24.919" v="4" actId="27636"/>
          <ac:spMkLst>
            <pc:docMk/>
            <pc:sldMk cId="3032947896" sldId="274"/>
            <ac:spMk id="4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C838BD74-03A7-4083-9656-4695B77D0FB3}" type="datetime1">
              <a:rPr lang="nl-NL" smtClean="0"/>
              <a:t>3-10-2019</a:t>
            </a:fld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950AD62A-9EE1-43E3-A7E5-D268F71DF3EB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3644828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nl-NL" noProof="0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87814101-8B39-4E53-A2E2-FEE6AEE714ED}" type="datetime1">
              <a:rPr lang="nl-NL" noProof="0" smtClean="0"/>
              <a:t>3-10-2019</a:t>
            </a:fld>
            <a:endParaRPr lang="nl-NL" noProof="0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nl-NL" noProof="0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nl-NL" noProof="0" dirty="0"/>
              <a:t>Klik om de tekststijlen van het model te bewerken</a:t>
            </a:r>
          </a:p>
          <a:p>
            <a:pPr lvl="1" rtl="0"/>
            <a:r>
              <a:rPr lang="nl-NL" noProof="0" dirty="0"/>
              <a:t>Tweede niveau</a:t>
            </a:r>
          </a:p>
          <a:p>
            <a:pPr lvl="2" rtl="0"/>
            <a:r>
              <a:rPr lang="nl-NL" noProof="0" dirty="0"/>
              <a:t>Derde niveau</a:t>
            </a:r>
          </a:p>
          <a:p>
            <a:pPr lvl="3" rtl="0"/>
            <a:r>
              <a:rPr lang="nl-NL" noProof="0" dirty="0"/>
              <a:t>Vierde niveau</a:t>
            </a:r>
          </a:p>
          <a:p>
            <a:pPr lvl="4" rtl="0"/>
            <a:r>
              <a:rPr lang="nl-NL" noProof="0" dirty="0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nl-NL" noProof="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5534C2EF-8A97-4DAF-B099-E567883644D6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7180911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534C2EF-8A97-4DAF-B099-E567883644D6}" type="slidenum">
              <a:rPr lang="nl-NL" smtClean="0"/>
              <a:t>1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522303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534C2EF-8A97-4DAF-B099-E567883644D6}" type="slidenum">
              <a:rPr lang="nl-NL" smtClean="0"/>
              <a:t>2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265676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534C2EF-8A97-4DAF-B099-E567883644D6}" type="slidenum">
              <a:rPr lang="nl-NL" smtClean="0"/>
              <a:t>5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707497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4" r="323" b="422"/>
          <a:stretch/>
        </p:blipFill>
        <p:spPr>
          <a:xfrm>
            <a:off x="1524" y="1"/>
            <a:ext cx="12188952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38200" y="533400"/>
            <a:ext cx="8458200" cy="1828800"/>
          </a:xfrm>
        </p:spPr>
        <p:txBody>
          <a:bodyPr rtlCol="0" anchor="b">
            <a:normAutofit/>
          </a:bodyPr>
          <a:lstStyle>
            <a:lvl1pPr algn="l">
              <a:defRPr sz="4400"/>
            </a:lvl1pPr>
          </a:lstStyle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838200" y="2438400"/>
            <a:ext cx="7086600" cy="914400"/>
          </a:xfrm>
        </p:spPr>
        <p:txBody>
          <a:bodyPr rtlCol="0">
            <a:normAutofit/>
          </a:bodyPr>
          <a:lstStyle>
            <a:lvl1pPr marL="0" indent="0" algn="l">
              <a:spcBef>
                <a:spcPts val="1200"/>
              </a:spcBef>
              <a:buNone/>
              <a:defRPr sz="24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nl-NL" noProof="0"/>
              <a:t>Klikken om de ondertitelstijl van het model te bewerken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4154451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e afbeeldingen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5" y="1716"/>
            <a:ext cx="12188952" cy="6856284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8580" y="5791200"/>
            <a:ext cx="8115419" cy="701674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24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7" name="Vrije vorm 5"/>
          <p:cNvSpPr>
            <a:spLocks/>
          </p:cNvSpPr>
          <p:nvPr/>
        </p:nvSpPr>
        <p:spPr bwMode="gray">
          <a:xfrm>
            <a:off x="762000" y="933449"/>
            <a:ext cx="4114800" cy="4109465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15" name="Tijdelijke aanduiding voor afbeelding 14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sz="quarter" idx="13"/>
          </p:nvPr>
        </p:nvSpPr>
        <p:spPr>
          <a:xfrm>
            <a:off x="992435" y="1113022"/>
            <a:ext cx="3638453" cy="3750319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17" name="Tijdelijke aanduiding voor tekst 16"/>
          <p:cNvSpPr>
            <a:spLocks noGrp="1"/>
          </p:cNvSpPr>
          <p:nvPr>
            <p:ph type="body" sz="quarter" idx="14"/>
          </p:nvPr>
        </p:nvSpPr>
        <p:spPr>
          <a:xfrm>
            <a:off x="1028581" y="5181600"/>
            <a:ext cx="3566160" cy="493776"/>
          </a:xfrm>
        </p:spPr>
        <p:txBody>
          <a:bodyPr rtlCol="0">
            <a:normAutofit/>
          </a:bodyPr>
          <a:lstStyle>
            <a:lvl1pPr marL="0" indent="0">
              <a:buNone/>
              <a:defRPr sz="1800"/>
            </a:lvl1pPr>
            <a:lvl2pPr marL="0" indent="0">
              <a:spcBef>
                <a:spcPts val="1200"/>
              </a:spcBef>
              <a:buNone/>
              <a:defRPr sz="1800"/>
            </a:lvl2pPr>
            <a:lvl3pPr marL="0" indent="0">
              <a:spcBef>
                <a:spcPts val="1200"/>
              </a:spcBef>
              <a:buNone/>
              <a:defRPr sz="1800"/>
            </a:lvl3pPr>
            <a:lvl4pPr marL="0" indent="0">
              <a:spcBef>
                <a:spcPts val="1200"/>
              </a:spcBef>
              <a:buNone/>
              <a:defRPr sz="1800"/>
            </a:lvl4pPr>
            <a:lvl5pPr marL="0" indent="0">
              <a:spcBef>
                <a:spcPts val="1200"/>
              </a:spcBef>
              <a:buNone/>
              <a:defRPr sz="1800"/>
            </a:lvl5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  <p:sp>
        <p:nvSpPr>
          <p:cNvPr id="18" name="Vrije vorm 5"/>
          <p:cNvSpPr>
            <a:spLocks/>
          </p:cNvSpPr>
          <p:nvPr/>
        </p:nvSpPr>
        <p:spPr bwMode="gray">
          <a:xfrm>
            <a:off x="5300133" y="933449"/>
            <a:ext cx="4114800" cy="4109465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19" name="Tijdelijke aanduiding voor afbeelding 18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sz="quarter" idx="15"/>
          </p:nvPr>
        </p:nvSpPr>
        <p:spPr>
          <a:xfrm>
            <a:off x="5530568" y="1113022"/>
            <a:ext cx="3638453" cy="3750319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20" name="Tijdelijke aanduiding voor tekst 16"/>
          <p:cNvSpPr>
            <a:spLocks noGrp="1"/>
          </p:cNvSpPr>
          <p:nvPr>
            <p:ph type="body" sz="quarter" idx="16"/>
          </p:nvPr>
        </p:nvSpPr>
        <p:spPr>
          <a:xfrm>
            <a:off x="5566714" y="5181600"/>
            <a:ext cx="3566160" cy="493776"/>
          </a:xfrm>
        </p:spPr>
        <p:txBody>
          <a:bodyPr rtlCol="0">
            <a:normAutofit/>
          </a:bodyPr>
          <a:lstStyle>
            <a:lvl1pPr marL="0" indent="0">
              <a:buNone/>
              <a:defRPr sz="1800"/>
            </a:lvl1pPr>
            <a:lvl2pPr marL="0" indent="0">
              <a:spcBef>
                <a:spcPts val="1200"/>
              </a:spcBef>
              <a:buNone/>
              <a:defRPr sz="1800"/>
            </a:lvl2pPr>
            <a:lvl3pPr marL="0" indent="0">
              <a:spcBef>
                <a:spcPts val="1200"/>
              </a:spcBef>
              <a:buNone/>
              <a:defRPr sz="1800"/>
            </a:lvl3pPr>
            <a:lvl4pPr marL="0" indent="0">
              <a:spcBef>
                <a:spcPts val="1200"/>
              </a:spcBef>
              <a:buNone/>
              <a:defRPr sz="1800"/>
            </a:lvl4pPr>
            <a:lvl5pPr marL="0" indent="0">
              <a:spcBef>
                <a:spcPts val="1200"/>
              </a:spcBef>
              <a:buNone/>
              <a:defRPr sz="1800"/>
            </a:lvl5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2037772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rie afbeeldingen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5" y="1716"/>
            <a:ext cx="12188952" cy="6856284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8580" y="5305424"/>
            <a:ext cx="8104083" cy="579921"/>
          </a:xfrm>
        </p:spPr>
        <p:txBody>
          <a:bodyPr rtlCol="0">
            <a:normAutofit/>
          </a:bodyPr>
          <a:lstStyle>
            <a:lvl1pPr>
              <a:defRPr sz="2400">
                <a:solidFill>
                  <a:schemeClr val="accent1"/>
                </a:solidFill>
              </a:defRPr>
            </a:lvl1pPr>
          </a:lstStyle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7" name="Vrije vorm 5"/>
          <p:cNvSpPr>
            <a:spLocks/>
          </p:cNvSpPr>
          <p:nvPr/>
        </p:nvSpPr>
        <p:spPr bwMode="gray">
          <a:xfrm>
            <a:off x="762000" y="933449"/>
            <a:ext cx="5334000" cy="4109465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15" name="Tijdelijke aanduiding voor afbeelding 14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sz="quarter" idx="13"/>
          </p:nvPr>
        </p:nvSpPr>
        <p:spPr>
          <a:xfrm>
            <a:off x="991888" y="1113022"/>
            <a:ext cx="4874224" cy="3750319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18" name="Vrije vorm 5"/>
          <p:cNvSpPr>
            <a:spLocks/>
          </p:cNvSpPr>
          <p:nvPr/>
        </p:nvSpPr>
        <p:spPr bwMode="gray">
          <a:xfrm>
            <a:off x="6323873" y="967316"/>
            <a:ext cx="2990942" cy="1934384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19" name="Tijdelijke aanduiding voor afbeelding 18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sz="quarter" idx="15"/>
          </p:nvPr>
        </p:nvSpPr>
        <p:spPr>
          <a:xfrm>
            <a:off x="6506025" y="1109743"/>
            <a:ext cx="2626638" cy="1649530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12" name="Vrije vorm 5"/>
          <p:cNvSpPr>
            <a:spLocks/>
          </p:cNvSpPr>
          <p:nvPr/>
        </p:nvSpPr>
        <p:spPr bwMode="gray">
          <a:xfrm>
            <a:off x="6323873" y="3060954"/>
            <a:ext cx="2990942" cy="1934384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13" name="Tijdelijke aanduiding voor afbeelding 12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sz="quarter" idx="16"/>
          </p:nvPr>
        </p:nvSpPr>
        <p:spPr>
          <a:xfrm>
            <a:off x="6506025" y="3203381"/>
            <a:ext cx="2626638" cy="1649530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17" name="Tijdelijke aanduiding voor tekst 16"/>
          <p:cNvSpPr>
            <a:spLocks noGrp="1"/>
          </p:cNvSpPr>
          <p:nvPr>
            <p:ph type="body" sz="quarter" idx="14"/>
          </p:nvPr>
        </p:nvSpPr>
        <p:spPr>
          <a:xfrm>
            <a:off x="1028581" y="5919255"/>
            <a:ext cx="8104082" cy="497420"/>
          </a:xfrm>
        </p:spPr>
        <p:txBody>
          <a:bodyPr rtlCol="0"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0" indent="0">
              <a:spcBef>
                <a:spcPts val="1200"/>
              </a:spcBef>
              <a:buNone/>
              <a:defRPr sz="1800"/>
            </a:lvl2pPr>
            <a:lvl3pPr marL="0" indent="0">
              <a:spcBef>
                <a:spcPts val="1200"/>
              </a:spcBef>
              <a:buNone/>
              <a:defRPr sz="1800"/>
            </a:lvl3pPr>
            <a:lvl4pPr marL="0" indent="0">
              <a:spcBef>
                <a:spcPts val="1200"/>
              </a:spcBef>
              <a:buNone/>
              <a:defRPr sz="1800"/>
            </a:lvl4pPr>
            <a:lvl5pPr marL="0" indent="0">
              <a:spcBef>
                <a:spcPts val="1200"/>
              </a:spcBef>
              <a:buNone/>
              <a:defRPr sz="1800"/>
            </a:lvl5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1017792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jf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3" y="283"/>
            <a:ext cx="12188952" cy="685971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77400" y="365126"/>
            <a:ext cx="2133600" cy="1539874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24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8" name="Vrije vorm 5"/>
          <p:cNvSpPr>
            <a:spLocks/>
          </p:cNvSpPr>
          <p:nvPr/>
        </p:nvSpPr>
        <p:spPr bwMode="gray">
          <a:xfrm>
            <a:off x="4182533" y="265044"/>
            <a:ext cx="5232399" cy="3020023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9" name="Tijdelijke aanduiding voor afbeelding 8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sz="quarter" idx="13"/>
          </p:nvPr>
        </p:nvSpPr>
        <p:spPr>
          <a:xfrm>
            <a:off x="4424435" y="436315"/>
            <a:ext cx="4748594" cy="2677481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10" name="Vrije vorm 5"/>
          <p:cNvSpPr>
            <a:spLocks/>
          </p:cNvSpPr>
          <p:nvPr/>
        </p:nvSpPr>
        <p:spPr bwMode="gray">
          <a:xfrm>
            <a:off x="816188" y="384723"/>
            <a:ext cx="3146212" cy="1894677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11" name="Tijdelijke aanduiding voor afbeelding 10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sz="quarter" idx="15"/>
          </p:nvPr>
        </p:nvSpPr>
        <p:spPr>
          <a:xfrm>
            <a:off x="1013022" y="538232"/>
            <a:ext cx="2752545" cy="1587658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12" name="Vrije vorm 5"/>
          <p:cNvSpPr>
            <a:spLocks/>
          </p:cNvSpPr>
          <p:nvPr/>
        </p:nvSpPr>
        <p:spPr bwMode="gray">
          <a:xfrm>
            <a:off x="816188" y="2478361"/>
            <a:ext cx="3146212" cy="1894677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13" name="Tijdelijke aanduiding voor afbeelding 12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sz="quarter" idx="16"/>
          </p:nvPr>
        </p:nvSpPr>
        <p:spPr>
          <a:xfrm>
            <a:off x="1013022" y="2631870"/>
            <a:ext cx="2752545" cy="1587658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14" name="Vrije vorm 5"/>
          <p:cNvSpPr>
            <a:spLocks/>
          </p:cNvSpPr>
          <p:nvPr/>
        </p:nvSpPr>
        <p:spPr bwMode="gray">
          <a:xfrm>
            <a:off x="816188" y="4571999"/>
            <a:ext cx="3146212" cy="1894677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15" name="Tijdelijke aanduiding voor afbeelding 14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sz="quarter" idx="17"/>
          </p:nvPr>
        </p:nvSpPr>
        <p:spPr>
          <a:xfrm>
            <a:off x="1013022" y="4725508"/>
            <a:ext cx="2752545" cy="1587658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20" name="Vrije vorm 5"/>
          <p:cNvSpPr>
            <a:spLocks/>
          </p:cNvSpPr>
          <p:nvPr/>
        </p:nvSpPr>
        <p:spPr bwMode="gray">
          <a:xfrm>
            <a:off x="4182533" y="3448511"/>
            <a:ext cx="5232399" cy="3020023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21" name="Tijdelijke aanduiding voor afbeelding 20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sz="quarter" idx="18"/>
          </p:nvPr>
        </p:nvSpPr>
        <p:spPr>
          <a:xfrm>
            <a:off x="4424435" y="3619782"/>
            <a:ext cx="4748594" cy="2677481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864672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92FC5D0-A9B6-4A9A-B84B-4C35602B92DC}" type="datetime1">
              <a:rPr lang="nl-NL" noProof="0" smtClean="0"/>
              <a:t>3-10-2019</a:t>
            </a:fld>
            <a:endParaRPr lang="nl-NL" noProof="0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443261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839200" y="365125"/>
            <a:ext cx="1828799" cy="4940300"/>
          </a:xfrm>
        </p:spPr>
        <p:txBody>
          <a:bodyPr vert="eaVert" rtlCol="0"/>
          <a:lstStyle/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524000" y="365125"/>
            <a:ext cx="6858000" cy="4940300"/>
          </a:xfrm>
        </p:spPr>
        <p:txBody>
          <a:bodyPr vert="eaVert" rtlCol="0"/>
          <a:lstStyle/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4060A10-9BDB-4A39-8F8E-B3B916D051BD}" type="datetime1">
              <a:rPr lang="nl-NL" noProof="0" smtClean="0"/>
              <a:t>3-10-2019</a:t>
            </a:fld>
            <a:endParaRPr lang="nl-NL" noProof="0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926244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7D8B4BC-A3B7-45E8-B1A9-F67A59EFAC59}" type="datetime1">
              <a:rPr lang="nl-NL" noProof="0" smtClean="0"/>
              <a:t>3-10-2019</a:t>
            </a:fld>
            <a:endParaRPr lang="nl-NL" noProof="0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035739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" t="422"/>
          <a:stretch/>
        </p:blipFill>
        <p:spPr>
          <a:xfrm>
            <a:off x="0" y="0"/>
            <a:ext cx="12188952" cy="6857176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52800" y="533400"/>
            <a:ext cx="7315200" cy="1828800"/>
          </a:xfrm>
        </p:spPr>
        <p:txBody>
          <a:bodyPr rtlCol="0" anchor="b">
            <a:normAutofit/>
          </a:bodyPr>
          <a:lstStyle>
            <a:lvl1pPr>
              <a:defRPr sz="4400"/>
            </a:lvl1pPr>
          </a:lstStyle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352800" y="2438400"/>
            <a:ext cx="5486400" cy="914400"/>
          </a:xfrm>
        </p:spPr>
        <p:txBody>
          <a:bodyPr rtlCol="0">
            <a:normAutofit/>
          </a:bodyPr>
          <a:lstStyle>
            <a:lvl1pPr marL="0" indent="0">
              <a:spcBef>
                <a:spcPts val="1200"/>
              </a:spcBef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2279508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524000" y="1825625"/>
            <a:ext cx="4389120" cy="3474720"/>
          </a:xfrm>
        </p:spPr>
        <p:txBody>
          <a:bodyPr rtlCol="0"/>
          <a:lstStyle/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278880" y="1825625"/>
            <a:ext cx="4389120" cy="3474720"/>
          </a:xfrm>
        </p:spPr>
        <p:txBody>
          <a:bodyPr rtlCol="0"/>
          <a:lstStyle/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5BFE02D-3BAB-4EB8-88B9-2E39B88ABF34}" type="datetime1">
              <a:rPr lang="nl-NL" noProof="0" smtClean="0"/>
              <a:t>3-10-2019</a:t>
            </a:fld>
            <a:endParaRPr lang="nl-NL" noProof="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625302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524000" y="1828799"/>
            <a:ext cx="4389120" cy="795867"/>
          </a:xfrm>
        </p:spPr>
        <p:txBody>
          <a:bodyPr rtlCol="0" anchor="ctr">
            <a:normAutofit/>
          </a:bodyPr>
          <a:lstStyle>
            <a:lvl1pPr marL="0" indent="0">
              <a:spcBef>
                <a:spcPts val="0"/>
              </a:spcBef>
              <a:buNone/>
              <a:defRPr sz="2400" b="0">
                <a:solidFill>
                  <a:schemeClr val="accent4">
                    <a:lumMod val="7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1524000" y="2624666"/>
            <a:ext cx="4389120" cy="2675467"/>
          </a:xfrm>
        </p:spPr>
        <p:txBody>
          <a:bodyPr rtlCol="0"/>
          <a:lstStyle/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278880" y="1828799"/>
            <a:ext cx="4389120" cy="795867"/>
          </a:xfrm>
        </p:spPr>
        <p:txBody>
          <a:bodyPr rtlCol="0" anchor="ctr">
            <a:normAutofit/>
          </a:bodyPr>
          <a:lstStyle>
            <a:lvl1pPr marL="0" indent="0">
              <a:spcBef>
                <a:spcPts val="0"/>
              </a:spcBef>
              <a:buNone/>
              <a:defRPr sz="2400" b="0">
                <a:solidFill>
                  <a:schemeClr val="accent4">
                    <a:lumMod val="7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278880" y="2624666"/>
            <a:ext cx="4389120" cy="2675467"/>
          </a:xfrm>
        </p:spPr>
        <p:txBody>
          <a:bodyPr rtlCol="0"/>
          <a:lstStyle/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A5E6550-B4F4-4AB5-8CAF-087A6645B768}" type="datetime1">
              <a:rPr lang="nl-NL" noProof="0" smtClean="0"/>
              <a:t>3-10-2019</a:t>
            </a:fld>
            <a:endParaRPr lang="nl-NL" noProof="0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900086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4A81FBC-BED1-4C19-88CE-A334CAC51FCC}" type="datetime1">
              <a:rPr lang="nl-NL" noProof="0" smtClean="0"/>
              <a:t>3-10-2019</a:t>
            </a:fld>
            <a:endParaRPr lang="nl-NL" noProof="0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645025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7325EDF-C77D-4ADB-9AAC-3506B89C42F0}" type="datetime1">
              <a:rPr lang="nl-NL" noProof="0" smtClean="0"/>
              <a:t>3-10-2019</a:t>
            </a:fld>
            <a:endParaRPr lang="nl-NL" noProof="0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580071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724400" y="1828800"/>
            <a:ext cx="5943600" cy="3476625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523999" y="1828800"/>
            <a:ext cx="2926080" cy="3476625"/>
          </a:xfrm>
        </p:spPr>
        <p:txBody>
          <a:bodyPr rtlCol="0"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D9B60BA-C05D-4614-B1D5-78DEE3FA06F1}" type="datetime1">
              <a:rPr lang="nl-NL" noProof="0" smtClean="0"/>
              <a:t>3-10-2019</a:t>
            </a:fld>
            <a:endParaRPr lang="nl-NL" noProof="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807354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Vrije vorm 5"/>
          <p:cNvSpPr>
            <a:spLocks/>
          </p:cNvSpPr>
          <p:nvPr/>
        </p:nvSpPr>
        <p:spPr bwMode="gray">
          <a:xfrm>
            <a:off x="804333" y="1695450"/>
            <a:ext cx="5596467" cy="3295650"/>
          </a:xfrm>
          <a:custGeom>
            <a:avLst/>
            <a:gdLst>
              <a:gd name="T0" fmla="*/ 1279 w 1347"/>
              <a:gd name="T1" fmla="*/ 919 h 986"/>
              <a:gd name="T2" fmla="*/ 65 w 1347"/>
              <a:gd name="T3" fmla="*/ 919 h 986"/>
              <a:gd name="T4" fmla="*/ 65 w 1347"/>
              <a:gd name="T5" fmla="*/ 64 h 986"/>
              <a:gd name="T6" fmla="*/ 1279 w 1347"/>
              <a:gd name="T7" fmla="*/ 64 h 986"/>
              <a:gd name="T8" fmla="*/ 1279 w 1347"/>
              <a:gd name="T9" fmla="*/ 919 h 9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47" h="986">
                <a:moveTo>
                  <a:pt x="1279" y="919"/>
                </a:moveTo>
                <a:cubicBezTo>
                  <a:pt x="1211" y="986"/>
                  <a:pt x="121" y="974"/>
                  <a:pt x="65" y="919"/>
                </a:cubicBezTo>
                <a:cubicBezTo>
                  <a:pt x="9" y="863"/>
                  <a:pt x="0" y="128"/>
                  <a:pt x="65" y="64"/>
                </a:cubicBezTo>
                <a:cubicBezTo>
                  <a:pt x="130" y="0"/>
                  <a:pt x="1217" y="3"/>
                  <a:pt x="1279" y="64"/>
                </a:cubicBezTo>
                <a:cubicBezTo>
                  <a:pt x="1341" y="125"/>
                  <a:pt x="1347" y="852"/>
                  <a:pt x="1279" y="91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12" name="Tijdelijke aanduiding voor afbeelding 11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idx="1"/>
          </p:nvPr>
        </p:nvSpPr>
        <p:spPr>
          <a:xfrm>
            <a:off x="1006022" y="1874520"/>
            <a:ext cx="5193089" cy="2937510"/>
          </a:xfrm>
          <a:custGeom>
            <a:avLst/>
            <a:gdLst>
              <a:gd name="connsiteX0" fmla="*/ 2531359 w 5066932"/>
              <a:gd name="connsiteY0" fmla="*/ 21 h 2945784"/>
              <a:gd name="connsiteX1" fmla="*/ 4878015 w 5066932"/>
              <a:gd name="connsiteY1" fmla="*/ 145719 h 2945784"/>
              <a:gd name="connsiteX2" fmla="*/ 4878015 w 5066932"/>
              <a:gd name="connsiteY2" fmla="*/ 2803241 h 2945784"/>
              <a:gd name="connsiteX3" fmla="*/ 175988 w 5066932"/>
              <a:gd name="connsiteY3" fmla="*/ 2803241 h 2945784"/>
              <a:gd name="connsiteX4" fmla="*/ 175988 w 5066932"/>
              <a:gd name="connsiteY4" fmla="*/ 145719 h 2945784"/>
              <a:gd name="connsiteX5" fmla="*/ 2531359 w 5066932"/>
              <a:gd name="connsiteY5" fmla="*/ 21 h 2945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66932" h="2945784">
                <a:moveTo>
                  <a:pt x="2531359" y="21"/>
                </a:moveTo>
                <a:cubicBezTo>
                  <a:pt x="3645379" y="1187"/>
                  <a:pt x="4757946" y="50918"/>
                  <a:pt x="4878015" y="145719"/>
                </a:cubicBezTo>
                <a:cubicBezTo>
                  <a:pt x="5118151" y="335320"/>
                  <a:pt x="5141390" y="2594991"/>
                  <a:pt x="4878015" y="2803241"/>
                </a:cubicBezTo>
                <a:cubicBezTo>
                  <a:pt x="4614639" y="3011491"/>
                  <a:pt x="392886" y="2974193"/>
                  <a:pt x="175988" y="2803241"/>
                </a:cubicBezTo>
                <a:cubicBezTo>
                  <a:pt x="-40909" y="2629181"/>
                  <a:pt x="-75768" y="344644"/>
                  <a:pt x="175988" y="145719"/>
                </a:cubicBezTo>
                <a:cubicBezTo>
                  <a:pt x="301866" y="46256"/>
                  <a:pt x="1417339" y="-1144"/>
                  <a:pt x="2531359" y="21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 rtlCol="0">
            <a:no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7010400" y="2245995"/>
            <a:ext cx="3657600" cy="2194560"/>
          </a:xfrm>
        </p:spPr>
        <p:txBody>
          <a:bodyPr rtlCol="0"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13F05B5-B324-4AF2-B010-1DAE32D4D6C8}" type="datetime1">
              <a:rPr lang="nl-NL" noProof="0" smtClean="0"/>
              <a:t>3-10-2019</a:t>
            </a:fld>
            <a:endParaRPr lang="nl-NL" noProof="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651318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/>
          <p:cNvPicPr>
            <a:picLocks noChangeAspect="1"/>
          </p:cNvPicPr>
          <p:nvPr userDrawn="1"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" t="511" r="525" b="2999"/>
          <a:stretch/>
        </p:blipFill>
        <p:spPr>
          <a:xfrm>
            <a:off x="0" y="0"/>
            <a:ext cx="12188826" cy="6858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9829800" cy="108267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nl-NL" noProof="0" dirty="0"/>
              <a:t>Klik om de titelstijl van het model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524000" y="1828800"/>
            <a:ext cx="91440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nl-NL" noProof="0" dirty="0"/>
              <a:t>Klik om de tekststijlen van het model te bewerken</a:t>
            </a:r>
          </a:p>
          <a:p>
            <a:pPr lvl="1" rtl="0"/>
            <a:r>
              <a:rPr lang="nl-NL" noProof="0" dirty="0"/>
              <a:t>Tweede niveau</a:t>
            </a:r>
          </a:p>
          <a:p>
            <a:pPr lvl="2" rtl="0"/>
            <a:r>
              <a:rPr lang="nl-NL" noProof="0" dirty="0"/>
              <a:t>Derde niveau</a:t>
            </a:r>
          </a:p>
          <a:p>
            <a:pPr lvl="3" rtl="0"/>
            <a:r>
              <a:rPr lang="nl-NL" noProof="0" dirty="0"/>
              <a:t>Vierde niveau</a:t>
            </a:r>
          </a:p>
          <a:p>
            <a:pPr lvl="4" rtl="0"/>
            <a:r>
              <a:rPr lang="nl-NL" noProof="0" dirty="0"/>
              <a:t>Vijfde niveau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2209800" y="6416675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010400" y="6416675"/>
            <a:ext cx="137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B643632B-0514-4618-8243-558B1A6931C2}" type="datetime1">
              <a:rPr lang="nl-NL" noProof="0" smtClean="0"/>
              <a:t>3-10-2019</a:t>
            </a:fld>
            <a:endParaRPr lang="nl-NL" noProof="0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838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289D71E3-7D81-4C24-B9D8-6B108755C64C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61654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2" r:id="rId11"/>
    <p:sldLayoutId id="2147483661" r:id="rId12"/>
    <p:sldLayoutId id="2147483658" r:id="rId13"/>
    <p:sldLayoutId id="2147483659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2doc.nl/documentaires/series/dokument/2013/gezinsvoogd.html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/>
            <a:r>
              <a:rPr lang="nl-NL" dirty="0"/>
              <a:t>Keuzedeel Jeugd- en Opvoedhulp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r>
              <a:rPr lang="nl-NL" dirty="0"/>
              <a:t>Module A – les 8</a:t>
            </a:r>
          </a:p>
        </p:txBody>
      </p:sp>
    </p:spTree>
    <p:extLst>
      <p:ext uri="{BB962C8B-B14F-4D97-AF65-F5344CB8AC3E}">
        <p14:creationId xmlns:p14="http://schemas.microsoft.com/office/powerpoint/2010/main" val="27980470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dirty="0"/>
              <a:t>Programma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 rtlCol="0">
            <a:normAutofit/>
          </a:bodyPr>
          <a:lstStyle/>
          <a:p>
            <a:pPr marL="285750" indent="-285750">
              <a:buFontTx/>
              <a:buChar char="-"/>
            </a:pPr>
            <a:r>
              <a:rPr lang="nl-NL" dirty="0"/>
              <a:t>Check aanwezigheid</a:t>
            </a:r>
          </a:p>
          <a:p>
            <a:pPr marL="285750" indent="-285750">
              <a:buFontTx/>
              <a:buChar char="-"/>
            </a:pPr>
            <a:r>
              <a:rPr lang="nl-NL" dirty="0"/>
              <a:t>Theorie </a:t>
            </a:r>
          </a:p>
          <a:p>
            <a:pPr marL="285750" indent="-285750">
              <a:buFontTx/>
              <a:buChar char="-"/>
            </a:pPr>
            <a:r>
              <a:rPr lang="nl-NL" dirty="0"/>
              <a:t>Opdrachten</a:t>
            </a:r>
          </a:p>
          <a:p>
            <a:pPr marL="285750" indent="-285750">
              <a:buFontTx/>
              <a:buChar char="-"/>
            </a:pPr>
            <a:r>
              <a:rPr lang="nl-NL" dirty="0"/>
              <a:t>Afsluiting</a:t>
            </a:r>
          </a:p>
          <a:p>
            <a:pPr rtl="0"/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 rtlCol="0">
            <a:normAutofit/>
          </a:bodyPr>
          <a:lstStyle/>
          <a:p>
            <a:pPr rtl="0"/>
            <a:r>
              <a:rPr lang="nl-NL" dirty="0"/>
              <a:t>Doelen?</a:t>
            </a:r>
          </a:p>
          <a:p>
            <a:pPr rtl="0"/>
            <a:endParaRPr lang="nl-NL" dirty="0"/>
          </a:p>
          <a:p>
            <a:pPr rtl="0"/>
            <a:r>
              <a:rPr lang="nl-NL" dirty="0"/>
              <a:t>Aan het eind van deze les, weet je:</a:t>
            </a:r>
          </a:p>
          <a:p>
            <a:pPr rtl="0"/>
            <a:r>
              <a:rPr lang="nl-NL" dirty="0"/>
              <a:t>Wat de piramide van Maslow is en welke lagen er zijn</a:t>
            </a:r>
          </a:p>
          <a:p>
            <a:pPr rtl="0"/>
            <a:r>
              <a:rPr lang="nl-NL" dirty="0"/>
              <a:t>Waarbij we de piramide van Maslow inzetten en hoe we dat doen</a:t>
            </a:r>
          </a:p>
        </p:txBody>
      </p:sp>
    </p:spTree>
    <p:extLst>
      <p:ext uri="{BB962C8B-B14F-4D97-AF65-F5344CB8AC3E}">
        <p14:creationId xmlns:p14="http://schemas.microsoft.com/office/powerpoint/2010/main" val="13599991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A354A2D9-5842-4E66-9816-F3DB970867E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377739" y="620688"/>
            <a:ext cx="5010693" cy="4338845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3A82944-3BB2-4798-9D2C-91F4871943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Piramide van Maslow…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F03E30F-332D-493B-9EF8-83F869E2C5F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dirty="0"/>
              <a:t>Behoeftepiramide</a:t>
            </a:r>
          </a:p>
          <a:p>
            <a:endParaRPr lang="nl-NL" dirty="0"/>
          </a:p>
          <a:p>
            <a:r>
              <a:rPr lang="nl-NL" dirty="0"/>
              <a:t>Gezonde ontwikkeling</a:t>
            </a:r>
          </a:p>
          <a:p>
            <a:endParaRPr lang="nl-NL" dirty="0"/>
          </a:p>
          <a:p>
            <a:r>
              <a:rPr lang="nl-NL" dirty="0"/>
              <a:t>Opdracht:</a:t>
            </a:r>
          </a:p>
          <a:p>
            <a:r>
              <a:rPr lang="nl-NL" dirty="0"/>
              <a:t>Per laag schrijf je minimaal 2 voorbeelden op van de betreffende behoefte.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941142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E02151-6DC7-410D-ADA9-FFCFB57A5D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Piramide van Maslow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08905C1-52C6-4EAB-9773-87542EF5899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524000" y="1825625"/>
            <a:ext cx="9396536" cy="3474720"/>
          </a:xfrm>
        </p:spPr>
        <p:txBody>
          <a:bodyPr>
            <a:normAutofit fontScale="92500" lnSpcReduction="20000"/>
          </a:bodyPr>
          <a:lstStyle/>
          <a:p>
            <a:r>
              <a:rPr lang="nl-NL" dirty="0"/>
              <a:t>Bekijken:</a:t>
            </a:r>
          </a:p>
          <a:p>
            <a:r>
              <a:rPr lang="nl-NL" dirty="0">
                <a:hlinkClick r:id="rId2"/>
              </a:rPr>
              <a:t>https://www.2doc.nl/documentaires/series/dokument/2013/gezinsvoogd.html</a:t>
            </a:r>
            <a:endParaRPr lang="nl-NL" dirty="0"/>
          </a:p>
          <a:p>
            <a:endParaRPr lang="nl-NL" dirty="0"/>
          </a:p>
          <a:p>
            <a:r>
              <a:rPr lang="nl-NL" dirty="0"/>
              <a:t>Opdracht:</a:t>
            </a:r>
          </a:p>
          <a:p>
            <a:r>
              <a:rPr lang="nl-NL" dirty="0"/>
              <a:t>De opdracht bij deze documentaire is dat je per kind beschrijft in hoeverre zijn situatie niet voldeed aan de piramide van Maslow.</a:t>
            </a:r>
          </a:p>
          <a:p>
            <a:r>
              <a:rPr lang="nl-NL" dirty="0"/>
              <a:t>Aan welke lagen voldeed of voldoet zijn/haar situatie wel? Benoem voorbeelden</a:t>
            </a:r>
          </a:p>
          <a:p>
            <a:r>
              <a:rPr lang="nl-NL" dirty="0"/>
              <a:t>Aan welke lagen voldeed of voldoet zijn/haar niet? Benoem ook hiervan voorbeelden.</a:t>
            </a:r>
          </a:p>
        </p:txBody>
      </p:sp>
    </p:spTree>
    <p:extLst>
      <p:ext uri="{BB962C8B-B14F-4D97-AF65-F5344CB8AC3E}">
        <p14:creationId xmlns:p14="http://schemas.microsoft.com/office/powerpoint/2010/main" val="14115652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dirty="0"/>
              <a:t>Afsluiting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nl-NL" dirty="0"/>
              <a:t>Volgende week:</a:t>
            </a:r>
          </a:p>
          <a:p>
            <a:pPr rtl="0"/>
            <a:endParaRPr lang="nl-NL" dirty="0"/>
          </a:p>
          <a:p>
            <a:pPr rtl="0"/>
            <a:r>
              <a:rPr lang="nl-NL" dirty="0"/>
              <a:t>Interculturele verschillen </a:t>
            </a:r>
            <a:r>
              <a:rPr lang="nl-NL"/>
              <a:t>en vaardigheden….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/>
        <p:txBody>
          <a:bodyPr rtlCol="0">
            <a:normAutofit/>
          </a:bodyPr>
          <a:lstStyle/>
          <a:p>
            <a:r>
              <a:rPr lang="nl-NL" dirty="0"/>
              <a:t>Doelen?</a:t>
            </a:r>
          </a:p>
          <a:p>
            <a:endParaRPr lang="nl-NL" dirty="0"/>
          </a:p>
          <a:p>
            <a:r>
              <a:rPr lang="nl-NL" dirty="0"/>
              <a:t>Aan het eind van deze les, weet je:</a:t>
            </a:r>
          </a:p>
          <a:p>
            <a:r>
              <a:rPr lang="nl-NL" dirty="0"/>
              <a:t>Wat de piramide van Maslow is en welke lagen er zijn</a:t>
            </a:r>
          </a:p>
          <a:p>
            <a:r>
              <a:rPr lang="nl-NL" dirty="0"/>
              <a:t>Waarbij we de piramide van Maslow inzetten en hoe we dat doen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32947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Vriendjes, formaat 16 x 9">
  <a:themeElements>
    <a:clrScheme name="ChildrenFriends">
      <a:dk1>
        <a:srgbClr val="404040"/>
      </a:dk1>
      <a:lt1>
        <a:sysClr val="window" lastClr="FFFFFF"/>
      </a:lt1>
      <a:dk2>
        <a:srgbClr val="000000"/>
      </a:dk2>
      <a:lt2>
        <a:srgbClr val="EAEAEA"/>
      </a:lt2>
      <a:accent1>
        <a:srgbClr val="A63121"/>
      </a:accent1>
      <a:accent2>
        <a:srgbClr val="318DCB"/>
      </a:accent2>
      <a:accent3>
        <a:srgbClr val="F28330"/>
      </a:accent3>
      <a:accent4>
        <a:srgbClr val="50B852"/>
      </a:accent4>
      <a:accent5>
        <a:srgbClr val="EEAD1D"/>
      </a:accent5>
      <a:accent6>
        <a:srgbClr val="A68555"/>
      </a:accent6>
      <a:hlink>
        <a:srgbClr val="F28330"/>
      </a:hlink>
      <a:folHlink>
        <a:srgbClr val="969696"/>
      </a:folHlink>
    </a:clrScheme>
    <a:fontScheme name="Times New Roman-Arial">
      <a:maj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3247123_TF03896101 - Copy" id="{C0EF2753-B4B9-4979-AA89-C9983F3B49D6}" vid="{7E42FDA8-E506-40F8-9A1E-06A022A5D3F9}"/>
    </a:ext>
  </a:extLst>
</a:theme>
</file>

<file path=ppt/theme/theme2.xml><?xml version="1.0" encoding="utf-8"?>
<a:theme xmlns:a="http://schemas.openxmlformats.org/drawingml/2006/main" name="Office-thema">
  <a:themeElements>
    <a:clrScheme name="ChildrenFriends">
      <a:dk1>
        <a:srgbClr val="404040"/>
      </a:dk1>
      <a:lt1>
        <a:sysClr val="window" lastClr="FFFFFF"/>
      </a:lt1>
      <a:dk2>
        <a:srgbClr val="000000"/>
      </a:dk2>
      <a:lt2>
        <a:srgbClr val="EAEAEA"/>
      </a:lt2>
      <a:accent1>
        <a:srgbClr val="A63121"/>
      </a:accent1>
      <a:accent2>
        <a:srgbClr val="318DCB"/>
      </a:accent2>
      <a:accent3>
        <a:srgbClr val="F28330"/>
      </a:accent3>
      <a:accent4>
        <a:srgbClr val="50B852"/>
      </a:accent4>
      <a:accent5>
        <a:srgbClr val="EEAD1D"/>
      </a:accent5>
      <a:accent6>
        <a:srgbClr val="A68555"/>
      </a:accent6>
      <a:hlink>
        <a:srgbClr val="F28330"/>
      </a:hlink>
      <a:folHlink>
        <a:srgbClr val="969696"/>
      </a:folHlink>
    </a:clrScheme>
    <a:fontScheme name="Times New Roman-Arial">
      <a:maj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hema">
  <a:themeElements>
    <a:clrScheme name="ChildrenFriends">
      <a:dk1>
        <a:srgbClr val="404040"/>
      </a:dk1>
      <a:lt1>
        <a:sysClr val="window" lastClr="FFFFFF"/>
      </a:lt1>
      <a:dk2>
        <a:srgbClr val="000000"/>
      </a:dk2>
      <a:lt2>
        <a:srgbClr val="EAEAEA"/>
      </a:lt2>
      <a:accent1>
        <a:srgbClr val="A63121"/>
      </a:accent1>
      <a:accent2>
        <a:srgbClr val="318DCB"/>
      </a:accent2>
      <a:accent3>
        <a:srgbClr val="F28330"/>
      </a:accent3>
      <a:accent4>
        <a:srgbClr val="50B852"/>
      </a:accent4>
      <a:accent5>
        <a:srgbClr val="EEAD1D"/>
      </a:accent5>
      <a:accent6>
        <a:srgbClr val="A68555"/>
      </a:accent6>
      <a:hlink>
        <a:srgbClr val="F28330"/>
      </a:hlink>
      <a:folHlink>
        <a:srgbClr val="969696"/>
      </a:folHlink>
    </a:clrScheme>
    <a:fontScheme name="Times New Roman-Arial">
      <a:maj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202347D77697643BBFD99302BF64673" ma:contentTypeVersion="10" ma:contentTypeDescription="Een nieuw document maken." ma:contentTypeScope="" ma:versionID="78ac85ac2f283fc41906ebe7f4a9b559">
  <xsd:schema xmlns:xsd="http://www.w3.org/2001/XMLSchema" xmlns:xs="http://www.w3.org/2001/XMLSchema" xmlns:p="http://schemas.microsoft.com/office/2006/metadata/properties" xmlns:ns3="b68dea8c-8914-43cb-bb4a-3d3300d15efd" xmlns:ns4="244de58e-76bd-4fa7-ac74-2161ed167b2b" targetNamespace="http://schemas.microsoft.com/office/2006/metadata/properties" ma:root="true" ma:fieldsID="1ef3f6f0cd5173217bf58dd780df4820" ns3:_="" ns4:_="">
    <xsd:import namespace="b68dea8c-8914-43cb-bb4a-3d3300d15efd"/>
    <xsd:import namespace="244de58e-76bd-4fa7-ac74-2161ed167b2b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68dea8c-8914-43cb-bb4a-3d3300d15ef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44de58e-76bd-4fa7-ac74-2161ed167b2b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5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7B82326-2D66-4F64-B730-B37F59BC6BB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68dea8c-8914-43cb-bb4a-3d3300d15efd"/>
    <ds:schemaRef ds:uri="244de58e-76bd-4fa7-ac74-2161ed167b2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EDF6667-B669-49A4-BBE6-2132BA71C0C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DA15C6C-6BB6-4DB6-B7D6-7F14EAB2CC5C}">
  <ds:schemaRefs>
    <ds:schemaRef ds:uri="http://purl.org/dc/elements/1.1/"/>
    <ds:schemaRef ds:uri="http://schemas.openxmlformats.org/package/2006/metadata/core-properties"/>
    <ds:schemaRef ds:uri="b68dea8c-8914-43cb-bb4a-3d3300d15efd"/>
    <ds:schemaRef ds:uri="244de58e-76bd-4fa7-ac74-2161ed167b2b"/>
    <ds:schemaRef ds:uri="http://www.w3.org/XML/1998/namespace"/>
    <ds:schemaRef ds:uri="http://schemas.microsoft.com/office/2006/documentManagement/types"/>
    <ds:schemaRef ds:uri="http://schemas.microsoft.com/office/2006/metadata/properties"/>
    <ds:schemaRef ds:uri="http://purl.org/dc/terms/"/>
    <ds:schemaRef ds:uri="http://schemas.microsoft.com/office/infopath/2007/PartnerControl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Onderwijspresentatie, ontwerp met kinderen op het schoolplein, album (breedbeeld)</Template>
  <TotalTime>193</TotalTime>
  <Words>198</Words>
  <Application>Microsoft Office PowerPoint</Application>
  <PresentationFormat>Breedbeeld</PresentationFormat>
  <Paragraphs>39</Paragraphs>
  <Slides>5</Slides>
  <Notes>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8" baseType="lpstr">
      <vt:lpstr>Arial</vt:lpstr>
      <vt:lpstr>Times New Roman</vt:lpstr>
      <vt:lpstr>Vriendjes, formaat 16 x 9</vt:lpstr>
      <vt:lpstr>Keuzedeel Jeugd- en Opvoedhulp</vt:lpstr>
      <vt:lpstr>Programma</vt:lpstr>
      <vt:lpstr>Piramide van Maslow…</vt:lpstr>
      <vt:lpstr>Piramide van Maslow</vt:lpstr>
      <vt:lpstr>Afsluiting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Introductie keuzedeel Jeugd- en Opvoedhulp</dc:title>
  <dc:creator>Marije Solle</dc:creator>
  <cp:keywords/>
  <cp:lastModifiedBy>Marije Solle</cp:lastModifiedBy>
  <cp:revision>23</cp:revision>
  <dcterms:created xsi:type="dcterms:W3CDTF">2019-09-26T15:31:09Z</dcterms:created>
  <dcterms:modified xsi:type="dcterms:W3CDTF">2019-10-03T13:44:44Z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TC038961019991</vt:lpwstr>
  </property>
  <property fmtid="{D5CDD505-2E9C-101B-9397-08002B2CF9AE}" pid="3" name="ContentTypeId">
    <vt:lpwstr>0x0101009202347D77697643BBFD99302BF64673</vt:lpwstr>
  </property>
</Properties>
</file>