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59" r:id="rId4"/>
    <p:sldId id="257" r:id="rId5"/>
    <p:sldId id="260" r:id="rId6"/>
    <p:sldId id="262" r:id="rId7"/>
    <p:sldId id="265" r:id="rId8"/>
    <p:sldId id="266" r:id="rId9"/>
    <p:sldId id="263" r:id="rId10"/>
    <p:sldId id="264" r:id="rId11"/>
    <p:sldId id="268" r:id="rId12"/>
    <p:sldId id="269" r:id="rId13"/>
    <p:sldId id="267" r:id="rId14"/>
    <p:sldId id="270" r:id="rId15"/>
    <p:sldId id="275" r:id="rId16"/>
    <p:sldId id="277" r:id="rId17"/>
    <p:sldId id="273" r:id="rId18"/>
    <p:sldId id="274" r:id="rId19"/>
    <p:sldId id="272" r:id="rId20"/>
    <p:sldId id="278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C31"/>
    <a:srgbClr val="5FDB3D"/>
    <a:srgbClr val="82E367"/>
    <a:srgbClr val="00863D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E5E4EF-2840-4662-A9EF-8FD637A98147}" type="datetimeFigureOut">
              <a:rPr lang="nl-NL"/>
              <a:t>7-1-2017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6D9E98-416C-40F8-94C2-0EA4650E5BFD}" type="slidenum">
              <a:rPr lang="nl-NL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4990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6D9E98-416C-40F8-94C2-0EA4650E5BFD}" type="slidenum">
              <a:rPr lang="nl-NL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1959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 cstate="email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email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177800" dist="38100" dir="2700000" algn="tl">
              <a:srgbClr val="000000">
                <a:alpha val="24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nl.wikipedia.org/wiki/Berken-eikenbos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nl.wikipedia.org/wiki/Korstmossen-dennenbos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jUsobGWhs8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nl/url?sa=i&amp;rct=j&amp;q=&amp;esrc=s&amp;source=images&amp;cd=&amp;cad=rja&amp;uact=8&amp;ved=0ahUKEwjtgoCH-63RAhWKhRoKHRcuBvMQjRwIBw&amp;url=https://nl.wikipedia.org/wiki/Microklimaat&amp;bvm=bv.142059868,d.d2s&amp;psig=AFQjCNHOmJf4I_2OjEVO8opIcdYSYpywHA&amp;ust=1483807267747370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Groenontwerp en – Beheer	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Hoofdstuk 1 Natuurlijke basisprincipes en processen</a:t>
            </a:r>
          </a:p>
          <a:p>
            <a:r>
              <a:rPr lang="nl-NL" dirty="0"/>
              <a:t>1.1 Groeiplaats</a:t>
            </a:r>
          </a:p>
        </p:txBody>
      </p:sp>
    </p:spTree>
    <p:extLst>
      <p:ext uri="{BB962C8B-B14F-4D97-AF65-F5344CB8AC3E}">
        <p14:creationId xmlns:p14="http://schemas.microsoft.com/office/powerpoint/2010/main" val="2399941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" t="318" r="69" b="12951"/>
          <a:stretch/>
        </p:blipFill>
        <p:spPr>
          <a:xfrm>
            <a:off x="12879" y="-193184"/>
            <a:ext cx="12170535" cy="7031866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Dus hier ook…</a:t>
            </a:r>
          </a:p>
        </p:txBody>
      </p:sp>
    </p:spTree>
    <p:extLst>
      <p:ext uri="{BB962C8B-B14F-4D97-AF65-F5344CB8AC3E}">
        <p14:creationId xmlns:p14="http://schemas.microsoft.com/office/powerpoint/2010/main" val="40469330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3"/>
          <a:stretch/>
        </p:blipFill>
        <p:spPr>
          <a:xfrm>
            <a:off x="-14068" y="-56271"/>
            <a:ext cx="12435840" cy="6907237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En als je een onderhoudsarme tuin wilt….</a:t>
            </a:r>
          </a:p>
        </p:txBody>
      </p:sp>
    </p:spTree>
    <p:extLst>
      <p:ext uri="{BB962C8B-B14F-4D97-AF65-F5344CB8AC3E}">
        <p14:creationId xmlns:p14="http://schemas.microsoft.com/office/powerpoint/2010/main" val="823070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31"/>
          <a:stretch/>
        </p:blipFill>
        <p:spPr>
          <a:xfrm>
            <a:off x="14067" y="-28136"/>
            <a:ext cx="12196689" cy="6865033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41412" y="1996269"/>
            <a:ext cx="9905999" cy="3541714"/>
          </a:xfrm>
        </p:spPr>
        <p:txBody>
          <a:bodyPr/>
          <a:lstStyle/>
          <a:p>
            <a:pPr marL="0" indent="0">
              <a:buNone/>
            </a:pPr>
            <a:r>
              <a:rPr lang="nl-NL" b="1" dirty="0"/>
              <a:t>….dan geeft de natuur je een mooi voorbeeld</a:t>
            </a:r>
            <a:r>
              <a:rPr lang="nl-NL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16623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50179" y="1617324"/>
            <a:ext cx="6096723" cy="3137556"/>
          </a:xfrm>
        </p:spPr>
        <p:txBody>
          <a:bodyPr>
            <a:normAutofit fontScale="90000"/>
          </a:bodyPr>
          <a:lstStyle/>
          <a:p>
            <a:pPr algn="ctr"/>
            <a:r>
              <a:rPr lang="nl-NL" dirty="0"/>
              <a:t>Als je slim bent</a:t>
            </a:r>
            <a:br>
              <a:rPr lang="nl-NL" dirty="0"/>
            </a:br>
            <a:r>
              <a:rPr lang="nl-NL" dirty="0"/>
              <a:t>let je op de</a:t>
            </a:r>
            <a:br>
              <a:rPr lang="nl-NL" dirty="0"/>
            </a:br>
            <a:r>
              <a:rPr lang="nl-NL" sz="5400" dirty="0">
                <a:solidFill>
                  <a:srgbClr val="FF0000"/>
                </a:solidFill>
              </a:rPr>
              <a:t>Fysisch</a:t>
            </a:r>
            <a:br>
              <a:rPr lang="nl-NL" sz="5400" dirty="0">
                <a:solidFill>
                  <a:srgbClr val="FF0000"/>
                </a:solidFill>
              </a:rPr>
            </a:br>
            <a:r>
              <a:rPr lang="nl-NL" sz="5400" dirty="0">
                <a:solidFill>
                  <a:srgbClr val="FF0000"/>
                </a:solidFill>
              </a:rPr>
              <a:t>geografische</a:t>
            </a:r>
            <a:br>
              <a:rPr lang="nl-NL" sz="5400" dirty="0">
                <a:solidFill>
                  <a:srgbClr val="FF0000"/>
                </a:solidFill>
              </a:rPr>
            </a:br>
            <a:r>
              <a:rPr lang="nl-NL" sz="5400" dirty="0">
                <a:solidFill>
                  <a:srgbClr val="FF0000"/>
                </a:solidFill>
              </a:rPr>
              <a:t>regio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4560" y="1373250"/>
            <a:ext cx="1428340" cy="1447555"/>
          </a:xfrm>
          <a:prstGeom prst="rect">
            <a:avLst/>
          </a:prstGeom>
          <a:scene3d>
            <a:camera prst="orthographicFront">
              <a:rot lat="0" lon="0" rev="9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4097264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84403" y="0"/>
            <a:ext cx="7649468" cy="6885675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 flipH="1">
            <a:off x="773723" y="5444197"/>
            <a:ext cx="3334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Uit: Groenontwerp en –beheer, Rob Arbeider</a:t>
            </a:r>
          </a:p>
        </p:txBody>
      </p:sp>
    </p:spTree>
    <p:extLst>
      <p:ext uri="{BB962C8B-B14F-4D97-AF65-F5344CB8AC3E}">
        <p14:creationId xmlns:p14="http://schemas.microsoft.com/office/powerpoint/2010/main" val="21815951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9490" y="-53391"/>
            <a:ext cx="13040751" cy="7607105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FGR= hogere zandgrond (Twente)</a:t>
            </a:r>
          </a:p>
          <a:p>
            <a:r>
              <a:rPr lang="nl-NL" dirty="0"/>
              <a:t>Laagte, voedselarm zand,  droog</a:t>
            </a:r>
          </a:p>
          <a:p>
            <a:r>
              <a:rPr lang="nl-NL" dirty="0"/>
              <a:t>Bosgemeenschap: </a:t>
            </a:r>
            <a:r>
              <a:rPr lang="nl-NL" dirty="0">
                <a:hlinkClick r:id="rId3"/>
              </a:rPr>
              <a:t>Berken-Zomereikenbos</a:t>
            </a:r>
            <a:endParaRPr lang="nl-NL" dirty="0"/>
          </a:p>
          <a:p>
            <a:r>
              <a:rPr lang="nl-NL" dirty="0"/>
              <a:t>PNV: o.a zomereik, lijsterbes en bochtige </a:t>
            </a:r>
            <a:r>
              <a:rPr lang="nl-NL" dirty="0" err="1"/>
              <a:t>smele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857423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05"/>
          <a:stretch/>
        </p:blipFill>
        <p:spPr>
          <a:xfrm>
            <a:off x="-28135" y="-14068"/>
            <a:ext cx="13617526" cy="6872068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FGR = duinen</a:t>
            </a:r>
          </a:p>
          <a:p>
            <a:pPr marL="0" indent="0">
              <a:buNone/>
            </a:pPr>
            <a:r>
              <a:rPr lang="nl-NL" dirty="0"/>
              <a:t>Extreem arme zandgrond, nauwelijks bodemvorming, extreem droog. </a:t>
            </a:r>
          </a:p>
          <a:p>
            <a:pPr marL="0" indent="0">
              <a:buNone/>
            </a:pPr>
            <a:r>
              <a:rPr lang="nl-NL" dirty="0"/>
              <a:t>Bosgemeenschap: </a:t>
            </a:r>
            <a:r>
              <a:rPr lang="nl-NL" dirty="0">
                <a:hlinkClick r:id="rId3"/>
              </a:rPr>
              <a:t>Korstmossen-Dennenbos</a:t>
            </a:r>
            <a:endParaRPr lang="nl-NL" dirty="0"/>
          </a:p>
          <a:p>
            <a:pPr marL="0" indent="0">
              <a:buNone/>
            </a:pPr>
            <a:r>
              <a:rPr lang="nl-NL" dirty="0"/>
              <a:t>PNV: o.a grove den, zomereik. struikhei, bochtige </a:t>
            </a:r>
            <a:r>
              <a:rPr lang="nl-NL" dirty="0" err="1"/>
              <a:t>smele</a:t>
            </a:r>
            <a:r>
              <a:rPr lang="nl-NL" dirty="0"/>
              <a:t>, bladmossen en korstmossen.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300839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11098">
            <a:off x="1420837" y="896216"/>
            <a:ext cx="1606966" cy="1623198"/>
          </a:xfr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3027926" y="1707815"/>
            <a:ext cx="6132972" cy="3137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>
                  <a:outerShdw blurRad="177800" dist="38100" dir="2700000" algn="tl">
                    <a:srgbClr val="000000">
                      <a:alpha val="24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dirty="0"/>
              <a:t>Als je slim bent</a:t>
            </a:r>
            <a:br>
              <a:rPr lang="nl-NL" dirty="0"/>
            </a:br>
            <a:r>
              <a:rPr lang="nl-NL" dirty="0"/>
              <a:t>let je op de</a:t>
            </a:r>
            <a:br>
              <a:rPr lang="nl-NL" dirty="0"/>
            </a:br>
            <a:r>
              <a:rPr lang="nl-NL" sz="5400" dirty="0">
                <a:solidFill>
                  <a:srgbClr val="FF0000"/>
                </a:solidFill>
              </a:rPr>
              <a:t>bodem</a:t>
            </a:r>
          </a:p>
        </p:txBody>
      </p:sp>
    </p:spTree>
    <p:extLst>
      <p:ext uri="{BB962C8B-B14F-4D97-AF65-F5344CB8AC3E}">
        <p14:creationId xmlns:p14="http://schemas.microsoft.com/office/powerpoint/2010/main" val="21745840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57006" y="983394"/>
            <a:ext cx="9905999" cy="3541714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Bodems verschillen in voedselrijkdom, vochttoestand en zuurgraad. </a:t>
            </a:r>
          </a:p>
          <a:p>
            <a:pPr marL="0" indent="0">
              <a:buNone/>
            </a:pPr>
            <a:r>
              <a:rPr lang="nl-NL" dirty="0"/>
              <a:t>Deze 3 dingen bepalen ook welke planten het goed doen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006" y="2754250"/>
            <a:ext cx="4952930" cy="3709917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7582" y="2754250"/>
            <a:ext cx="5103574" cy="3709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3345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Kortom:</a:t>
            </a:r>
            <a:br>
              <a:rPr lang="nl-NL" dirty="0"/>
            </a:b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Je maakt een duurzaam ontwerp door te kiezen voor planten die het beste bij het klimaat, de FGR en de bodem passen. Deze planten kies je uit de </a:t>
            </a:r>
            <a:r>
              <a:rPr lang="nl-NL" b="1" dirty="0"/>
              <a:t>potentieel natuurlijke vegetatie</a:t>
            </a:r>
          </a:p>
        </p:txBody>
      </p:sp>
    </p:spTree>
    <p:extLst>
      <p:ext uri="{BB962C8B-B14F-4D97-AF65-F5344CB8AC3E}">
        <p14:creationId xmlns:p14="http://schemas.microsoft.com/office/powerpoint/2010/main" val="382860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aanleg is klaar. </a:t>
            </a:r>
            <a:br>
              <a:rPr lang="nl-NL" dirty="0"/>
            </a:br>
            <a:r>
              <a:rPr lang="nl-NL" dirty="0"/>
              <a:t>Wat gebeurt er als je niets doet?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6225" y="2249488"/>
            <a:ext cx="6296376" cy="354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2164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7953" cy="6858000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>
                <a:hlinkClick r:id="rId3"/>
              </a:rPr>
              <a:t>Een toepassing van de informatie uit deze PowerPoint zie je in dit filmpje</a:t>
            </a:r>
            <a:r>
              <a:rPr lang="nl-NL" dirty="0" smtClean="0"/>
              <a:t>.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1189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.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Onderhoud kost veel geld, tenzij je het slim aanpakt….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dirty="0"/>
              <a:t>&gt;&gt;Slim ontwerpen en slim beheren doe je als je samenwerkt met de natuurlijke gang van zaken, dat is </a:t>
            </a:r>
            <a:r>
              <a:rPr lang="nl-NL" i="1" dirty="0"/>
              <a:t>wat er gebeurt als je niks doet. 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34402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10410936" cy="1478570"/>
          </a:xfrm>
        </p:spPr>
        <p:txBody>
          <a:bodyPr/>
          <a:lstStyle/>
          <a:p>
            <a:r>
              <a:rPr lang="nl-NL" dirty="0"/>
              <a:t>Als je slim bent werk je samen met de natuur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Natuurlijke basisprincipes liggen vast, ‘vechten’ tegen natuurlijke basisprincipes is zinloos en kostbaar. 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   Maar het levert wel heel veel werk op!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5267" y="3770313"/>
            <a:ext cx="500061" cy="50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0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Wat zijn dan die natuurlijke basisprincipes?</a:t>
            </a:r>
            <a:br>
              <a:rPr lang="nl-NL" dirty="0"/>
            </a:br>
            <a:r>
              <a:rPr lang="nl-NL" dirty="0"/>
              <a:t>Met andere woorden: </a:t>
            </a:r>
            <a:br>
              <a:rPr lang="nl-NL" dirty="0"/>
            </a:br>
            <a:r>
              <a:rPr lang="nl-NL" dirty="0">
                <a:solidFill>
                  <a:schemeClr val="accent3">
                    <a:lumMod val="75000"/>
                  </a:schemeClr>
                </a:solidFill>
              </a:rPr>
              <a:t>wat gebeurt er als je niets doet?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41413" y="2249487"/>
            <a:ext cx="6370736" cy="354171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l-NL" dirty="0"/>
              <a:t>Dan ontstaat er één van de 33 soorten </a:t>
            </a:r>
            <a:r>
              <a:rPr lang="nl-NL" b="1" dirty="0">
                <a:solidFill>
                  <a:srgbClr val="006C31"/>
                </a:solidFill>
              </a:rPr>
              <a:t>bosgemeenschappen</a:t>
            </a:r>
            <a:r>
              <a:rPr lang="nl-NL" dirty="0"/>
              <a:t> die van nature in Nederland voorkomen! </a:t>
            </a:r>
          </a:p>
          <a:p>
            <a:pPr marL="0" indent="0">
              <a:buNone/>
            </a:pPr>
            <a:r>
              <a:rPr lang="nl-NL" dirty="0"/>
              <a:t>Welke? Dat hangt af van de bodem, licht, lucht,  water en temperatuur op de groeiplaats. </a:t>
            </a:r>
          </a:p>
          <a:p>
            <a:pPr marL="0" indent="0">
              <a:buNone/>
            </a:pPr>
            <a:r>
              <a:rPr lang="nl-NL" dirty="0"/>
              <a:t>Andersom: als je deze omstandigheden weet, kun je voorspellen welke soorten het op die plek goed zullen doen. </a:t>
            </a:r>
          </a:p>
        </p:txBody>
      </p:sp>
      <p:sp>
        <p:nvSpPr>
          <p:cNvPr id="4" name="Tekstvak 3"/>
          <p:cNvSpPr txBox="1"/>
          <p:nvPr/>
        </p:nvSpPr>
        <p:spPr>
          <a:xfrm>
            <a:off x="8440616" y="2249487"/>
            <a:ext cx="3010486" cy="1477328"/>
          </a:xfrm>
          <a:prstGeom prst="rect">
            <a:avLst/>
          </a:prstGeom>
          <a:solidFill>
            <a:srgbClr val="006C31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Een bosgemeenschap is een verzameling bomen, struiken, kruiden, mossen, varens, schimmels die je altijd samen tegenkomt.</a:t>
            </a:r>
          </a:p>
        </p:txBody>
      </p:sp>
      <p:sp>
        <p:nvSpPr>
          <p:cNvPr id="5" name="Tekstvak 4"/>
          <p:cNvSpPr txBox="1"/>
          <p:nvPr/>
        </p:nvSpPr>
        <p:spPr>
          <a:xfrm>
            <a:off x="8440616" y="4160348"/>
            <a:ext cx="3010486" cy="1200329"/>
          </a:xfrm>
          <a:prstGeom prst="rect">
            <a:avLst/>
          </a:prstGeom>
          <a:solidFill>
            <a:srgbClr val="006C31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De soorten die het van nature op een plek goed doen noemen we de Potentieel Natuurlijke Vegetatie (PNV)</a:t>
            </a:r>
          </a:p>
        </p:txBody>
      </p:sp>
    </p:spTree>
    <p:extLst>
      <p:ext uri="{BB962C8B-B14F-4D97-AF65-F5344CB8AC3E}">
        <p14:creationId xmlns:p14="http://schemas.microsoft.com/office/powerpoint/2010/main" val="482922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137638" y="2447318"/>
            <a:ext cx="6096723" cy="1478570"/>
          </a:xfrm>
        </p:spPr>
        <p:txBody>
          <a:bodyPr>
            <a:normAutofit fontScale="90000"/>
          </a:bodyPr>
          <a:lstStyle/>
          <a:p>
            <a:pPr algn="ctr"/>
            <a:r>
              <a:rPr lang="nl-NL" dirty="0"/>
              <a:t>Als je slim bent</a:t>
            </a:r>
            <a:br>
              <a:rPr lang="nl-NL" dirty="0"/>
            </a:br>
            <a:r>
              <a:rPr lang="nl-NL" dirty="0"/>
              <a:t>werk je samen met het </a:t>
            </a:r>
            <a:br>
              <a:rPr lang="nl-NL" dirty="0"/>
            </a:br>
            <a:r>
              <a:rPr lang="nl-NL" sz="6000" dirty="0">
                <a:solidFill>
                  <a:srgbClr val="FF0000"/>
                </a:solidFill>
              </a:rPr>
              <a:t>klimaat</a:t>
            </a: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-660000">
            <a:off x="1907939" y="1205198"/>
            <a:ext cx="1229699" cy="124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19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141"/>
          <a:stretch/>
        </p:blipFill>
        <p:spPr>
          <a:xfrm>
            <a:off x="0" y="-12879"/>
            <a:ext cx="12209172" cy="6851561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Hier geen tropische planten…</a:t>
            </a:r>
          </a:p>
        </p:txBody>
      </p:sp>
    </p:spTree>
    <p:extLst>
      <p:ext uri="{BB962C8B-B14F-4D97-AF65-F5344CB8AC3E}">
        <p14:creationId xmlns:p14="http://schemas.microsoft.com/office/powerpoint/2010/main" val="64514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42"/>
          <a:stretch/>
        </p:blipFill>
        <p:spPr>
          <a:xfrm>
            <a:off x="0" y="0"/>
            <a:ext cx="12209172" cy="7096259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1803043" y="2343955"/>
            <a:ext cx="3863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Dus hier ook niet…</a:t>
            </a:r>
          </a:p>
        </p:txBody>
      </p:sp>
    </p:spTree>
    <p:extLst>
      <p:ext uri="{BB962C8B-B14F-4D97-AF65-F5344CB8AC3E}">
        <p14:creationId xmlns:p14="http://schemas.microsoft.com/office/powerpoint/2010/main" val="3948756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9144000"/>
          </a:xfrm>
          <a:prstGeom prst="rect">
            <a:avLst/>
          </a:prstGeom>
        </p:spPr>
      </p:pic>
      <p:sp>
        <p:nvSpPr>
          <p:cNvPr id="4" name="AutoShape 2" descr="Afbeeldingsresultaat voor microklimaat">
            <a:hlinkClick r:id="rId3"/>
          </p:cNvPr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445952" y="2455549"/>
            <a:ext cx="9905999" cy="354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nl-NL" dirty="0"/>
              <a:t>Een boom heeft het hier moeilijk…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199525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2B5F27"/>
      </a:dk2>
      <a:lt2>
        <a:srgbClr val="D8FC68"/>
      </a:lt2>
      <a:accent1>
        <a:srgbClr val="DDC855"/>
      </a:accent1>
      <a:accent2>
        <a:srgbClr val="FCA03D"/>
      </a:accent2>
      <a:accent3>
        <a:srgbClr val="E36439"/>
      </a:accent3>
      <a:accent4>
        <a:srgbClr val="C2935B"/>
      </a:accent4>
      <a:accent5>
        <a:srgbClr val="88C25C"/>
      </a:accent5>
      <a:accent6>
        <a:srgbClr val="BFCC86"/>
      </a:accent6>
      <a:hlink>
        <a:srgbClr val="FFCE23"/>
      </a:hlink>
      <a:folHlink>
        <a:srgbClr val="FDEB86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88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82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97ECCC31-8429-4523-BE8D-8F09B7A4D46D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353</TotalTime>
  <Words>386</Words>
  <Application>Microsoft Office PowerPoint</Application>
  <PresentationFormat>Breedbeeld</PresentationFormat>
  <Paragraphs>42</Paragraphs>
  <Slides>20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20</vt:i4>
      </vt:variant>
    </vt:vector>
  </HeadingPairs>
  <TitlesOfParts>
    <vt:vector size="25" baseType="lpstr">
      <vt:lpstr>Arial</vt:lpstr>
      <vt:lpstr>Calibri</vt:lpstr>
      <vt:lpstr>Trebuchet MS</vt:lpstr>
      <vt:lpstr>Tw Cen MT</vt:lpstr>
      <vt:lpstr>Circuit</vt:lpstr>
      <vt:lpstr>Groenontwerp en – Beheer </vt:lpstr>
      <vt:lpstr>De aanleg is klaar.  Wat gebeurt er als je niets doet?</vt:lpstr>
      <vt:lpstr>. </vt:lpstr>
      <vt:lpstr>Als je slim bent werk je samen met de natuur </vt:lpstr>
      <vt:lpstr>Wat zijn dan die natuurlijke basisprincipes? Met andere woorden:  wat gebeurt er als je niets doet?</vt:lpstr>
      <vt:lpstr>Als je slim bent werk je samen met het  klimaat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Als je slim bent let je op de Fysisch geografische regio</vt:lpstr>
      <vt:lpstr>PowerPoint-presentatie</vt:lpstr>
      <vt:lpstr>PowerPoint-presentatie</vt:lpstr>
      <vt:lpstr>PowerPoint-presentatie</vt:lpstr>
      <vt:lpstr>PowerPoint-presentatie</vt:lpstr>
      <vt:lpstr>PowerPoint-presentatie</vt:lpstr>
      <vt:lpstr>Kortom: </vt:lpstr>
      <vt:lpstr>PowerPoint-presentatie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Groenontwerp en – Beheer</dc:title>
  <dc:creator>laptop</dc:creator>
  <cp:lastModifiedBy>laptop</cp:lastModifiedBy>
  <cp:revision>30</cp:revision>
  <dcterms:created xsi:type="dcterms:W3CDTF">2017-01-06T16:09:03Z</dcterms:created>
  <dcterms:modified xsi:type="dcterms:W3CDTF">2017-01-07T23:04:18Z</dcterms:modified>
</cp:coreProperties>
</file>