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88DEFA11-3E14-45C9-89E4-2AF95740D225}" type="datetimeFigureOut">
              <a:rPr lang="nl-NL" smtClean="0"/>
              <a:t>24-3-2020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ECFE0A10-59C4-48E1-A71E-498DCA6389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0950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EFA11-3E14-45C9-89E4-2AF95740D225}" type="datetimeFigureOut">
              <a:rPr lang="nl-NL" smtClean="0"/>
              <a:t>24-3-2020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E0A10-59C4-48E1-A71E-498DCA6389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5247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EFA11-3E14-45C9-89E4-2AF95740D225}" type="datetimeFigureOut">
              <a:rPr lang="nl-NL" smtClean="0"/>
              <a:t>24-3-2020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E0A10-59C4-48E1-A71E-498DCA6389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1829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EFA11-3E14-45C9-89E4-2AF95740D225}" type="datetimeFigureOut">
              <a:rPr lang="nl-NL" smtClean="0"/>
              <a:t>24-3-2020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E0A10-59C4-48E1-A71E-498DCA6389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63686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EFA11-3E14-45C9-89E4-2AF95740D225}" type="datetimeFigureOut">
              <a:rPr lang="nl-NL" smtClean="0"/>
              <a:t>24-3-2020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E0A10-59C4-48E1-A71E-498DCA6389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50306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EFA11-3E14-45C9-89E4-2AF95740D225}" type="datetimeFigureOut">
              <a:rPr lang="nl-NL" smtClean="0"/>
              <a:t>24-3-2020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E0A10-59C4-48E1-A71E-498DCA6389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34614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EFA11-3E14-45C9-89E4-2AF95740D225}" type="datetimeFigureOut">
              <a:rPr lang="nl-NL" smtClean="0"/>
              <a:t>24-3-2020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E0A10-59C4-48E1-A71E-498DCA6389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44542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88DEFA11-3E14-45C9-89E4-2AF95740D225}" type="datetimeFigureOut">
              <a:rPr lang="nl-NL" smtClean="0"/>
              <a:t>24-3-2020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E0A10-59C4-48E1-A71E-498DCA6389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68086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88DEFA11-3E14-45C9-89E4-2AF95740D225}" type="datetimeFigureOut">
              <a:rPr lang="nl-NL" smtClean="0"/>
              <a:t>24-3-2020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E0A10-59C4-48E1-A71E-498DCA6389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304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EFA11-3E14-45C9-89E4-2AF95740D225}" type="datetimeFigureOut">
              <a:rPr lang="nl-NL" smtClean="0"/>
              <a:t>24-3-2020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E0A10-59C4-48E1-A71E-498DCA6389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3469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EFA11-3E14-45C9-89E4-2AF95740D225}" type="datetimeFigureOut">
              <a:rPr lang="nl-NL" smtClean="0"/>
              <a:t>24-3-2020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E0A10-59C4-48E1-A71E-498DCA6389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4821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EFA11-3E14-45C9-89E4-2AF95740D225}" type="datetimeFigureOut">
              <a:rPr lang="nl-NL" smtClean="0"/>
              <a:t>24-3-2020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E0A10-59C4-48E1-A71E-498DCA6389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3974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EFA11-3E14-45C9-89E4-2AF95740D225}" type="datetimeFigureOut">
              <a:rPr lang="nl-NL" smtClean="0"/>
              <a:t>24-3-2020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E0A10-59C4-48E1-A71E-498DCA6389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7873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EFA11-3E14-45C9-89E4-2AF95740D225}" type="datetimeFigureOut">
              <a:rPr lang="nl-NL" smtClean="0"/>
              <a:t>24-3-2020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E0A10-59C4-48E1-A71E-498DCA6389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0950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EFA11-3E14-45C9-89E4-2AF95740D225}" type="datetimeFigureOut">
              <a:rPr lang="nl-NL" smtClean="0"/>
              <a:t>24-3-2020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E0A10-59C4-48E1-A71E-498DCA6389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2727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EFA11-3E14-45C9-89E4-2AF95740D225}" type="datetimeFigureOut">
              <a:rPr lang="nl-NL" smtClean="0"/>
              <a:t>24-3-2020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E0A10-59C4-48E1-A71E-498DCA6389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4966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EFA11-3E14-45C9-89E4-2AF95740D225}" type="datetimeFigureOut">
              <a:rPr lang="nl-NL" smtClean="0"/>
              <a:t>24-3-2020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E0A10-59C4-48E1-A71E-498DCA6389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8937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88DEFA11-3E14-45C9-89E4-2AF95740D225}" type="datetimeFigureOut">
              <a:rPr lang="nl-NL" smtClean="0"/>
              <a:t>24-3-2020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ECFE0A10-59C4-48E1-A71E-498DCA6389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1665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C334EE-B2C9-45C9-AF29-8C5380BBF3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h. 1.2.2. Successie en groenontwerp en -beheer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A59983C-DB7C-4255-8141-A76C389C6A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02781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E83FB3-2BD4-4742-AD6D-D74C863A1C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9546147-912D-4C91-BE50-3E09B7040A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2107B899-45B0-493C-94D1-8061A0FE79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477650"/>
            <a:ext cx="12192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1574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D902BF-EB29-40C9-9B03-232D0CB3E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3BABF7C-470A-4543-AA5D-26E38D2FAD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6E71A496-A9FE-4FA4-BF84-5A54AFF7054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593" t="3024" r="8917" b="1993"/>
          <a:stretch/>
        </p:blipFill>
        <p:spPr>
          <a:xfrm>
            <a:off x="-50276" y="-634119"/>
            <a:ext cx="12242276" cy="8126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430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3B785E-AE10-496B-89A9-9748D59F2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DB4081F-6883-46A0-A57E-F02116C362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 descr="Afbeeldingsresultaat voor achterstallig onderhoud tuin">
            <a:extLst>
              <a:ext uri="{FF2B5EF4-FFF2-40B4-BE49-F238E27FC236}">
                <a16:creationId xmlns:a16="http://schemas.microsoft.com/office/drawing/2014/main" id="{F2ACB852-6588-4D1B-B0A5-6599C88D43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964"/>
            <a:ext cx="12178097" cy="6857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04446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8633E7-8472-4F7D-B8CF-A654600F5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544AB2A-0B8C-4117-A3CD-154B1B2612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09D5C8DD-5970-4225-BD2F-1E554E27C3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39365"/>
            <a:ext cx="12490515" cy="784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3158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5310B4-370F-4170-BF9C-A41937FC0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5D33C6-08CC-4A1E-A89B-350EAFE56A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E045F246-82A1-4DCC-AEC8-427B181EF9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54523" y="-1233736"/>
            <a:ext cx="12833219" cy="9325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8934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9C2FFB-01A5-4112-8B8E-A3AA79653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3DE11C6-3B9D-412C-A635-89260EF5C7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2050" name="Picture 2" descr="Afbeeldingsresultaat voor ontwikkelingsfasen bos">
            <a:extLst>
              <a:ext uri="{FF2B5EF4-FFF2-40B4-BE49-F238E27FC236}">
                <a16:creationId xmlns:a16="http://schemas.microsoft.com/office/drawing/2014/main" id="{FBE8B7DE-E785-472F-8F27-A39D6EBE68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1069" y="-481983"/>
            <a:ext cx="12483069" cy="7339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54716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-directiekamer">
  <a:themeElements>
    <a:clrScheme name="Ion-directiekamer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-directiekamer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-directiekamer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11</TotalTime>
  <Words>10</Words>
  <Application>Microsoft Office PowerPoint</Application>
  <PresentationFormat>Breedbeeld</PresentationFormat>
  <Paragraphs>1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 3</vt:lpstr>
      <vt:lpstr>Ion-directiekamer</vt:lpstr>
      <vt:lpstr>h. 1.2.2. Successie en groenontwerp en -beheer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Hannie Kwant - van der Hulst</dc:creator>
  <cp:lastModifiedBy>Hannie Kwant - van der Hulst</cp:lastModifiedBy>
  <cp:revision>3</cp:revision>
  <dcterms:created xsi:type="dcterms:W3CDTF">2020-03-24T18:35:04Z</dcterms:created>
  <dcterms:modified xsi:type="dcterms:W3CDTF">2020-03-24T18:47:00Z</dcterms:modified>
</cp:coreProperties>
</file>