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71" r:id="rId5"/>
    <p:sldId id="258" r:id="rId6"/>
    <p:sldId id="261" r:id="rId7"/>
    <p:sldId id="262" r:id="rId8"/>
    <p:sldId id="265" r:id="rId9"/>
    <p:sldId id="270" r:id="rId10"/>
    <p:sldId id="267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r van den Assem" initials="GvdA" lastIdx="1" clrIdx="0">
    <p:extLst>
      <p:ext uri="{19B8F6BF-5375-455C-9EA6-DF929625EA0E}">
        <p15:presenceInfo xmlns:p15="http://schemas.microsoft.com/office/powerpoint/2012/main" userId="S-1-5-21-2483263013-661348462-4172844734-35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503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7716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634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041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654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35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13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889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527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19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0204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82E43-5204-46E3-806C-A20DCC5A2AE2}" type="datetimeFigureOut">
              <a:rPr lang="nl-NL" smtClean="0"/>
              <a:t>20-4-2020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417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video" Target="https://www.youtube.com/embed/Jl6QFmcN5QY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894093" y="3429000"/>
            <a:ext cx="6445216" cy="2243831"/>
          </a:xfrm>
        </p:spPr>
        <p:txBody>
          <a:bodyPr>
            <a:normAutofit/>
          </a:bodyPr>
          <a:lstStyle/>
          <a:p>
            <a:r>
              <a:rPr lang="nl-NL" sz="3200" dirty="0"/>
              <a:t>Veel gehouden rassen</a:t>
            </a:r>
          </a:p>
          <a:p>
            <a:r>
              <a:rPr lang="nl-NL" dirty="0"/>
              <a:t>Klik op de foto in de volgende dia en er start een filmpje met allerlei runderrassen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01DE83F-DC0D-46BC-BE48-9484772B3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199"/>
            <a:ext cx="8975271" cy="1195081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Herkauwers (deel 1)</a:t>
            </a:r>
            <a:endParaRPr lang="nl-NL" sz="8000" dirty="0"/>
          </a:p>
        </p:txBody>
      </p:sp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725240BF-1848-4F62-96F8-4311F63998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 flipV="1">
            <a:off x="12191999" y="6857999"/>
            <a:ext cx="6095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6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85"/>
    </mc:Choice>
    <mc:Fallback xmlns="">
      <p:transition spd="slow" advTm="20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3D1018-D7F6-426A-8C3D-BC47D4AF0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>
                <a:solidFill>
                  <a:prstClr val="black"/>
                </a:solidFill>
                <a:latin typeface="Calibri"/>
              </a:rPr>
              <a:t>Witrug</a:t>
            </a:r>
            <a:r>
              <a:rPr lang="nl-NL" dirty="0">
                <a:solidFill>
                  <a:prstClr val="black"/>
                </a:solidFill>
                <a:latin typeface="Calibri"/>
              </a:rPr>
              <a:t>/</a:t>
            </a:r>
            <a:r>
              <a:rPr lang="nl-NL" dirty="0" err="1">
                <a:solidFill>
                  <a:prstClr val="black"/>
                </a:solidFill>
                <a:latin typeface="Calibri"/>
              </a:rPr>
              <a:t>witrik</a:t>
            </a:r>
            <a:r>
              <a:rPr lang="nl-NL" dirty="0">
                <a:solidFill>
                  <a:prstClr val="black"/>
                </a:solidFill>
                <a:latin typeface="Calibri"/>
              </a:rPr>
              <a:t>/</a:t>
            </a:r>
            <a:r>
              <a:rPr lang="nl-NL" dirty="0" err="1">
                <a:solidFill>
                  <a:prstClr val="black"/>
                </a:solidFill>
                <a:latin typeface="Calibri"/>
              </a:rPr>
              <a:t>streeprug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09AE7BF-6B54-460B-855A-6EC4633A8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Vlees, melk, dubbeldoel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Nederland</a:t>
            </a:r>
          </a:p>
          <a:p>
            <a:endParaRPr lang="nl-NL" dirty="0"/>
          </a:p>
        </p:txBody>
      </p:sp>
      <p:pic>
        <p:nvPicPr>
          <p:cNvPr id="4" name="Picture 2" descr="http://www.koemania.nl/images/koeienrassen/witrik%20wart.jpg">
            <a:extLst>
              <a:ext uri="{FF2B5EF4-FFF2-40B4-BE49-F238E27FC236}">
                <a16:creationId xmlns:a16="http://schemas.microsoft.com/office/drawing/2014/main" id="{44AAEE0A-FEEB-4935-ACF9-3EF196646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5771" y="2398203"/>
            <a:ext cx="5998029" cy="3778760"/>
          </a:xfrm>
          <a:prstGeom prst="rect">
            <a:avLst/>
          </a:prstGeom>
          <a:noFill/>
        </p:spPr>
      </p:pic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01FB69E1-64F7-4E82-9A39-FF57FAEABC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202764"/>
            <a:ext cx="1202267" cy="90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6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78"/>
    </mc:Choice>
    <mc:Fallback xmlns="">
      <p:transition spd="slow" advTm="19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6C67A4-8B9F-48B8-A865-C52CD4617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Indruk runderrassen</a:t>
            </a:r>
          </a:p>
        </p:txBody>
      </p:sp>
      <p:pic>
        <p:nvPicPr>
          <p:cNvPr id="6" name="Onlinemedia 5" title="Koeienrassen">
            <a:hlinkClick r:id="" action="ppaction://media"/>
            <a:extLst>
              <a:ext uri="{FF2B5EF4-FFF2-40B4-BE49-F238E27FC236}">
                <a16:creationId xmlns:a16="http://schemas.microsoft.com/office/drawing/2014/main" id="{865BD94F-01CD-4AEB-A0E8-828C878B8BB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19825" y="1753894"/>
            <a:ext cx="7724560" cy="4345065"/>
          </a:xfrm>
          <a:prstGeom prst="rect">
            <a:avLst/>
          </a:prstGeom>
        </p:spPr>
      </p:pic>
      <p:pic>
        <p:nvPicPr>
          <p:cNvPr id="8" name="Video 7">
            <a:hlinkClick r:id="" action="ppaction://media"/>
            <a:extLst>
              <a:ext uri="{FF2B5EF4-FFF2-40B4-BE49-F238E27FC236}">
                <a16:creationId xmlns:a16="http://schemas.microsoft.com/office/drawing/2014/main" id="{D299EB9A-F35C-4130-AEA8-CF3CF8E5CBA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32994" y="4429956"/>
            <a:ext cx="1852473" cy="1389355"/>
          </a:xfrm>
          <a:prstGeom prst="rect">
            <a:avLst/>
          </a:prstGeom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42BB7143-34CF-4EB4-83E9-FBABB71F807F}"/>
              </a:ext>
            </a:extLst>
          </p:cNvPr>
          <p:cNvSpPr/>
          <p:nvPr/>
        </p:nvSpPr>
        <p:spPr>
          <a:xfrm>
            <a:off x="10232994" y="4550426"/>
            <a:ext cx="2016066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Wanneer je hier klikt wordt er een tekst gesproken</a:t>
            </a:r>
            <a:endParaRPr lang="nl-NL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7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224"/>
    </mc:Choice>
    <mc:Fallback xmlns="">
      <p:transition spd="slow" advTm="55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Lakenvelder (LV)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46277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Hobby 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Nederland</a:t>
            </a:r>
          </a:p>
          <a:p>
            <a:endParaRPr lang="nl-NL" dirty="0"/>
          </a:p>
        </p:txBody>
      </p:sp>
      <p:pic>
        <p:nvPicPr>
          <p:cNvPr id="4" name="Picture 2" descr="http://lh3.ggpht.com/-RYEp8VwUIUw/TIOG2vqB5kI/AAAAAAAASBQ/DrUoRCEm2qo/lakenvelder08.JPG">
            <a:extLst>
              <a:ext uri="{FF2B5EF4-FFF2-40B4-BE49-F238E27FC236}">
                <a16:creationId xmlns:a16="http://schemas.microsoft.com/office/drawing/2014/main" id="{5B5B3026-F249-48BB-B6F7-B95529872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2950" y="1812471"/>
            <a:ext cx="6390850" cy="4244880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F18AFED7-CAF8-41E1-927C-36F9CCBB79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198" y="5167312"/>
            <a:ext cx="1186716" cy="89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32"/>
    </mc:Choice>
    <mc:Fallback xmlns="">
      <p:transition spd="slow" advTm="32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D681DB-BA19-4349-B927-616C68AA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Fries Hollands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888B55-1369-4738-B87A-F7B9CC0EF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Melkproductie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Nederland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3D2B208-3CAF-4779-9304-4A95E2CEC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924" y="2355623"/>
            <a:ext cx="5115876" cy="3956277"/>
          </a:xfrm>
          <a:prstGeom prst="rect">
            <a:avLst/>
          </a:prstGeom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B95781FA-E1CF-4360-B081-55161B8845E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838200" y="5255581"/>
            <a:ext cx="1322469" cy="99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2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81"/>
    </mc:Choice>
    <mc:Fallback xmlns="">
      <p:transition spd="slow" advTm="24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94D38-D029-4DE9-A7AC-809A08618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Holstein </a:t>
            </a:r>
            <a:r>
              <a:rPr lang="nl-NL" dirty="0" err="1">
                <a:solidFill>
                  <a:prstClr val="black"/>
                </a:solidFill>
                <a:latin typeface="Calibri"/>
              </a:rPr>
              <a:t>Friesian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8B54C4-7EFF-4114-AD1E-026A37EAC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Melkproductie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In VS gefokt uit 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nl-NL" sz="3200" dirty="0">
                <a:solidFill>
                  <a:prstClr val="black"/>
                </a:solidFill>
              </a:rPr>
              <a:t>	Nederlands en Duits vee</a:t>
            </a:r>
          </a:p>
          <a:p>
            <a:endParaRPr lang="nl-NL" dirty="0"/>
          </a:p>
        </p:txBody>
      </p:sp>
      <p:pic>
        <p:nvPicPr>
          <p:cNvPr id="4" name="Picture 4" descr="http://www.dejongeholsteins.com/mediapool/89/892418/resources/big_14282878_0_300-216.jpg">
            <a:extLst>
              <a:ext uri="{FF2B5EF4-FFF2-40B4-BE49-F238E27FC236}">
                <a16:creationId xmlns:a16="http://schemas.microsoft.com/office/drawing/2014/main" id="{889E6A4F-B6C0-45F8-9075-D69FA3C24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7724" y="2334985"/>
            <a:ext cx="5336076" cy="3841977"/>
          </a:xfrm>
          <a:prstGeom prst="rect">
            <a:avLst/>
          </a:prstGeom>
          <a:noFill/>
        </p:spPr>
      </p:pic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00665B23-05D6-4DE1-85DA-44D4286A90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2" y="5202868"/>
            <a:ext cx="1390094" cy="104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3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10"/>
    </mc:Choice>
    <mc:Fallback xmlns="">
      <p:transition spd="slow" advTm="23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713C0D-F6E9-427E-9CD3-EAA66E5C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Jersey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4FB1A5B-0F6B-4A8F-B423-574390F1D0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Melk					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Jersey 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nl-NL" sz="3200" dirty="0">
                <a:solidFill>
                  <a:prstClr val="black"/>
                </a:solidFill>
              </a:rPr>
              <a:t>	(Groot Brittannië) </a:t>
            </a:r>
          </a:p>
          <a:p>
            <a:endParaRPr lang="nl-NL" dirty="0"/>
          </a:p>
        </p:txBody>
      </p:sp>
      <p:pic>
        <p:nvPicPr>
          <p:cNvPr id="4" name="Picture 2" descr="http://t1.gstatic.com/images?q=tbn:ANd9GcQtnQ4zW7jIld-_-a-UycHFkqDjw87kFnOh2xKpPde3K4qlZ8UBdg">
            <a:extLst>
              <a:ext uri="{FF2B5EF4-FFF2-40B4-BE49-F238E27FC236}">
                <a16:creationId xmlns:a16="http://schemas.microsoft.com/office/drawing/2014/main" id="{2BE5047E-E1F3-4954-9E88-376FD7B99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643" y="1976785"/>
            <a:ext cx="5557157" cy="4200177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925A7475-DB09-4A80-84E8-712134A9EF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" y="5157138"/>
            <a:ext cx="1359763" cy="101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516"/>
    </mc:Choice>
    <mc:Fallback xmlns="">
      <p:transition spd="slow" advTm="52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338216-13CA-4661-8FC8-B6931207B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Groninger Blaarkop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1A82D4-07EE-437B-9242-A17CB55A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Dubbeldoel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Nederland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nl-NL" sz="3200" dirty="0">
                <a:solidFill>
                  <a:prstClr val="black"/>
                </a:solidFill>
              </a:rPr>
              <a:t>	</a:t>
            </a:r>
            <a:r>
              <a:rPr lang="nl-NL" sz="2800" dirty="0">
                <a:solidFill>
                  <a:prstClr val="black"/>
                </a:solidFill>
              </a:rPr>
              <a:t>(Groningen / Zuid Holland)</a:t>
            </a:r>
          </a:p>
          <a:p>
            <a:endParaRPr lang="nl-NL" dirty="0"/>
          </a:p>
          <a:p>
            <a:r>
              <a:rPr lang="nl-NL" dirty="0"/>
              <a:t>Dit dier lijkt op een P…a</a:t>
            </a:r>
          </a:p>
        </p:txBody>
      </p:sp>
      <p:pic>
        <p:nvPicPr>
          <p:cNvPr id="4" name="Picture 2" descr="http://t1.gstatic.com/images?q=tbn:ANd9GcSsSq2ZGN4fc15Awz5DOfY2f5qIOu4QnN0AcAqdjyIXhkEd2ngb">
            <a:extLst>
              <a:ext uri="{FF2B5EF4-FFF2-40B4-BE49-F238E27FC236}">
                <a16:creationId xmlns:a16="http://schemas.microsoft.com/office/drawing/2014/main" id="{CC912DB2-55DC-48CD-A4A2-559D3F30D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6123" y="2498271"/>
            <a:ext cx="5627677" cy="3813629"/>
          </a:xfrm>
          <a:prstGeom prst="rect">
            <a:avLst/>
          </a:prstGeom>
          <a:noFill/>
        </p:spPr>
      </p:pic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428A605F-9422-4197-ACA6-5DC125D0BA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211763"/>
            <a:ext cx="1286933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56"/>
    </mc:Choice>
    <mc:Fallback xmlns="">
      <p:transition spd="slow" advTm="19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5138FA-F3F7-4966-A027-B4C4F67D8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Maas, Rijn en IJssel (MRIJ)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9EC1B8-BBE8-4B67-A5D2-7DC8104B2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Dubbeldoel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Nederland</a:t>
            </a:r>
          </a:p>
          <a:p>
            <a:pPr marL="0" lvl="0" inden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nl-NL" sz="3200" dirty="0">
                <a:solidFill>
                  <a:prstClr val="black"/>
                </a:solidFill>
              </a:rPr>
              <a:t>	(Gelderland, Brabant)</a:t>
            </a:r>
          </a:p>
          <a:p>
            <a:endParaRPr lang="nl-NL" dirty="0"/>
          </a:p>
        </p:txBody>
      </p:sp>
      <p:pic>
        <p:nvPicPr>
          <p:cNvPr id="4" name="Picture 2" descr="http://landbouw.paginablog.nl/landbouw/puck2-thumb.jpg">
            <a:extLst>
              <a:ext uri="{FF2B5EF4-FFF2-40B4-BE49-F238E27FC236}">
                <a16:creationId xmlns:a16="http://schemas.microsoft.com/office/drawing/2014/main" id="{5BEF0230-8865-419D-95B9-415C459AB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6965" y="2122714"/>
            <a:ext cx="5696836" cy="4054249"/>
          </a:xfrm>
          <a:prstGeom prst="rect">
            <a:avLst/>
          </a:prstGeom>
          <a:noFill/>
        </p:spPr>
      </p:pic>
      <p:pic>
        <p:nvPicPr>
          <p:cNvPr id="5" name="Video 4">
            <a:hlinkClick r:id="" action="ppaction://media"/>
            <a:extLst>
              <a:ext uri="{FF2B5EF4-FFF2-40B4-BE49-F238E27FC236}">
                <a16:creationId xmlns:a16="http://schemas.microsoft.com/office/drawing/2014/main" id="{87B16F11-0C34-4A14-B17B-9B75075681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199" y="5160961"/>
            <a:ext cx="1354668" cy="101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3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735"/>
    </mc:Choice>
    <mc:Fallback xmlns="">
      <p:transition spd="slow" advTm="42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39A9EE-22F8-44C4-943E-96477EFB9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prstClr val="black"/>
                </a:solidFill>
                <a:latin typeface="Calibri"/>
              </a:rPr>
              <a:t>Verbeterd Roodbont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CA8EBA-C886-404E-A0C4-3F03B3569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Gebruiksdoel: Vleesproductie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nl-NL" sz="3200" dirty="0">
                <a:solidFill>
                  <a:prstClr val="black"/>
                </a:solidFill>
              </a:rPr>
              <a:t>Herkomst: Nederland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EA2DD78-1AA0-4ABB-B227-D0124F0EF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507961"/>
            <a:ext cx="5257800" cy="3803939"/>
          </a:xfrm>
          <a:prstGeom prst="rect">
            <a:avLst/>
          </a:prstGeom>
        </p:spPr>
      </p:pic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EFD31751-AD67-46E0-AB72-33B418FD3F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5121130"/>
            <a:ext cx="1337733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8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42"/>
    </mc:Choice>
    <mc:Fallback xmlns="">
      <p:transition spd="slow" advTm="20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113</Words>
  <Application>Microsoft Office PowerPoint</Application>
  <PresentationFormat>Breedbeeld</PresentationFormat>
  <Paragraphs>35</Paragraphs>
  <Slides>10</Slides>
  <Notes>0</Notes>
  <HiddenSlides>0</HiddenSlides>
  <MMClips>11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Kantoorthema</vt:lpstr>
      <vt:lpstr>Herkauwers (deel 1)</vt:lpstr>
      <vt:lpstr>Indruk runderrassen</vt:lpstr>
      <vt:lpstr>Lakenvelder (LV)</vt:lpstr>
      <vt:lpstr>Fries Hollands</vt:lpstr>
      <vt:lpstr>Holstein Friesian</vt:lpstr>
      <vt:lpstr>Jersey</vt:lpstr>
      <vt:lpstr>Groninger Blaarkop</vt:lpstr>
      <vt:lpstr>Maas, Rijn en IJssel (MRIJ)</vt:lpstr>
      <vt:lpstr>Verbeterd Roodbont</vt:lpstr>
      <vt:lpstr>Witrug/witrik/streeprug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Helanie Wikkerink - Aalders</dc:creator>
  <cp:lastModifiedBy>Ger van den Assem</cp:lastModifiedBy>
  <cp:revision>49</cp:revision>
  <dcterms:created xsi:type="dcterms:W3CDTF">2018-09-06T10:57:15Z</dcterms:created>
  <dcterms:modified xsi:type="dcterms:W3CDTF">2020-04-20T10:26:02Z</dcterms:modified>
</cp:coreProperties>
</file>