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59" r:id="rId3"/>
    <p:sldId id="263" r:id="rId4"/>
    <p:sldId id="264" r:id="rId5"/>
    <p:sldId id="260" r:id="rId6"/>
    <p:sldId id="266" r:id="rId7"/>
    <p:sldId id="268" r:id="rId8"/>
    <p:sldId id="269" r:id="rId9"/>
    <p:sldId id="272" r:id="rId10"/>
    <p:sldId id="273" r:id="rId1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20-4-2020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482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20-4-2020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18637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20-4-2020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85553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20-4-2020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98548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20-4-2020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1128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20-4-2020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87869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20-4-2020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68623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20-4-2020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18266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20-4-2020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64835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20-4-2020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11665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20-4-2020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53731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82E43-5204-46E3-806C-A20DCC5A2AE2}" type="datetimeFigureOut">
              <a:rPr lang="nl-NL" smtClean="0"/>
              <a:t>20-4-2020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59523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1B68F4-B9F9-4D00-912B-2834AA4C50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>
                <a:solidFill>
                  <a:prstClr val="black"/>
                </a:solidFill>
                <a:latin typeface="Calibri"/>
              </a:rPr>
              <a:t>Herkauwers (deel 2)</a:t>
            </a:r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FAEEB359-C644-4AC8-B362-F0A6B40725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02397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D695FDE-BC5D-422C-9511-05F20B255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prstClr val="black"/>
                </a:solidFill>
                <a:latin typeface="Calibri"/>
              </a:rPr>
              <a:t>Charolais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38D8DE2-58E8-486D-8221-9C6AB0F889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Gebruiksdoel: Vleesproductie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Herkomst: Frankrijk</a:t>
            </a:r>
          </a:p>
          <a:p>
            <a:endParaRPr lang="nl-NL" dirty="0"/>
          </a:p>
        </p:txBody>
      </p:sp>
      <p:pic>
        <p:nvPicPr>
          <p:cNvPr id="4" name="Picture 2" descr="Afbeeldingsresultaat voor charolais">
            <a:extLst>
              <a:ext uri="{FF2B5EF4-FFF2-40B4-BE49-F238E27FC236}">
                <a16:creationId xmlns:a16="http://schemas.microsoft.com/office/drawing/2014/main" id="{289989B6-0859-47DA-9C75-4D9907E15A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0518" y="2551566"/>
            <a:ext cx="6012160" cy="3760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Video 4">
            <a:hlinkClick r:id="" action="ppaction://media"/>
            <a:extLst>
              <a:ext uri="{FF2B5EF4-FFF2-40B4-BE49-F238E27FC236}">
                <a16:creationId xmlns:a16="http://schemas.microsoft.com/office/drawing/2014/main" id="{33ABE70D-135C-4A62-B21B-2FDFBF251D4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" y="5047683"/>
            <a:ext cx="1464733" cy="109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41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645"/>
    </mc:Choice>
    <mc:Fallback xmlns="">
      <p:transition spd="slow" advTm="136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15B453-DB0E-402B-951C-C2EBF3B64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prstClr val="black"/>
                </a:solidFill>
                <a:latin typeface="Calibri"/>
              </a:rPr>
              <a:t>Schotse Hooglander (HI)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542CE71-FD5B-4E45-8AA8-24FDAD07A9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Gebruiksdoel: Begrazing				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Herkomst: Schotland</a:t>
            </a:r>
          </a:p>
          <a:p>
            <a:endParaRPr lang="nl-NL" dirty="0"/>
          </a:p>
        </p:txBody>
      </p:sp>
      <p:pic>
        <p:nvPicPr>
          <p:cNvPr id="4" name="Picture 2" descr="http://www.fireflystationery.nl/fotolog/April/schotse_hooglanders1b.jpg">
            <a:extLst>
              <a:ext uri="{FF2B5EF4-FFF2-40B4-BE49-F238E27FC236}">
                <a16:creationId xmlns:a16="http://schemas.microsoft.com/office/drawing/2014/main" id="{02435282-9BD6-41E3-B3F3-FEB83CD19B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3170" t="4349" r="2996" b="4188"/>
          <a:stretch/>
        </p:blipFill>
        <p:spPr bwMode="auto">
          <a:xfrm>
            <a:off x="5535387" y="2285786"/>
            <a:ext cx="5818414" cy="3891178"/>
          </a:xfrm>
          <a:prstGeom prst="rect">
            <a:avLst/>
          </a:prstGeom>
          <a:noFill/>
        </p:spPr>
      </p:pic>
      <p:pic>
        <p:nvPicPr>
          <p:cNvPr id="5" name="Video 4">
            <a:hlinkClick r:id="" action="ppaction://media"/>
            <a:extLst>
              <a:ext uri="{FF2B5EF4-FFF2-40B4-BE49-F238E27FC236}">
                <a16:creationId xmlns:a16="http://schemas.microsoft.com/office/drawing/2014/main" id="{2411CD03-6FAC-40CF-B6CE-5764CF4612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199" y="4938182"/>
            <a:ext cx="1464734" cy="1098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265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496"/>
    </mc:Choice>
    <mc:Fallback xmlns="">
      <p:transition spd="slow" advTm="184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6F7363D-BF56-461B-B417-1E162B521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prstClr val="black"/>
                </a:solidFill>
                <a:latin typeface="Calibri"/>
              </a:rPr>
              <a:t>Galloway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F220712-5AA5-4C75-8F2C-AD06B58BDD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Gebruiksdoel: Begrazing	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Herkomst: Schotland</a:t>
            </a:r>
          </a:p>
          <a:p>
            <a:endParaRPr lang="nl-NL" dirty="0"/>
          </a:p>
        </p:txBody>
      </p:sp>
      <p:pic>
        <p:nvPicPr>
          <p:cNvPr id="4" name="Picture 2" descr="http://www.natuurenbos.be/nl-BE/Domeinen/Antwerpen/~/media/Images/Image%20galleries/Antwerpen/Hoge%20Bergen%20-%20Ekstergoor/galloway---foto-Hugo-Vanderwegen.ashx?h=532&amp;thn=0&amp;w=800">
            <a:extLst>
              <a:ext uri="{FF2B5EF4-FFF2-40B4-BE49-F238E27FC236}">
                <a16:creationId xmlns:a16="http://schemas.microsoft.com/office/drawing/2014/main" id="{51ADFCFB-875C-410D-9B7E-F63407F100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454" y="2220686"/>
            <a:ext cx="5956346" cy="3956277"/>
          </a:xfrm>
          <a:prstGeom prst="rect">
            <a:avLst/>
          </a:prstGeom>
          <a:noFill/>
        </p:spPr>
      </p:pic>
      <p:pic>
        <p:nvPicPr>
          <p:cNvPr id="5" name="Video 4">
            <a:hlinkClick r:id="" action="ppaction://media"/>
            <a:extLst>
              <a:ext uri="{FF2B5EF4-FFF2-40B4-BE49-F238E27FC236}">
                <a16:creationId xmlns:a16="http://schemas.microsoft.com/office/drawing/2014/main" id="{85DDCD3E-4181-41C3-96AA-04B840640AA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7467" y="4995863"/>
            <a:ext cx="157480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449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161"/>
    </mc:Choice>
    <mc:Fallback xmlns="">
      <p:transition spd="slow" advTm="261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A08D1E-3B7C-4807-8E83-8EF495746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prstClr val="black"/>
                </a:solidFill>
                <a:latin typeface="Calibri"/>
              </a:rPr>
              <a:t>Dexter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63533D4-CBD6-4F60-84AF-302FBCC1F9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>
                <a:solidFill>
                  <a:prstClr val="black"/>
                </a:solidFill>
              </a:rPr>
              <a:t>Gebruiksdoel: Hobby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>
                <a:solidFill>
                  <a:prstClr val="black"/>
                </a:solidFill>
              </a:rPr>
              <a:t>Herkomst: Groot Brittanië</a:t>
            </a:r>
            <a:endParaRPr lang="nl-NL" sz="3200" dirty="0">
              <a:solidFill>
                <a:prstClr val="black"/>
              </a:solidFill>
            </a:endParaRPr>
          </a:p>
        </p:txBody>
      </p:sp>
      <p:pic>
        <p:nvPicPr>
          <p:cNvPr id="4" name="Picture 2" descr="http://2.bp.blogspot.com/_F-9OzzSPjl4/R0vz98AhcaI/AAAAAAAAAgQ/bDHF6e9KKwo/s320/mark+en+tony.jpg">
            <a:extLst>
              <a:ext uri="{FF2B5EF4-FFF2-40B4-BE49-F238E27FC236}">
                <a16:creationId xmlns:a16="http://schemas.microsoft.com/office/drawing/2014/main" id="{B6B8C2E1-8228-4153-A00F-A45EA648AD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08653" y="1943100"/>
            <a:ext cx="5645147" cy="4233863"/>
          </a:xfrm>
          <a:prstGeom prst="rect">
            <a:avLst/>
          </a:prstGeom>
          <a:noFill/>
        </p:spPr>
      </p:pic>
      <p:pic>
        <p:nvPicPr>
          <p:cNvPr id="5" name="Video 4">
            <a:hlinkClick r:id="" action="ppaction://media"/>
            <a:extLst>
              <a:ext uri="{FF2B5EF4-FFF2-40B4-BE49-F238E27FC236}">
                <a16:creationId xmlns:a16="http://schemas.microsoft.com/office/drawing/2014/main" id="{6636B8C2-1836-4479-A556-199F1BAF05E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1" y="5135563"/>
            <a:ext cx="1388532" cy="1041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511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739"/>
    </mc:Choice>
    <mc:Fallback xmlns="">
      <p:transition spd="slow" advTm="147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8C17E5-3D33-48C5-A36A-57CF325EA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prstClr val="black"/>
                </a:solidFill>
                <a:latin typeface="Calibri"/>
              </a:rPr>
              <a:t>Belgisch Witblauw (BWB)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E15C5E1-4A90-4909-A57D-D6785F1D28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Gebruiksdoel: Vleesproductie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Herkomst: België</a:t>
            </a:r>
          </a:p>
          <a:p>
            <a:endParaRPr lang="nl-NL" dirty="0"/>
          </a:p>
        </p:txBody>
      </p:sp>
      <p:pic>
        <p:nvPicPr>
          <p:cNvPr id="4" name="Picture 2" descr="http://t0.gstatic.com/images?q=tbn:ANd9GcQ69rKkDnSbOHiSQfnE6S7pSDEVNSBhJyYjsKPyCOb1I15QLdljQQ">
            <a:extLst>
              <a:ext uri="{FF2B5EF4-FFF2-40B4-BE49-F238E27FC236}">
                <a16:creationId xmlns:a16="http://schemas.microsoft.com/office/drawing/2014/main" id="{326E2142-7D31-44C6-A503-9807892D61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6363" y="2351314"/>
            <a:ext cx="5107437" cy="3825649"/>
          </a:xfrm>
          <a:prstGeom prst="rect">
            <a:avLst/>
          </a:prstGeom>
          <a:noFill/>
        </p:spPr>
      </p:pic>
      <p:pic>
        <p:nvPicPr>
          <p:cNvPr id="6" name="Video 5">
            <a:hlinkClick r:id="" action="ppaction://media"/>
            <a:extLst>
              <a:ext uri="{FF2B5EF4-FFF2-40B4-BE49-F238E27FC236}">
                <a16:creationId xmlns:a16="http://schemas.microsoft.com/office/drawing/2014/main" id="{E9F42569-4E37-4CB7-BE1F-A7D92187D43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" y="5317067"/>
            <a:ext cx="1146527" cy="85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76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673"/>
    </mc:Choice>
    <mc:Fallback xmlns="">
      <p:transition spd="slow" advTm="366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018495-583C-44F1-85A6-08BC5B51F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prstClr val="black"/>
                </a:solidFill>
                <a:latin typeface="Calibri"/>
              </a:rPr>
              <a:t>Blonde  </a:t>
            </a:r>
            <a:r>
              <a:rPr lang="nl-NL" dirty="0" err="1">
                <a:solidFill>
                  <a:prstClr val="black"/>
                </a:solidFill>
                <a:latin typeface="Calibri"/>
              </a:rPr>
              <a:t>d’Aquitaine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2EAB038-B2DA-4DFB-85CA-6E00778C91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Gebruiksdoel: Vleesproductie			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Herkomst: Frankrijk</a:t>
            </a:r>
          </a:p>
          <a:p>
            <a:endParaRPr lang="nl-NL" dirty="0"/>
          </a:p>
        </p:txBody>
      </p:sp>
      <p:pic>
        <p:nvPicPr>
          <p:cNvPr id="4" name="Picture 2" descr="http://www.ki-samen.nl/upload/03747-Tabalounga.jpg">
            <a:extLst>
              <a:ext uri="{FF2B5EF4-FFF2-40B4-BE49-F238E27FC236}">
                <a16:creationId xmlns:a16="http://schemas.microsoft.com/office/drawing/2014/main" id="{982E83DD-8048-4782-8810-6C95F5163A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2381859"/>
            <a:ext cx="5257800" cy="3795104"/>
          </a:xfrm>
          <a:prstGeom prst="rect">
            <a:avLst/>
          </a:prstGeom>
          <a:noFill/>
        </p:spPr>
      </p:pic>
      <p:pic>
        <p:nvPicPr>
          <p:cNvPr id="5" name="Video 4">
            <a:hlinkClick r:id="" action="ppaction://media"/>
            <a:extLst>
              <a:ext uri="{FF2B5EF4-FFF2-40B4-BE49-F238E27FC236}">
                <a16:creationId xmlns:a16="http://schemas.microsoft.com/office/drawing/2014/main" id="{8C8EC0D3-EA2D-40B1-983F-D522A16EB87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" y="5266267"/>
            <a:ext cx="1214261" cy="910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57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214"/>
    </mc:Choice>
    <mc:Fallback xmlns="">
      <p:transition spd="slow" advTm="182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12F5A8-1BD5-4794-94A6-B44DE10EE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prstClr val="black"/>
                </a:solidFill>
                <a:latin typeface="Calibri"/>
              </a:rPr>
              <a:t>Limousin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E9929CC-18C6-45AC-98D3-73F68D0316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Gebruiksdoel: Vleesproductie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Herkomst: Frankrijk</a:t>
            </a:r>
          </a:p>
          <a:p>
            <a:endParaRPr lang="nl-NL" dirty="0"/>
          </a:p>
        </p:txBody>
      </p:sp>
      <p:pic>
        <p:nvPicPr>
          <p:cNvPr id="4" name="Picture 2" descr="http://mundorodeo.com/wp-content/uploads/2011/02/limousin3.jpg">
            <a:extLst>
              <a:ext uri="{FF2B5EF4-FFF2-40B4-BE49-F238E27FC236}">
                <a16:creationId xmlns:a16="http://schemas.microsoft.com/office/drawing/2014/main" id="{541EF46A-CE1E-4E14-BC98-10ACCF3C3E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9499" y="2469923"/>
            <a:ext cx="5234301" cy="3841977"/>
          </a:xfrm>
          <a:prstGeom prst="rect">
            <a:avLst/>
          </a:prstGeom>
          <a:noFill/>
        </p:spPr>
      </p:pic>
      <p:pic>
        <p:nvPicPr>
          <p:cNvPr id="5" name="Video 4">
            <a:hlinkClick r:id="" action="ppaction://media"/>
            <a:extLst>
              <a:ext uri="{FF2B5EF4-FFF2-40B4-BE49-F238E27FC236}">
                <a16:creationId xmlns:a16="http://schemas.microsoft.com/office/drawing/2014/main" id="{6436E5B1-C39E-462C-886C-9548FA83CBB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" y="5427132"/>
            <a:ext cx="1179689" cy="88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682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851"/>
    </mc:Choice>
    <mc:Fallback xmlns="">
      <p:transition spd="slow" advTm="288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FE0AF4-A51A-4D4D-B6FE-6630598E6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prstClr val="black"/>
                </a:solidFill>
                <a:latin typeface="Calibri"/>
              </a:rPr>
              <a:t>Piemontese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E3491B8-C7FE-454B-B744-B6E4EA5FB6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Gebruiksdoel: Vleesproductie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Herkomst: Italië (</a:t>
            </a:r>
            <a:r>
              <a:rPr lang="nl-NL" sz="3200" dirty="0" err="1">
                <a:solidFill>
                  <a:prstClr val="black"/>
                </a:solidFill>
              </a:rPr>
              <a:t>Piëmonte</a:t>
            </a:r>
            <a:r>
              <a:rPr lang="nl-NL" sz="3200" dirty="0">
                <a:solidFill>
                  <a:prstClr val="black"/>
                </a:solidFill>
              </a:rPr>
              <a:t>)</a:t>
            </a:r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5AB3DF3-3808-45BB-B02D-8CBC56E1DC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6769" y="2518908"/>
            <a:ext cx="5407031" cy="3792992"/>
          </a:xfrm>
          <a:prstGeom prst="rect">
            <a:avLst/>
          </a:prstGeom>
        </p:spPr>
      </p:pic>
      <p:pic>
        <p:nvPicPr>
          <p:cNvPr id="5" name="Video 4">
            <a:hlinkClick r:id="" action="ppaction://media"/>
            <a:extLst>
              <a:ext uri="{FF2B5EF4-FFF2-40B4-BE49-F238E27FC236}">
                <a16:creationId xmlns:a16="http://schemas.microsoft.com/office/drawing/2014/main" id="{8B82791C-804C-4D0E-BCD7-D41DEA12083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0466" y="5266530"/>
            <a:ext cx="1303867" cy="977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921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126"/>
    </mc:Choice>
    <mc:Fallback xmlns="">
      <p:transition spd="slow" advTm="211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C8B63E-8C17-4813-8072-7B11AE64C9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prstClr val="black"/>
                </a:solidFill>
                <a:latin typeface="Calibri"/>
              </a:rPr>
              <a:t>Hereford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990E1B-677B-41E7-B04C-51FB71C95B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Gebruiksdoel: Vleesproductie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Herkomst: Engeland</a:t>
            </a:r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278F8A85-A57C-4CBB-9BC7-424A5A4598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1267" y="2633208"/>
            <a:ext cx="5902533" cy="3678692"/>
          </a:xfrm>
          <a:prstGeom prst="rect">
            <a:avLst/>
          </a:prstGeom>
        </p:spPr>
      </p:pic>
      <p:pic>
        <p:nvPicPr>
          <p:cNvPr id="5" name="Video 4">
            <a:hlinkClick r:id="" action="ppaction://media"/>
            <a:extLst>
              <a:ext uri="{FF2B5EF4-FFF2-40B4-BE49-F238E27FC236}">
                <a16:creationId xmlns:a16="http://schemas.microsoft.com/office/drawing/2014/main" id="{CAC2B33B-06B0-4B4A-A542-902716AB94F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" y="5160961"/>
            <a:ext cx="1354667" cy="101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29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41"/>
    </mc:Choice>
    <mc:Fallback xmlns="">
      <p:transition spd="slow" advTm="137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72</Words>
  <Application>Microsoft Office PowerPoint</Application>
  <PresentationFormat>Breedbeeld</PresentationFormat>
  <Paragraphs>28</Paragraphs>
  <Slides>10</Slides>
  <Notes>0</Notes>
  <HiddenSlides>0</HiddenSlides>
  <MMClips>9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1_Kantoorthema</vt:lpstr>
      <vt:lpstr>Herkauwers (deel 2)</vt:lpstr>
      <vt:lpstr>Schotse Hooglander (HI)</vt:lpstr>
      <vt:lpstr>Galloway</vt:lpstr>
      <vt:lpstr>Dexter</vt:lpstr>
      <vt:lpstr>Belgisch Witblauw (BWB)</vt:lpstr>
      <vt:lpstr>Blonde  d’Aquitaine</vt:lpstr>
      <vt:lpstr>Limousin</vt:lpstr>
      <vt:lpstr>Piemontese</vt:lpstr>
      <vt:lpstr>Hereford</vt:lpstr>
      <vt:lpstr>Charolais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Ger van den Assem</dc:creator>
  <cp:lastModifiedBy>Ger van den Assem</cp:lastModifiedBy>
  <cp:revision>2</cp:revision>
  <dcterms:created xsi:type="dcterms:W3CDTF">2020-04-20T10:26:27Z</dcterms:created>
  <dcterms:modified xsi:type="dcterms:W3CDTF">2020-04-20T10:34:52Z</dcterms:modified>
</cp:coreProperties>
</file>