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Lst>
  <p:notesMasterIdLst>
    <p:notesMasterId r:id="rId53"/>
  </p:notesMasterIdLst>
  <p:sldIdLst>
    <p:sldId id="256" r:id="rId5"/>
    <p:sldId id="309" r:id="rId6"/>
    <p:sldId id="257" r:id="rId7"/>
    <p:sldId id="304" r:id="rId8"/>
    <p:sldId id="258" r:id="rId9"/>
    <p:sldId id="259" r:id="rId10"/>
    <p:sldId id="261" r:id="rId11"/>
    <p:sldId id="298" r:id="rId12"/>
    <p:sldId id="297" r:id="rId13"/>
    <p:sldId id="300" r:id="rId14"/>
    <p:sldId id="301" r:id="rId15"/>
    <p:sldId id="311" r:id="rId16"/>
    <p:sldId id="310"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303"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tijl, licht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73849" autoAdjust="0"/>
  </p:normalViewPr>
  <p:slideViewPr>
    <p:cSldViewPr snapToGrid="0">
      <p:cViewPr varScale="1">
        <p:scale>
          <a:sx n="63" d="100"/>
          <a:sy n="63" d="100"/>
        </p:scale>
        <p:origin x="144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sabeth Ploeg" userId="77054629-e8a0-4978-a1ff-32c5c27dd21f" providerId="ADAL" clId="{18A74FED-7AD9-4EF7-90E3-C67FBB40CBF0}"/>
    <pc:docChg chg="undo custSel modSld">
      <pc:chgData name="Elisabeth Ploeg" userId="77054629-e8a0-4978-a1ff-32c5c27dd21f" providerId="ADAL" clId="{18A74FED-7AD9-4EF7-90E3-C67FBB40CBF0}" dt="2021-10-01T16:04:12.798" v="120" actId="20577"/>
      <pc:docMkLst>
        <pc:docMk/>
      </pc:docMkLst>
      <pc:sldChg chg="modSp mod">
        <pc:chgData name="Elisabeth Ploeg" userId="77054629-e8a0-4978-a1ff-32c5c27dd21f" providerId="ADAL" clId="{18A74FED-7AD9-4EF7-90E3-C67FBB40CBF0}" dt="2021-10-01T15:49:36.678" v="7" actId="20577"/>
        <pc:sldMkLst>
          <pc:docMk/>
          <pc:sldMk cId="1068581709" sldId="257"/>
        </pc:sldMkLst>
        <pc:graphicFrameChg chg="modGraphic">
          <ac:chgData name="Elisabeth Ploeg" userId="77054629-e8a0-4978-a1ff-32c5c27dd21f" providerId="ADAL" clId="{18A74FED-7AD9-4EF7-90E3-C67FBB40CBF0}" dt="2021-10-01T15:49:36.678" v="7" actId="20577"/>
          <ac:graphicFrameMkLst>
            <pc:docMk/>
            <pc:sldMk cId="1068581709" sldId="257"/>
            <ac:graphicFrameMk id="3" creationId="{E0A63158-B37B-48B6-AB6A-D2BF51612CC8}"/>
          </ac:graphicFrameMkLst>
        </pc:graphicFrameChg>
      </pc:sldChg>
      <pc:sldChg chg="modSp mod">
        <pc:chgData name="Elisabeth Ploeg" userId="77054629-e8a0-4978-a1ff-32c5c27dd21f" providerId="ADAL" clId="{18A74FED-7AD9-4EF7-90E3-C67FBB40CBF0}" dt="2021-10-01T16:03:40.881" v="116" actId="20577"/>
        <pc:sldMkLst>
          <pc:docMk/>
          <pc:sldMk cId="1717447747" sldId="261"/>
        </pc:sldMkLst>
        <pc:spChg chg="mod">
          <ac:chgData name="Elisabeth Ploeg" userId="77054629-e8a0-4978-a1ff-32c5c27dd21f" providerId="ADAL" clId="{18A74FED-7AD9-4EF7-90E3-C67FBB40CBF0}" dt="2021-10-01T16:03:40.881" v="116" actId="20577"/>
          <ac:spMkLst>
            <pc:docMk/>
            <pc:sldMk cId="1717447747" sldId="261"/>
            <ac:spMk id="3" creationId="{C1825BC9-A873-4249-A6CD-676C0914647E}"/>
          </ac:spMkLst>
        </pc:spChg>
      </pc:sldChg>
      <pc:sldChg chg="modSp mod">
        <pc:chgData name="Elisabeth Ploeg" userId="77054629-e8a0-4978-a1ff-32c5c27dd21f" providerId="ADAL" clId="{18A74FED-7AD9-4EF7-90E3-C67FBB40CBF0}" dt="2021-10-01T16:04:12.798" v="120" actId="20577"/>
        <pc:sldMkLst>
          <pc:docMk/>
          <pc:sldMk cId="913728474" sldId="297"/>
        </pc:sldMkLst>
        <pc:spChg chg="mod">
          <ac:chgData name="Elisabeth Ploeg" userId="77054629-e8a0-4978-a1ff-32c5c27dd21f" providerId="ADAL" clId="{18A74FED-7AD9-4EF7-90E3-C67FBB40CBF0}" dt="2021-10-01T16:04:12.798" v="120" actId="20577"/>
          <ac:spMkLst>
            <pc:docMk/>
            <pc:sldMk cId="913728474" sldId="297"/>
            <ac:spMk id="5" creationId="{4A87D034-EA5E-4B4A-8657-2758A3522541}"/>
          </ac:spMkLst>
        </pc:spChg>
      </pc:sldChg>
      <pc:sldChg chg="modSp mod">
        <pc:chgData name="Elisabeth Ploeg" userId="77054629-e8a0-4978-a1ff-32c5c27dd21f" providerId="ADAL" clId="{18A74FED-7AD9-4EF7-90E3-C67FBB40CBF0}" dt="2021-10-01T15:57:59.863" v="9" actId="27636"/>
        <pc:sldMkLst>
          <pc:docMk/>
          <pc:sldMk cId="1077310143" sldId="304"/>
        </pc:sldMkLst>
        <pc:spChg chg="mod">
          <ac:chgData name="Elisabeth Ploeg" userId="77054629-e8a0-4978-a1ff-32c5c27dd21f" providerId="ADAL" clId="{18A74FED-7AD9-4EF7-90E3-C67FBB40CBF0}" dt="2021-10-01T15:57:59.863" v="9" actId="27636"/>
          <ac:spMkLst>
            <pc:docMk/>
            <pc:sldMk cId="1077310143" sldId="304"/>
            <ac:spMk id="2" creationId="{2E0BB704-8C1C-4433-B586-23FDA70BD200}"/>
          </ac:spMkLst>
        </pc:spChg>
      </pc:sldChg>
    </pc:docChg>
  </pc:docChgLst>
  <pc:docChgLst>
    <pc:chgData name="Elisabeth Ploeg" userId="77054629-e8a0-4978-a1ff-32c5c27dd21f" providerId="ADAL" clId="{5DBDB93C-74FC-47B0-BC7F-0832ECF16480}"/>
    <pc:docChg chg="custSel delSld modSld">
      <pc:chgData name="Elisabeth Ploeg" userId="77054629-e8a0-4978-a1ff-32c5c27dd21f" providerId="ADAL" clId="{5DBDB93C-74FC-47B0-BC7F-0832ECF16480}" dt="2020-11-24T18:34:02.736" v="936" actId="1076"/>
      <pc:docMkLst>
        <pc:docMk/>
      </pc:docMkLst>
      <pc:sldChg chg="modSp">
        <pc:chgData name="Elisabeth Ploeg" userId="77054629-e8a0-4978-a1ff-32c5c27dd21f" providerId="ADAL" clId="{5DBDB93C-74FC-47B0-BC7F-0832ECF16480}" dt="2020-11-24T18:34:02.736" v="936" actId="1076"/>
        <pc:sldMkLst>
          <pc:docMk/>
          <pc:sldMk cId="1068581709" sldId="257"/>
        </pc:sldMkLst>
        <pc:graphicFrameChg chg="modGraphic">
          <ac:chgData name="Elisabeth Ploeg" userId="77054629-e8a0-4978-a1ff-32c5c27dd21f" providerId="ADAL" clId="{5DBDB93C-74FC-47B0-BC7F-0832ECF16480}" dt="2020-11-24T15:13:38.700" v="137" actId="20577"/>
          <ac:graphicFrameMkLst>
            <pc:docMk/>
            <pc:sldMk cId="1068581709" sldId="257"/>
            <ac:graphicFrameMk id="3" creationId="{E0A63158-B37B-48B6-AB6A-D2BF51612CC8}"/>
          </ac:graphicFrameMkLst>
        </pc:graphicFrameChg>
        <pc:picChg chg="mod">
          <ac:chgData name="Elisabeth Ploeg" userId="77054629-e8a0-4978-a1ff-32c5c27dd21f" providerId="ADAL" clId="{5DBDB93C-74FC-47B0-BC7F-0832ECF16480}" dt="2020-11-24T18:34:02.736" v="936" actId="1076"/>
          <ac:picMkLst>
            <pc:docMk/>
            <pc:sldMk cId="1068581709" sldId="257"/>
            <ac:picMk id="7" creationId="{E55417EE-9034-4B47-AD6F-883FE1DFAB3A}"/>
          </ac:picMkLst>
        </pc:picChg>
      </pc:sldChg>
      <pc:sldChg chg="modSp">
        <pc:chgData name="Elisabeth Ploeg" userId="77054629-e8a0-4978-a1ff-32c5c27dd21f" providerId="ADAL" clId="{5DBDB93C-74FC-47B0-BC7F-0832ECF16480}" dt="2020-11-24T15:23:03.436" v="509" actId="1076"/>
        <pc:sldMkLst>
          <pc:docMk/>
          <pc:sldMk cId="1559602119" sldId="258"/>
        </pc:sldMkLst>
        <pc:spChg chg="mod">
          <ac:chgData name="Elisabeth Ploeg" userId="77054629-e8a0-4978-a1ff-32c5c27dd21f" providerId="ADAL" clId="{5DBDB93C-74FC-47B0-BC7F-0832ECF16480}" dt="2020-11-24T15:23:03.436" v="509" actId="1076"/>
          <ac:spMkLst>
            <pc:docMk/>
            <pc:sldMk cId="1559602119" sldId="258"/>
            <ac:spMk id="2" creationId="{1896140C-BC04-4C95-A5AE-12977FD121BE}"/>
          </ac:spMkLst>
        </pc:spChg>
        <pc:spChg chg="mod">
          <ac:chgData name="Elisabeth Ploeg" userId="77054629-e8a0-4978-a1ff-32c5c27dd21f" providerId="ADAL" clId="{5DBDB93C-74FC-47B0-BC7F-0832ECF16480}" dt="2020-11-24T15:22:52.617" v="508" actId="1076"/>
          <ac:spMkLst>
            <pc:docMk/>
            <pc:sldMk cId="1559602119" sldId="258"/>
            <ac:spMk id="3" creationId="{C15163A4-E1B9-4682-BA89-1D79DA794AA9}"/>
          </ac:spMkLst>
        </pc:spChg>
      </pc:sldChg>
      <pc:sldChg chg="modSp">
        <pc:chgData name="Elisabeth Ploeg" userId="77054629-e8a0-4978-a1ff-32c5c27dd21f" providerId="ADAL" clId="{5DBDB93C-74FC-47B0-BC7F-0832ECF16480}" dt="2020-11-24T15:27:12.501" v="679" actId="20577"/>
        <pc:sldMkLst>
          <pc:docMk/>
          <pc:sldMk cId="1327944782" sldId="259"/>
        </pc:sldMkLst>
        <pc:spChg chg="mod">
          <ac:chgData name="Elisabeth Ploeg" userId="77054629-e8a0-4978-a1ff-32c5c27dd21f" providerId="ADAL" clId="{5DBDB93C-74FC-47B0-BC7F-0832ECF16480}" dt="2020-11-24T15:27:12.501" v="679" actId="20577"/>
          <ac:spMkLst>
            <pc:docMk/>
            <pc:sldMk cId="1327944782" sldId="259"/>
            <ac:spMk id="3" creationId="{13C38A55-84F0-47AF-9569-7F58D20A84DD}"/>
          </ac:spMkLst>
        </pc:spChg>
      </pc:sldChg>
      <pc:sldChg chg="modSp del">
        <pc:chgData name="Elisabeth Ploeg" userId="77054629-e8a0-4978-a1ff-32c5c27dd21f" providerId="ADAL" clId="{5DBDB93C-74FC-47B0-BC7F-0832ECF16480}" dt="2020-11-24T15:26:37.054" v="627" actId="2696"/>
        <pc:sldMkLst>
          <pc:docMk/>
          <pc:sldMk cId="1744926451" sldId="260"/>
        </pc:sldMkLst>
        <pc:spChg chg="mod">
          <ac:chgData name="Elisabeth Ploeg" userId="77054629-e8a0-4978-a1ff-32c5c27dd21f" providerId="ADAL" clId="{5DBDB93C-74FC-47B0-BC7F-0832ECF16480}" dt="2020-11-24T15:26:29.005" v="626" actId="20577"/>
          <ac:spMkLst>
            <pc:docMk/>
            <pc:sldMk cId="1744926451" sldId="260"/>
            <ac:spMk id="3" creationId="{2E1296DA-36C6-4406-AAE6-CE81500D9BB7}"/>
          </ac:spMkLst>
        </pc:spChg>
      </pc:sldChg>
      <pc:sldChg chg="modSp">
        <pc:chgData name="Elisabeth Ploeg" userId="77054629-e8a0-4978-a1ff-32c5c27dd21f" providerId="ADAL" clId="{5DBDB93C-74FC-47B0-BC7F-0832ECF16480}" dt="2020-11-24T17:47:07.823" v="907" actId="20577"/>
        <pc:sldMkLst>
          <pc:docMk/>
          <pc:sldMk cId="1717447747" sldId="261"/>
        </pc:sldMkLst>
        <pc:spChg chg="mod">
          <ac:chgData name="Elisabeth Ploeg" userId="77054629-e8a0-4978-a1ff-32c5c27dd21f" providerId="ADAL" clId="{5DBDB93C-74FC-47B0-BC7F-0832ECF16480}" dt="2020-11-24T17:47:07.823" v="907" actId="20577"/>
          <ac:spMkLst>
            <pc:docMk/>
            <pc:sldMk cId="1717447747" sldId="261"/>
            <ac:spMk id="3" creationId="{C1825BC9-A873-4249-A6CD-676C0914647E}"/>
          </ac:spMkLst>
        </pc:spChg>
      </pc:sldChg>
      <pc:sldChg chg="modSp">
        <pc:chgData name="Elisabeth Ploeg" userId="77054629-e8a0-4978-a1ff-32c5c27dd21f" providerId="ADAL" clId="{5DBDB93C-74FC-47B0-BC7F-0832ECF16480}" dt="2020-11-24T17:49:44.235" v="935" actId="20577"/>
        <pc:sldMkLst>
          <pc:docMk/>
          <pc:sldMk cId="1112543603" sldId="262"/>
        </pc:sldMkLst>
        <pc:spChg chg="mod">
          <ac:chgData name="Elisabeth Ploeg" userId="77054629-e8a0-4978-a1ff-32c5c27dd21f" providerId="ADAL" clId="{5DBDB93C-74FC-47B0-BC7F-0832ECF16480}" dt="2020-11-24T17:49:44.235" v="935" actId="20577"/>
          <ac:spMkLst>
            <pc:docMk/>
            <pc:sldMk cId="1112543603" sldId="262"/>
            <ac:spMk id="6" creationId="{6EBDDC64-FEEB-471D-A3F0-E80E7A7A4583}"/>
          </ac:spMkLst>
        </pc:spChg>
      </pc:sldChg>
      <pc:sldChg chg="modSp">
        <pc:chgData name="Elisabeth Ploeg" userId="77054629-e8a0-4978-a1ff-32c5c27dd21f" providerId="ADAL" clId="{5DBDB93C-74FC-47B0-BC7F-0832ECF16480}" dt="2020-11-24T17:48:32.224" v="931" actId="20577"/>
        <pc:sldMkLst>
          <pc:docMk/>
          <pc:sldMk cId="913728474" sldId="297"/>
        </pc:sldMkLst>
        <pc:spChg chg="mod">
          <ac:chgData name="Elisabeth Ploeg" userId="77054629-e8a0-4978-a1ff-32c5c27dd21f" providerId="ADAL" clId="{5DBDB93C-74FC-47B0-BC7F-0832ECF16480}" dt="2020-11-24T17:48:32.224" v="931" actId="20577"/>
          <ac:spMkLst>
            <pc:docMk/>
            <pc:sldMk cId="913728474" sldId="297"/>
            <ac:spMk id="5" creationId="{4A87D034-EA5E-4B4A-8657-2758A3522541}"/>
          </ac:spMkLst>
        </pc:spChg>
      </pc:sldChg>
      <pc:sldChg chg="modSp">
        <pc:chgData name="Elisabeth Ploeg" userId="77054629-e8a0-4978-a1ff-32c5c27dd21f" providerId="ADAL" clId="{5DBDB93C-74FC-47B0-BC7F-0832ECF16480}" dt="2020-11-24T15:20:27.989" v="463" actId="20577"/>
        <pc:sldMkLst>
          <pc:docMk/>
          <pc:sldMk cId="1077310143" sldId="304"/>
        </pc:sldMkLst>
        <pc:spChg chg="mod">
          <ac:chgData name="Elisabeth Ploeg" userId="77054629-e8a0-4978-a1ff-32c5c27dd21f" providerId="ADAL" clId="{5DBDB93C-74FC-47B0-BC7F-0832ECF16480}" dt="2020-11-24T15:20:27.989" v="463" actId="20577"/>
          <ac:spMkLst>
            <pc:docMk/>
            <pc:sldMk cId="1077310143" sldId="304"/>
            <ac:spMk id="13" creationId="{C372A810-0D67-465C-AFC4-5178865C4989}"/>
          </ac:spMkLst>
        </pc:spChg>
      </pc:sldChg>
    </pc:docChg>
  </pc:docChgLst>
  <pc:docChgLst>
    <pc:chgData name="Elisabeth Ploeg" userId="77054629-e8a0-4978-a1ff-32c5c27dd21f" providerId="ADAL" clId="{F9454344-5BF9-420D-A405-E2E3C053F04B}"/>
    <pc:docChg chg="undo redo custSel mod addSld delSld modSld sldOrd">
      <pc:chgData name="Elisabeth Ploeg" userId="77054629-e8a0-4978-a1ff-32c5c27dd21f" providerId="ADAL" clId="{F9454344-5BF9-420D-A405-E2E3C053F04B}" dt="2019-09-18T13:38:19.587" v="2554" actId="20577"/>
      <pc:docMkLst>
        <pc:docMk/>
      </pc:docMkLst>
      <pc:sldChg chg="addSp delSp modSp mod setBg delDesignElem">
        <pc:chgData name="Elisabeth Ploeg" userId="77054629-e8a0-4978-a1ff-32c5c27dd21f" providerId="ADAL" clId="{F9454344-5BF9-420D-A405-E2E3C053F04B}" dt="2019-09-17T20:00:19.175" v="24"/>
        <pc:sldMkLst>
          <pc:docMk/>
          <pc:sldMk cId="977437383" sldId="256"/>
        </pc:sldMkLst>
        <pc:spChg chg="mod">
          <ac:chgData name="Elisabeth Ploeg" userId="77054629-e8a0-4978-a1ff-32c5c27dd21f" providerId="ADAL" clId="{F9454344-5BF9-420D-A405-E2E3C053F04B}" dt="2019-09-17T20:00:03.130" v="22" actId="26606"/>
          <ac:spMkLst>
            <pc:docMk/>
            <pc:sldMk cId="977437383" sldId="256"/>
            <ac:spMk id="2" creationId="{41CE42FA-7DA1-4DAC-A8A6-25830FDA86E8}"/>
          </ac:spMkLst>
        </pc:spChg>
        <pc:spChg chg="mod">
          <ac:chgData name="Elisabeth Ploeg" userId="77054629-e8a0-4978-a1ff-32c5c27dd21f" providerId="ADAL" clId="{F9454344-5BF9-420D-A405-E2E3C053F04B}" dt="2019-09-17T20:00:03.130" v="22" actId="26606"/>
          <ac:spMkLst>
            <pc:docMk/>
            <pc:sldMk cId="977437383" sldId="256"/>
            <ac:spMk id="3" creationId="{629DD0B5-D278-4934-8140-72A718E78083}"/>
          </ac:spMkLst>
        </pc:spChg>
        <pc:spChg chg="add del">
          <ac:chgData name="Elisabeth Ploeg" userId="77054629-e8a0-4978-a1ff-32c5c27dd21f" providerId="ADAL" clId="{F9454344-5BF9-420D-A405-E2E3C053F04B}" dt="2019-09-17T20:00:19.175" v="24"/>
          <ac:spMkLst>
            <pc:docMk/>
            <pc:sldMk cId="977437383" sldId="256"/>
            <ac:spMk id="8" creationId="{62AE8E50-35D4-4D5A-A4BB-168CBB027DA2}"/>
          </ac:spMkLst>
        </pc:spChg>
        <pc:spChg chg="add del">
          <ac:chgData name="Elisabeth Ploeg" userId="77054629-e8a0-4978-a1ff-32c5c27dd21f" providerId="ADAL" clId="{F9454344-5BF9-420D-A405-E2E3C053F04B}" dt="2019-09-17T20:00:19.175" v="24"/>
          <ac:spMkLst>
            <pc:docMk/>
            <pc:sldMk cId="977437383" sldId="256"/>
            <ac:spMk id="10" creationId="{C37D1D6D-17D8-4296-B000-665D1892D01E}"/>
          </ac:spMkLst>
        </pc:spChg>
        <pc:spChg chg="add del">
          <ac:chgData name="Elisabeth Ploeg" userId="77054629-e8a0-4978-a1ff-32c5c27dd21f" providerId="ADAL" clId="{F9454344-5BF9-420D-A405-E2E3C053F04B}" dt="2019-09-17T20:00:19.175" v="24"/>
          <ac:spMkLst>
            <pc:docMk/>
            <pc:sldMk cId="977437383" sldId="256"/>
            <ac:spMk id="12" creationId="{1B26E892-1320-40AA-9CA1-246721C18768}"/>
          </ac:spMkLst>
        </pc:spChg>
        <pc:spChg chg="add del">
          <ac:chgData name="Elisabeth Ploeg" userId="77054629-e8a0-4978-a1ff-32c5c27dd21f" providerId="ADAL" clId="{F9454344-5BF9-420D-A405-E2E3C053F04B}" dt="2019-09-17T20:00:19.175" v="24"/>
          <ac:spMkLst>
            <pc:docMk/>
            <pc:sldMk cId="977437383" sldId="256"/>
            <ac:spMk id="16" creationId="{C170DF7D-4686-4BD5-A9CD-C8964928468D}"/>
          </ac:spMkLst>
        </pc:spChg>
        <pc:cxnChg chg="add del">
          <ac:chgData name="Elisabeth Ploeg" userId="77054629-e8a0-4978-a1ff-32c5c27dd21f" providerId="ADAL" clId="{F9454344-5BF9-420D-A405-E2E3C053F04B}" dt="2019-09-17T20:00:19.175" v="24"/>
          <ac:cxnSpMkLst>
            <pc:docMk/>
            <pc:sldMk cId="977437383" sldId="256"/>
            <ac:cxnSpMk id="14" creationId="{C9A1F79C-E4D1-4AAE-BA11-3A09005252E3}"/>
          </ac:cxnSpMkLst>
        </pc:cxnChg>
      </pc:sldChg>
      <pc:sldChg chg="delSp modSp delDesignElem">
        <pc:chgData name="Elisabeth Ploeg" userId="77054629-e8a0-4978-a1ff-32c5c27dd21f" providerId="ADAL" clId="{F9454344-5BF9-420D-A405-E2E3C053F04B}" dt="2019-09-17T20:14:00.753" v="414" actId="20577"/>
        <pc:sldMkLst>
          <pc:docMk/>
          <pc:sldMk cId="1068581709" sldId="257"/>
        </pc:sldMkLst>
        <pc:spChg chg="del">
          <ac:chgData name="Elisabeth Ploeg" userId="77054629-e8a0-4978-a1ff-32c5c27dd21f" providerId="ADAL" clId="{F9454344-5BF9-420D-A405-E2E3C053F04B}" dt="2019-09-17T19:59:47.439" v="9"/>
          <ac:spMkLst>
            <pc:docMk/>
            <pc:sldMk cId="1068581709" sldId="257"/>
            <ac:spMk id="10" creationId="{D87AB319-64C0-4E2D-B1CD-0A970301BEEA}"/>
          </ac:spMkLst>
        </pc:spChg>
        <pc:spChg chg="del">
          <ac:chgData name="Elisabeth Ploeg" userId="77054629-e8a0-4978-a1ff-32c5c27dd21f" providerId="ADAL" clId="{F9454344-5BF9-420D-A405-E2E3C053F04B}" dt="2019-09-17T19:59:47.439" v="9"/>
          <ac:spMkLst>
            <pc:docMk/>
            <pc:sldMk cId="1068581709" sldId="257"/>
            <ac:spMk id="12" creationId="{CC4A892D-088E-4414-965D-1F8C4212F602}"/>
          </ac:spMkLst>
        </pc:spChg>
        <pc:spChg chg="del">
          <ac:chgData name="Elisabeth Ploeg" userId="77054629-e8a0-4978-a1ff-32c5c27dd21f" providerId="ADAL" clId="{F9454344-5BF9-420D-A405-E2E3C053F04B}" dt="2019-09-17T19:59:47.439" v="9"/>
          <ac:spMkLst>
            <pc:docMk/>
            <pc:sldMk cId="1068581709" sldId="257"/>
            <ac:spMk id="14" creationId="{472BC85F-BF83-4D6D-A1BC-8EE5822F0804}"/>
          </ac:spMkLst>
        </pc:spChg>
        <pc:graphicFrameChg chg="mod modGraphic">
          <ac:chgData name="Elisabeth Ploeg" userId="77054629-e8a0-4978-a1ff-32c5c27dd21f" providerId="ADAL" clId="{F9454344-5BF9-420D-A405-E2E3C053F04B}" dt="2019-09-17T20:14:00.753" v="414" actId="20577"/>
          <ac:graphicFrameMkLst>
            <pc:docMk/>
            <pc:sldMk cId="1068581709" sldId="257"/>
            <ac:graphicFrameMk id="3" creationId="{E0A63158-B37B-48B6-AB6A-D2BF51612CC8}"/>
          </ac:graphicFrameMkLst>
        </pc:graphicFrameChg>
      </pc:sldChg>
      <pc:sldChg chg="delSp modSp delDesignElem">
        <pc:chgData name="Elisabeth Ploeg" userId="77054629-e8a0-4978-a1ff-32c5c27dd21f" providerId="ADAL" clId="{F9454344-5BF9-420D-A405-E2E3C053F04B}" dt="2019-09-17T20:51:51.440" v="1128" actId="1076"/>
        <pc:sldMkLst>
          <pc:docMk/>
          <pc:sldMk cId="1559602119" sldId="258"/>
        </pc:sldMkLst>
        <pc:spChg chg="mod">
          <ac:chgData name="Elisabeth Ploeg" userId="77054629-e8a0-4978-a1ff-32c5c27dd21f" providerId="ADAL" clId="{F9454344-5BF9-420D-A405-E2E3C053F04B}" dt="2019-09-17T20:51:51.440" v="1128" actId="1076"/>
          <ac:spMkLst>
            <pc:docMk/>
            <pc:sldMk cId="1559602119" sldId="258"/>
            <ac:spMk id="3" creationId="{C15163A4-E1B9-4682-BA89-1D79DA794AA9}"/>
          </ac:spMkLst>
        </pc:spChg>
        <pc:spChg chg="del">
          <ac:chgData name="Elisabeth Ploeg" userId="77054629-e8a0-4978-a1ff-32c5c27dd21f" providerId="ADAL" clId="{F9454344-5BF9-420D-A405-E2E3C053F04B}" dt="2019-09-17T19:59:47.439" v="9"/>
          <ac:spMkLst>
            <pc:docMk/>
            <pc:sldMk cId="1559602119" sldId="258"/>
            <ac:spMk id="12" creationId="{69825ADD-F95C-4747-9B41-5DB21C28E6D2}"/>
          </ac:spMkLst>
        </pc:spChg>
        <pc:spChg chg="del">
          <ac:chgData name="Elisabeth Ploeg" userId="77054629-e8a0-4978-a1ff-32c5c27dd21f" providerId="ADAL" clId="{F9454344-5BF9-420D-A405-E2E3C053F04B}" dt="2019-09-17T19:59:47.439" v="9"/>
          <ac:spMkLst>
            <pc:docMk/>
            <pc:sldMk cId="1559602119" sldId="258"/>
            <ac:spMk id="13" creationId="{BD976C13-68E6-4E25-B13E-FC3A2D3F66E3}"/>
          </ac:spMkLst>
        </pc:spChg>
        <pc:spChg chg="del">
          <ac:chgData name="Elisabeth Ploeg" userId="77054629-e8a0-4978-a1ff-32c5c27dd21f" providerId="ADAL" clId="{F9454344-5BF9-420D-A405-E2E3C053F04B}" dt="2019-09-17T19:59:47.439" v="9"/>
          <ac:spMkLst>
            <pc:docMk/>
            <pc:sldMk cId="1559602119" sldId="258"/>
            <ac:spMk id="14" creationId="{86791A8E-B2BA-467D-BB87-8CFBFB13AF9F}"/>
          </ac:spMkLst>
        </pc:spChg>
        <pc:spChg chg="del">
          <ac:chgData name="Elisabeth Ploeg" userId="77054629-e8a0-4978-a1ff-32c5c27dd21f" providerId="ADAL" clId="{F9454344-5BF9-420D-A405-E2E3C053F04B}" dt="2019-09-17T19:59:47.439" v="9"/>
          <ac:spMkLst>
            <pc:docMk/>
            <pc:sldMk cId="1559602119" sldId="258"/>
            <ac:spMk id="15" creationId="{0F97E041-634B-4B3E-8669-42583D95672F}"/>
          </ac:spMkLst>
        </pc:spChg>
      </pc:sldChg>
      <pc:sldChg chg="modSp">
        <pc:chgData name="Elisabeth Ploeg" userId="77054629-e8a0-4978-a1ff-32c5c27dd21f" providerId="ADAL" clId="{F9454344-5BF9-420D-A405-E2E3C053F04B}" dt="2019-09-17T20:52:40.764" v="1171" actId="27636"/>
        <pc:sldMkLst>
          <pc:docMk/>
          <pc:sldMk cId="1327944782" sldId="259"/>
        </pc:sldMkLst>
        <pc:spChg chg="mod">
          <ac:chgData name="Elisabeth Ploeg" userId="77054629-e8a0-4978-a1ff-32c5c27dd21f" providerId="ADAL" clId="{F9454344-5BF9-420D-A405-E2E3C053F04B}" dt="2019-09-17T20:52:40.764" v="1171" actId="27636"/>
          <ac:spMkLst>
            <pc:docMk/>
            <pc:sldMk cId="1327944782" sldId="259"/>
            <ac:spMk id="3" creationId="{13C38A55-84F0-47AF-9569-7F58D20A84DD}"/>
          </ac:spMkLst>
        </pc:spChg>
        <pc:picChg chg="mod">
          <ac:chgData name="Elisabeth Ploeg" userId="77054629-e8a0-4978-a1ff-32c5c27dd21f" providerId="ADAL" clId="{F9454344-5BF9-420D-A405-E2E3C053F04B}" dt="2019-09-17T20:34:15.351" v="834" actId="1076"/>
          <ac:picMkLst>
            <pc:docMk/>
            <pc:sldMk cId="1327944782" sldId="259"/>
            <ac:picMk id="4" creationId="{39005EBF-04F1-436F-AF34-1C11D1FFA57B}"/>
          </ac:picMkLst>
        </pc:picChg>
      </pc:sldChg>
      <pc:sldChg chg="delSp modSp delDesignElem">
        <pc:chgData name="Elisabeth Ploeg" userId="77054629-e8a0-4978-a1ff-32c5c27dd21f" providerId="ADAL" clId="{F9454344-5BF9-420D-A405-E2E3C053F04B}" dt="2019-09-17T20:25:32.966" v="699" actId="20577"/>
        <pc:sldMkLst>
          <pc:docMk/>
          <pc:sldMk cId="1744926451" sldId="260"/>
        </pc:sldMkLst>
        <pc:spChg chg="mod">
          <ac:chgData name="Elisabeth Ploeg" userId="77054629-e8a0-4978-a1ff-32c5c27dd21f" providerId="ADAL" clId="{F9454344-5BF9-420D-A405-E2E3C053F04B}" dt="2019-09-17T20:25:32.966" v="699" actId="20577"/>
          <ac:spMkLst>
            <pc:docMk/>
            <pc:sldMk cId="1744926451" sldId="260"/>
            <ac:spMk id="3" creationId="{2E1296DA-36C6-4406-AAE6-CE81500D9BB7}"/>
          </ac:spMkLst>
        </pc:spChg>
        <pc:spChg chg="del">
          <ac:chgData name="Elisabeth Ploeg" userId="77054629-e8a0-4978-a1ff-32c5c27dd21f" providerId="ADAL" clId="{F9454344-5BF9-420D-A405-E2E3C053F04B}" dt="2019-09-17T19:59:47.439" v="9"/>
          <ac:spMkLst>
            <pc:docMk/>
            <pc:sldMk cId="1744926451" sldId="260"/>
            <ac:spMk id="8" creationId="{B1CCD5EF-766D-43B9-A25D-19122E5FB181}"/>
          </ac:spMkLst>
        </pc:spChg>
        <pc:spChg chg="del">
          <ac:chgData name="Elisabeth Ploeg" userId="77054629-e8a0-4978-a1ff-32c5c27dd21f" providerId="ADAL" clId="{F9454344-5BF9-420D-A405-E2E3C053F04B}" dt="2019-09-17T19:59:47.439" v="9"/>
          <ac:spMkLst>
            <pc:docMk/>
            <pc:sldMk cId="1744926451" sldId="260"/>
            <ac:spMk id="10" creationId="{FD9699C9-77F1-4E33-A750-CB78C7EA29E6}"/>
          </ac:spMkLst>
        </pc:spChg>
      </pc:sldChg>
      <pc:sldChg chg="modSp">
        <pc:chgData name="Elisabeth Ploeg" userId="77054629-e8a0-4978-a1ff-32c5c27dd21f" providerId="ADAL" clId="{F9454344-5BF9-420D-A405-E2E3C053F04B}" dt="2019-09-18T13:38:19.587" v="2554" actId="20577"/>
        <pc:sldMkLst>
          <pc:docMk/>
          <pc:sldMk cId="1717447747" sldId="261"/>
        </pc:sldMkLst>
        <pc:spChg chg="mod">
          <ac:chgData name="Elisabeth Ploeg" userId="77054629-e8a0-4978-a1ff-32c5c27dd21f" providerId="ADAL" clId="{F9454344-5BF9-420D-A405-E2E3C053F04B}" dt="2019-09-17T20:35:56.919" v="864" actId="20577"/>
          <ac:spMkLst>
            <pc:docMk/>
            <pc:sldMk cId="1717447747" sldId="261"/>
            <ac:spMk id="2" creationId="{8F9942B1-E25E-4F56-B179-54969160817B}"/>
          </ac:spMkLst>
        </pc:spChg>
        <pc:spChg chg="mod">
          <ac:chgData name="Elisabeth Ploeg" userId="77054629-e8a0-4978-a1ff-32c5c27dd21f" providerId="ADAL" clId="{F9454344-5BF9-420D-A405-E2E3C053F04B}" dt="2019-09-18T13:38:19.587" v="2554" actId="20577"/>
          <ac:spMkLst>
            <pc:docMk/>
            <pc:sldMk cId="1717447747" sldId="261"/>
            <ac:spMk id="3" creationId="{C1825BC9-A873-4249-A6CD-676C0914647E}"/>
          </ac:spMkLst>
        </pc:spChg>
      </pc:sldChg>
      <pc:sldChg chg="addSp delSp modSp">
        <pc:chgData name="Elisabeth Ploeg" userId="77054629-e8a0-4978-a1ff-32c5c27dd21f" providerId="ADAL" clId="{F9454344-5BF9-420D-A405-E2E3C053F04B}" dt="2019-09-17T21:03:00.048" v="1815" actId="478"/>
        <pc:sldMkLst>
          <pc:docMk/>
          <pc:sldMk cId="1112543603" sldId="262"/>
        </pc:sldMkLst>
        <pc:spChg chg="del">
          <ac:chgData name="Elisabeth Ploeg" userId="77054629-e8a0-4978-a1ff-32c5c27dd21f" providerId="ADAL" clId="{F9454344-5BF9-420D-A405-E2E3C053F04B}" dt="2019-09-17T21:02:29.104" v="1771" actId="478"/>
          <ac:spMkLst>
            <pc:docMk/>
            <pc:sldMk cId="1112543603" sldId="262"/>
            <ac:spMk id="3" creationId="{00000000-0000-0000-0000-000000000000}"/>
          </ac:spMkLst>
        </pc:spChg>
        <pc:spChg chg="del mod">
          <ac:chgData name="Elisabeth Ploeg" userId="77054629-e8a0-4978-a1ff-32c5c27dd21f" providerId="ADAL" clId="{F9454344-5BF9-420D-A405-E2E3C053F04B}" dt="2019-09-17T21:03:00.048" v="1815" actId="478"/>
          <ac:spMkLst>
            <pc:docMk/>
            <pc:sldMk cId="1112543603" sldId="262"/>
            <ac:spMk id="4" creationId="{00000000-0000-0000-0000-000000000000}"/>
          </ac:spMkLst>
        </pc:spChg>
        <pc:spChg chg="add mod">
          <ac:chgData name="Elisabeth Ploeg" userId="77054629-e8a0-4978-a1ff-32c5c27dd21f" providerId="ADAL" clId="{F9454344-5BF9-420D-A405-E2E3C053F04B}" dt="2019-09-17T21:02:49.341" v="1813" actId="20577"/>
          <ac:spMkLst>
            <pc:docMk/>
            <pc:sldMk cId="1112543603" sldId="262"/>
            <ac:spMk id="6" creationId="{6EBDDC64-FEEB-471D-A3F0-E80E7A7A4583}"/>
          </ac:spMkLst>
        </pc:spChg>
      </pc:sldChg>
      <pc:sldChg chg="modSp">
        <pc:chgData name="Elisabeth Ploeg" userId="77054629-e8a0-4978-a1ff-32c5c27dd21f" providerId="ADAL" clId="{F9454344-5BF9-420D-A405-E2E3C053F04B}" dt="2019-09-17T19:59:47.737" v="15" actId="27636"/>
        <pc:sldMkLst>
          <pc:docMk/>
          <pc:sldMk cId="34922382" sldId="263"/>
        </pc:sldMkLst>
        <pc:spChg chg="mod">
          <ac:chgData name="Elisabeth Ploeg" userId="77054629-e8a0-4978-a1ff-32c5c27dd21f" providerId="ADAL" clId="{F9454344-5BF9-420D-A405-E2E3C053F04B}" dt="2019-09-17T19:59:47.737" v="15" actId="27636"/>
          <ac:spMkLst>
            <pc:docMk/>
            <pc:sldMk cId="34922382" sldId="263"/>
            <ac:spMk id="2" creationId="{00000000-0000-0000-0000-000000000000}"/>
          </ac:spMkLst>
        </pc:spChg>
      </pc:sldChg>
      <pc:sldChg chg="modSp">
        <pc:chgData name="Elisabeth Ploeg" userId="77054629-e8a0-4978-a1ff-32c5c27dd21f" providerId="ADAL" clId="{F9454344-5BF9-420D-A405-E2E3C053F04B}" dt="2019-09-17T19:59:47.753" v="16" actId="27636"/>
        <pc:sldMkLst>
          <pc:docMk/>
          <pc:sldMk cId="848896578" sldId="264"/>
        </pc:sldMkLst>
        <pc:spChg chg="mod">
          <ac:chgData name="Elisabeth Ploeg" userId="77054629-e8a0-4978-a1ff-32c5c27dd21f" providerId="ADAL" clId="{F9454344-5BF9-420D-A405-E2E3C053F04B}" dt="2019-09-17T19:59:47.753" v="16" actId="27636"/>
          <ac:spMkLst>
            <pc:docMk/>
            <pc:sldMk cId="848896578" sldId="264"/>
            <ac:spMk id="3" creationId="{00000000-0000-0000-0000-000000000000}"/>
          </ac:spMkLst>
        </pc:spChg>
      </pc:sldChg>
      <pc:sldChg chg="modSp">
        <pc:chgData name="Elisabeth Ploeg" userId="77054629-e8a0-4978-a1ff-32c5c27dd21f" providerId="ADAL" clId="{F9454344-5BF9-420D-A405-E2E3C053F04B}" dt="2019-09-17T19:59:47.753" v="17" actId="27636"/>
        <pc:sldMkLst>
          <pc:docMk/>
          <pc:sldMk cId="3219313617" sldId="265"/>
        </pc:sldMkLst>
        <pc:spChg chg="mod">
          <ac:chgData name="Elisabeth Ploeg" userId="77054629-e8a0-4978-a1ff-32c5c27dd21f" providerId="ADAL" clId="{F9454344-5BF9-420D-A405-E2E3C053F04B}" dt="2019-09-17T19:59:47.753" v="17" actId="27636"/>
          <ac:spMkLst>
            <pc:docMk/>
            <pc:sldMk cId="3219313617" sldId="265"/>
            <ac:spMk id="2" creationId="{00000000-0000-0000-0000-000000000000}"/>
          </ac:spMkLst>
        </pc:spChg>
      </pc:sldChg>
      <pc:sldChg chg="modSp">
        <pc:chgData name="Elisabeth Ploeg" userId="77054629-e8a0-4978-a1ff-32c5c27dd21f" providerId="ADAL" clId="{F9454344-5BF9-420D-A405-E2E3C053F04B}" dt="2019-09-17T19:59:47.784" v="18" actId="27636"/>
        <pc:sldMkLst>
          <pc:docMk/>
          <pc:sldMk cId="2716450784" sldId="267"/>
        </pc:sldMkLst>
        <pc:spChg chg="mod">
          <ac:chgData name="Elisabeth Ploeg" userId="77054629-e8a0-4978-a1ff-32c5c27dd21f" providerId="ADAL" clId="{F9454344-5BF9-420D-A405-E2E3C053F04B}" dt="2019-09-17T19:59:47.784" v="18" actId="27636"/>
          <ac:spMkLst>
            <pc:docMk/>
            <pc:sldMk cId="2716450784" sldId="267"/>
            <ac:spMk id="3" creationId="{00000000-0000-0000-0000-000000000000}"/>
          </ac:spMkLst>
        </pc:spChg>
      </pc:sldChg>
      <pc:sldChg chg="addSp modSp mod setBg">
        <pc:chgData name="Elisabeth Ploeg" userId="77054629-e8a0-4978-a1ff-32c5c27dd21f" providerId="ADAL" clId="{F9454344-5BF9-420D-A405-E2E3C053F04B}" dt="2019-09-17T21:04:06.861" v="1816" actId="26606"/>
        <pc:sldMkLst>
          <pc:docMk/>
          <pc:sldMk cId="1447447397" sldId="268"/>
        </pc:sldMkLst>
        <pc:spChg chg="mod">
          <ac:chgData name="Elisabeth Ploeg" userId="77054629-e8a0-4978-a1ff-32c5c27dd21f" providerId="ADAL" clId="{F9454344-5BF9-420D-A405-E2E3C053F04B}" dt="2019-09-17T21:04:06.861" v="1816" actId="26606"/>
          <ac:spMkLst>
            <pc:docMk/>
            <pc:sldMk cId="1447447397" sldId="268"/>
            <ac:spMk id="2" creationId="{00000000-0000-0000-0000-000000000000}"/>
          </ac:spMkLst>
        </pc:spChg>
        <pc:spChg chg="mod ord">
          <ac:chgData name="Elisabeth Ploeg" userId="77054629-e8a0-4978-a1ff-32c5c27dd21f" providerId="ADAL" clId="{F9454344-5BF9-420D-A405-E2E3C053F04B}" dt="2019-09-17T21:04:06.861" v="1816" actId="26606"/>
          <ac:spMkLst>
            <pc:docMk/>
            <pc:sldMk cId="1447447397" sldId="268"/>
            <ac:spMk id="3" creationId="{00000000-0000-0000-0000-000000000000}"/>
          </ac:spMkLst>
        </pc:spChg>
        <pc:spChg chg="add">
          <ac:chgData name="Elisabeth Ploeg" userId="77054629-e8a0-4978-a1ff-32c5c27dd21f" providerId="ADAL" clId="{F9454344-5BF9-420D-A405-E2E3C053F04B}" dt="2019-09-17T21:04:06.861" v="1816" actId="26606"/>
          <ac:spMkLst>
            <pc:docMk/>
            <pc:sldMk cId="1447447397" sldId="268"/>
            <ac:spMk id="9" creationId="{CA4D39DB-AFA4-47BA-A7F2-13A71D210C66}"/>
          </ac:spMkLst>
        </pc:spChg>
        <pc:picChg chg="mod">
          <ac:chgData name="Elisabeth Ploeg" userId="77054629-e8a0-4978-a1ff-32c5c27dd21f" providerId="ADAL" clId="{F9454344-5BF9-420D-A405-E2E3C053F04B}" dt="2019-09-17T21:04:06.861" v="1816" actId="26606"/>
          <ac:picMkLst>
            <pc:docMk/>
            <pc:sldMk cId="1447447397" sldId="268"/>
            <ac:picMk id="4" creationId="{00000000-0000-0000-0000-000000000000}"/>
          </ac:picMkLst>
        </pc:picChg>
      </pc:sldChg>
      <pc:sldChg chg="addSp delSp modSp mod setBg">
        <pc:chgData name="Elisabeth Ploeg" userId="77054629-e8a0-4978-a1ff-32c5c27dd21f" providerId="ADAL" clId="{F9454344-5BF9-420D-A405-E2E3C053F04B}" dt="2019-09-17T21:04:49.944" v="1820" actId="26606"/>
        <pc:sldMkLst>
          <pc:docMk/>
          <pc:sldMk cId="1976201175" sldId="270"/>
        </pc:sldMkLst>
        <pc:spChg chg="mod">
          <ac:chgData name="Elisabeth Ploeg" userId="77054629-e8a0-4978-a1ff-32c5c27dd21f" providerId="ADAL" clId="{F9454344-5BF9-420D-A405-E2E3C053F04B}" dt="2019-09-17T21:04:49.944" v="1820" actId="26606"/>
          <ac:spMkLst>
            <pc:docMk/>
            <pc:sldMk cId="1976201175" sldId="270"/>
            <ac:spMk id="2" creationId="{00000000-0000-0000-0000-000000000000}"/>
          </ac:spMkLst>
        </pc:spChg>
        <pc:spChg chg="add del mod">
          <ac:chgData name="Elisabeth Ploeg" userId="77054629-e8a0-4978-a1ff-32c5c27dd21f" providerId="ADAL" clId="{F9454344-5BF9-420D-A405-E2E3C053F04B}" dt="2019-09-17T21:04:47.267" v="1819"/>
          <ac:spMkLst>
            <pc:docMk/>
            <pc:sldMk cId="1976201175" sldId="270"/>
            <ac:spMk id="3" creationId="{253F6F3F-1CBD-4E63-BC0C-8D017BCCBA62}"/>
          </ac:spMkLst>
        </pc:spChg>
        <pc:spChg chg="add del mod">
          <ac:chgData name="Elisabeth Ploeg" userId="77054629-e8a0-4978-a1ff-32c5c27dd21f" providerId="ADAL" clId="{F9454344-5BF9-420D-A405-E2E3C053F04B}" dt="2019-09-17T21:04:47.267" v="1819"/>
          <ac:spMkLst>
            <pc:docMk/>
            <pc:sldMk cId="1976201175" sldId="270"/>
            <ac:spMk id="4" creationId="{81C1B5A9-463A-4137-B237-6D41E411D4F2}"/>
          </ac:spMkLst>
        </pc:spChg>
        <pc:spChg chg="add mod ord">
          <ac:chgData name="Elisabeth Ploeg" userId="77054629-e8a0-4978-a1ff-32c5c27dd21f" providerId="ADAL" clId="{F9454344-5BF9-420D-A405-E2E3C053F04B}" dt="2019-09-17T21:04:49.944" v="1820" actId="26606"/>
          <ac:spMkLst>
            <pc:docMk/>
            <pc:sldMk cId="1976201175" sldId="270"/>
            <ac:spMk id="5" creationId="{9D7740EE-713C-465D-81DE-BE9A3F2A9218}"/>
          </ac:spMkLst>
        </pc:spChg>
        <pc:spChg chg="del">
          <ac:chgData name="Elisabeth Ploeg" userId="77054629-e8a0-4978-a1ff-32c5c27dd21f" providerId="ADAL" clId="{F9454344-5BF9-420D-A405-E2E3C053F04B}" dt="2019-09-17T21:04:49.944" v="1820" actId="26606"/>
          <ac:spMkLst>
            <pc:docMk/>
            <pc:sldMk cId="1976201175" sldId="270"/>
            <ac:spMk id="6" creationId="{00000000-0000-0000-0000-000000000000}"/>
          </ac:spMkLst>
        </pc:spChg>
        <pc:spChg chg="add">
          <ac:chgData name="Elisabeth Ploeg" userId="77054629-e8a0-4978-a1ff-32c5c27dd21f" providerId="ADAL" clId="{F9454344-5BF9-420D-A405-E2E3C053F04B}" dt="2019-09-17T21:04:49.944" v="1820" actId="26606"/>
          <ac:spMkLst>
            <pc:docMk/>
            <pc:sldMk cId="1976201175" sldId="270"/>
            <ac:spMk id="12" creationId="{CA4D39DB-AFA4-47BA-A7F2-13A71D210C66}"/>
          </ac:spMkLst>
        </pc:spChg>
        <pc:picChg chg="mod">
          <ac:chgData name="Elisabeth Ploeg" userId="77054629-e8a0-4978-a1ff-32c5c27dd21f" providerId="ADAL" clId="{F9454344-5BF9-420D-A405-E2E3C053F04B}" dt="2019-09-17T21:04:49.944" v="1820" actId="26606"/>
          <ac:picMkLst>
            <pc:docMk/>
            <pc:sldMk cId="1976201175" sldId="270"/>
            <ac:picMk id="7" creationId="{00000000-0000-0000-0000-000000000000}"/>
          </ac:picMkLst>
        </pc:picChg>
      </pc:sldChg>
      <pc:sldChg chg="addSp modSp mod setBg">
        <pc:chgData name="Elisabeth Ploeg" userId="77054629-e8a0-4978-a1ff-32c5c27dd21f" providerId="ADAL" clId="{F9454344-5BF9-420D-A405-E2E3C053F04B}" dt="2019-09-17T21:05:04.790" v="1821" actId="26606"/>
        <pc:sldMkLst>
          <pc:docMk/>
          <pc:sldMk cId="914957013" sldId="271"/>
        </pc:sldMkLst>
        <pc:spChg chg="mod">
          <ac:chgData name="Elisabeth Ploeg" userId="77054629-e8a0-4978-a1ff-32c5c27dd21f" providerId="ADAL" clId="{F9454344-5BF9-420D-A405-E2E3C053F04B}" dt="2019-09-17T21:05:04.790" v="1821" actId="26606"/>
          <ac:spMkLst>
            <pc:docMk/>
            <pc:sldMk cId="914957013" sldId="271"/>
            <ac:spMk id="2" creationId="{00000000-0000-0000-0000-000000000000}"/>
          </ac:spMkLst>
        </pc:spChg>
        <pc:spChg chg="mod ord">
          <ac:chgData name="Elisabeth Ploeg" userId="77054629-e8a0-4978-a1ff-32c5c27dd21f" providerId="ADAL" clId="{F9454344-5BF9-420D-A405-E2E3C053F04B}" dt="2019-09-17T21:05:04.790" v="1821" actId="26606"/>
          <ac:spMkLst>
            <pc:docMk/>
            <pc:sldMk cId="914957013" sldId="271"/>
            <ac:spMk id="3" creationId="{00000000-0000-0000-0000-000000000000}"/>
          </ac:spMkLst>
        </pc:spChg>
        <pc:spChg chg="add">
          <ac:chgData name="Elisabeth Ploeg" userId="77054629-e8a0-4978-a1ff-32c5c27dd21f" providerId="ADAL" clId="{F9454344-5BF9-420D-A405-E2E3C053F04B}" dt="2019-09-17T21:05:04.790" v="1821" actId="26606"/>
          <ac:spMkLst>
            <pc:docMk/>
            <pc:sldMk cId="914957013" sldId="271"/>
            <ac:spMk id="10" creationId="{CA4D39DB-AFA4-47BA-A7F2-13A71D210C66}"/>
          </ac:spMkLst>
        </pc:spChg>
        <pc:picChg chg="mod">
          <ac:chgData name="Elisabeth Ploeg" userId="77054629-e8a0-4978-a1ff-32c5c27dd21f" providerId="ADAL" clId="{F9454344-5BF9-420D-A405-E2E3C053F04B}" dt="2019-09-17T21:05:04.790" v="1821" actId="26606"/>
          <ac:picMkLst>
            <pc:docMk/>
            <pc:sldMk cId="914957013" sldId="271"/>
            <ac:picMk id="5" creationId="{00000000-0000-0000-0000-000000000000}"/>
          </ac:picMkLst>
        </pc:picChg>
      </pc:sldChg>
      <pc:sldChg chg="addSp delSp modSp mod setBg">
        <pc:chgData name="Elisabeth Ploeg" userId="77054629-e8a0-4978-a1ff-32c5c27dd21f" providerId="ADAL" clId="{F9454344-5BF9-420D-A405-E2E3C053F04B}" dt="2019-09-17T21:06:09.658" v="1824" actId="26606"/>
        <pc:sldMkLst>
          <pc:docMk/>
          <pc:sldMk cId="1490583745" sldId="276"/>
        </pc:sldMkLst>
        <pc:spChg chg="mod">
          <ac:chgData name="Elisabeth Ploeg" userId="77054629-e8a0-4978-a1ff-32c5c27dd21f" providerId="ADAL" clId="{F9454344-5BF9-420D-A405-E2E3C053F04B}" dt="2019-09-17T21:06:09.658" v="1824" actId="26606"/>
          <ac:spMkLst>
            <pc:docMk/>
            <pc:sldMk cId="1490583745" sldId="276"/>
            <ac:spMk id="2" creationId="{00000000-0000-0000-0000-000000000000}"/>
          </ac:spMkLst>
        </pc:spChg>
        <pc:spChg chg="mod">
          <ac:chgData name="Elisabeth Ploeg" userId="77054629-e8a0-4978-a1ff-32c5c27dd21f" providerId="ADAL" clId="{F9454344-5BF9-420D-A405-E2E3C053F04B}" dt="2019-09-17T21:06:09.658" v="1824" actId="26606"/>
          <ac:spMkLst>
            <pc:docMk/>
            <pc:sldMk cId="1490583745" sldId="276"/>
            <ac:spMk id="5" creationId="{00000000-0000-0000-0000-000000000000}"/>
          </ac:spMkLst>
        </pc:spChg>
        <pc:spChg chg="add del">
          <ac:chgData name="Elisabeth Ploeg" userId="77054629-e8a0-4978-a1ff-32c5c27dd21f" providerId="ADAL" clId="{F9454344-5BF9-420D-A405-E2E3C053F04B}" dt="2019-09-17T21:06:09.646" v="1823" actId="26606"/>
          <ac:spMkLst>
            <pc:docMk/>
            <pc:sldMk cId="1490583745" sldId="276"/>
            <ac:spMk id="13" creationId="{CA4D39DB-AFA4-47BA-A7F2-13A71D210C66}"/>
          </ac:spMkLst>
        </pc:spChg>
        <pc:spChg chg="add">
          <ac:chgData name="Elisabeth Ploeg" userId="77054629-e8a0-4978-a1ff-32c5c27dd21f" providerId="ADAL" clId="{F9454344-5BF9-420D-A405-E2E3C053F04B}" dt="2019-09-17T21:06:09.658" v="1824" actId="26606"/>
          <ac:spMkLst>
            <pc:docMk/>
            <pc:sldMk cId="1490583745" sldId="276"/>
            <ac:spMk id="17" creationId="{4FAE1107-CEC3-4041-8BAA-CDB6F6759B35}"/>
          </ac:spMkLst>
        </pc:spChg>
        <pc:picChg chg="mod ord">
          <ac:chgData name="Elisabeth Ploeg" userId="77054629-e8a0-4978-a1ff-32c5c27dd21f" providerId="ADAL" clId="{F9454344-5BF9-420D-A405-E2E3C053F04B}" dt="2019-09-17T21:06:09.658" v="1824" actId="26606"/>
          <ac:picMkLst>
            <pc:docMk/>
            <pc:sldMk cId="1490583745" sldId="276"/>
            <ac:picMk id="6" creationId="{00000000-0000-0000-0000-000000000000}"/>
          </ac:picMkLst>
        </pc:picChg>
        <pc:cxnChg chg="add del">
          <ac:chgData name="Elisabeth Ploeg" userId="77054629-e8a0-4978-a1ff-32c5c27dd21f" providerId="ADAL" clId="{F9454344-5BF9-420D-A405-E2E3C053F04B}" dt="2019-09-17T21:06:09.646" v="1823" actId="26606"/>
          <ac:cxnSpMkLst>
            <pc:docMk/>
            <pc:sldMk cId="1490583745" sldId="276"/>
            <ac:cxnSpMk id="11" creationId="{9200C8B5-FB5A-4F8B-A9BD-693C051418A3}"/>
          </ac:cxnSpMkLst>
        </pc:cxnChg>
        <pc:cxnChg chg="add">
          <ac:chgData name="Elisabeth Ploeg" userId="77054629-e8a0-4978-a1ff-32c5c27dd21f" providerId="ADAL" clId="{F9454344-5BF9-420D-A405-E2E3C053F04B}" dt="2019-09-17T21:06:09.658" v="1824" actId="26606"/>
          <ac:cxnSpMkLst>
            <pc:docMk/>
            <pc:sldMk cId="1490583745" sldId="276"/>
            <ac:cxnSpMk id="15" creationId="{1AEA88FB-F5DD-45CE-AAE1-7B33D0ABDD25}"/>
          </ac:cxnSpMkLst>
        </pc:cxnChg>
        <pc:cxnChg chg="add">
          <ac:chgData name="Elisabeth Ploeg" userId="77054629-e8a0-4978-a1ff-32c5c27dd21f" providerId="ADAL" clId="{F9454344-5BF9-420D-A405-E2E3C053F04B}" dt="2019-09-17T21:06:09.658" v="1824" actId="26606"/>
          <ac:cxnSpMkLst>
            <pc:docMk/>
            <pc:sldMk cId="1490583745" sldId="276"/>
            <ac:cxnSpMk id="16" creationId="{9200C8B5-FB5A-4F8B-A9BD-693C051418A3}"/>
          </ac:cxnSpMkLst>
        </pc:cxnChg>
      </pc:sldChg>
      <pc:sldChg chg="addSp modSp mod setBg">
        <pc:chgData name="Elisabeth Ploeg" userId="77054629-e8a0-4978-a1ff-32c5c27dd21f" providerId="ADAL" clId="{F9454344-5BF9-420D-A405-E2E3C053F04B}" dt="2019-09-17T21:06:31.742" v="1825" actId="26606"/>
        <pc:sldMkLst>
          <pc:docMk/>
          <pc:sldMk cId="624392627" sldId="278"/>
        </pc:sldMkLst>
        <pc:spChg chg="mod">
          <ac:chgData name="Elisabeth Ploeg" userId="77054629-e8a0-4978-a1ff-32c5c27dd21f" providerId="ADAL" clId="{F9454344-5BF9-420D-A405-E2E3C053F04B}" dt="2019-09-17T21:06:31.742" v="1825" actId="26606"/>
          <ac:spMkLst>
            <pc:docMk/>
            <pc:sldMk cId="624392627" sldId="278"/>
            <ac:spMk id="2" creationId="{00000000-0000-0000-0000-000000000000}"/>
          </ac:spMkLst>
        </pc:spChg>
        <pc:spChg chg="mod">
          <ac:chgData name="Elisabeth Ploeg" userId="77054629-e8a0-4978-a1ff-32c5c27dd21f" providerId="ADAL" clId="{F9454344-5BF9-420D-A405-E2E3C053F04B}" dt="2019-09-17T21:06:31.742" v="1825" actId="26606"/>
          <ac:spMkLst>
            <pc:docMk/>
            <pc:sldMk cId="624392627" sldId="278"/>
            <ac:spMk id="3" creationId="{00000000-0000-0000-0000-000000000000}"/>
          </ac:spMkLst>
        </pc:spChg>
        <pc:spChg chg="add">
          <ac:chgData name="Elisabeth Ploeg" userId="77054629-e8a0-4978-a1ff-32c5c27dd21f" providerId="ADAL" clId="{F9454344-5BF9-420D-A405-E2E3C053F04B}" dt="2019-09-17T21:06:31.742" v="1825" actId="26606"/>
          <ac:spMkLst>
            <pc:docMk/>
            <pc:sldMk cId="624392627" sldId="278"/>
            <ac:spMk id="8" creationId="{62AE8E50-35D4-4D5A-A4BB-168CBB027DA2}"/>
          </ac:spMkLst>
        </pc:spChg>
        <pc:spChg chg="add">
          <ac:chgData name="Elisabeth Ploeg" userId="77054629-e8a0-4978-a1ff-32c5c27dd21f" providerId="ADAL" clId="{F9454344-5BF9-420D-A405-E2E3C053F04B}" dt="2019-09-17T21:06:31.742" v="1825" actId="26606"/>
          <ac:spMkLst>
            <pc:docMk/>
            <pc:sldMk cId="624392627" sldId="278"/>
            <ac:spMk id="10" creationId="{C37D1D6D-17D8-4296-B000-665D1892D01E}"/>
          </ac:spMkLst>
        </pc:spChg>
        <pc:spChg chg="add">
          <ac:chgData name="Elisabeth Ploeg" userId="77054629-e8a0-4978-a1ff-32c5c27dd21f" providerId="ADAL" clId="{F9454344-5BF9-420D-A405-E2E3C053F04B}" dt="2019-09-17T21:06:31.742" v="1825" actId="26606"/>
          <ac:spMkLst>
            <pc:docMk/>
            <pc:sldMk cId="624392627" sldId="278"/>
            <ac:spMk id="12" creationId="{1B26E892-1320-40AA-9CA1-246721C18768}"/>
          </ac:spMkLst>
        </pc:spChg>
        <pc:spChg chg="add">
          <ac:chgData name="Elisabeth Ploeg" userId="77054629-e8a0-4978-a1ff-32c5c27dd21f" providerId="ADAL" clId="{F9454344-5BF9-420D-A405-E2E3C053F04B}" dt="2019-09-17T21:06:31.742" v="1825" actId="26606"/>
          <ac:spMkLst>
            <pc:docMk/>
            <pc:sldMk cId="624392627" sldId="278"/>
            <ac:spMk id="16" creationId="{C170DF7D-4686-4BD5-A9CD-C8964928468D}"/>
          </ac:spMkLst>
        </pc:spChg>
        <pc:cxnChg chg="add">
          <ac:chgData name="Elisabeth Ploeg" userId="77054629-e8a0-4978-a1ff-32c5c27dd21f" providerId="ADAL" clId="{F9454344-5BF9-420D-A405-E2E3C053F04B}" dt="2019-09-17T21:06:31.742" v="1825" actId="26606"/>
          <ac:cxnSpMkLst>
            <pc:docMk/>
            <pc:sldMk cId="624392627" sldId="278"/>
            <ac:cxnSpMk id="14" creationId="{C9A1F79C-E4D1-4AAE-BA11-3A09005252E3}"/>
          </ac:cxnSpMkLst>
        </pc:cxnChg>
      </pc:sldChg>
      <pc:sldChg chg="addSp delSp modSp mod setBg">
        <pc:chgData name="Elisabeth Ploeg" userId="77054629-e8a0-4978-a1ff-32c5c27dd21f" providerId="ADAL" clId="{F9454344-5BF9-420D-A405-E2E3C053F04B}" dt="2019-09-17T21:07:10.502" v="1830" actId="478"/>
        <pc:sldMkLst>
          <pc:docMk/>
          <pc:sldMk cId="183518407" sldId="279"/>
        </pc:sldMkLst>
        <pc:spChg chg="add del mod">
          <ac:chgData name="Elisabeth Ploeg" userId="77054629-e8a0-4978-a1ff-32c5c27dd21f" providerId="ADAL" clId="{F9454344-5BF9-420D-A405-E2E3C053F04B}" dt="2019-09-17T21:07:10.502" v="1830" actId="478"/>
          <ac:spMkLst>
            <pc:docMk/>
            <pc:sldMk cId="183518407" sldId="279"/>
            <ac:spMk id="2" creationId="{2B1EFE96-0155-46CA-8308-8CBCEE80B26C}"/>
          </ac:spMkLst>
        </pc:spChg>
        <pc:spChg chg="add mod">
          <ac:chgData name="Elisabeth Ploeg" userId="77054629-e8a0-4978-a1ff-32c5c27dd21f" providerId="ADAL" clId="{F9454344-5BF9-420D-A405-E2E3C053F04B}" dt="2019-09-17T21:07:03.100" v="1829" actId="26606"/>
          <ac:spMkLst>
            <pc:docMk/>
            <pc:sldMk cId="183518407" sldId="279"/>
            <ac:spMk id="3" creationId="{9C60EFD4-45CD-4582-839E-380D34744E4A}"/>
          </ac:spMkLst>
        </pc:spChg>
        <pc:spChg chg="add del">
          <ac:chgData name="Elisabeth Ploeg" userId="77054629-e8a0-4978-a1ff-32c5c27dd21f" providerId="ADAL" clId="{F9454344-5BF9-420D-A405-E2E3C053F04B}" dt="2019-09-17T21:07:03.100" v="1829" actId="26606"/>
          <ac:spMkLst>
            <pc:docMk/>
            <pc:sldMk cId="183518407" sldId="279"/>
            <ac:spMk id="4" creationId="{00000000-0000-0000-0000-000000000000}"/>
          </ac:spMkLst>
        </pc:spChg>
        <pc:spChg chg="add del">
          <ac:chgData name="Elisabeth Ploeg" userId="77054629-e8a0-4978-a1ff-32c5c27dd21f" providerId="ADAL" clId="{F9454344-5BF9-420D-A405-E2E3C053F04B}" dt="2019-09-17T21:07:03.092" v="1828" actId="26606"/>
          <ac:spMkLst>
            <pc:docMk/>
            <pc:sldMk cId="183518407" sldId="279"/>
            <ac:spMk id="12" creationId="{4FAE1107-CEC3-4041-8BAA-CDB6F6759B35}"/>
          </ac:spMkLst>
        </pc:spChg>
        <pc:spChg chg="add">
          <ac:chgData name="Elisabeth Ploeg" userId="77054629-e8a0-4978-a1ff-32c5c27dd21f" providerId="ADAL" clId="{F9454344-5BF9-420D-A405-E2E3C053F04B}" dt="2019-09-17T21:07:03.100" v="1829" actId="26606"/>
          <ac:spMkLst>
            <pc:docMk/>
            <pc:sldMk cId="183518407" sldId="279"/>
            <ac:spMk id="16" creationId="{CA4D39DB-AFA4-47BA-A7F2-13A71D210C66}"/>
          </ac:spMkLst>
        </pc:spChg>
        <pc:picChg chg="mod ord">
          <ac:chgData name="Elisabeth Ploeg" userId="77054629-e8a0-4978-a1ff-32c5c27dd21f" providerId="ADAL" clId="{F9454344-5BF9-420D-A405-E2E3C053F04B}" dt="2019-09-17T21:07:03.100" v="1829" actId="26606"/>
          <ac:picMkLst>
            <pc:docMk/>
            <pc:sldMk cId="183518407" sldId="279"/>
            <ac:picMk id="7" creationId="{00000000-0000-0000-0000-000000000000}"/>
          </ac:picMkLst>
        </pc:picChg>
        <pc:cxnChg chg="add del">
          <ac:chgData name="Elisabeth Ploeg" userId="77054629-e8a0-4978-a1ff-32c5c27dd21f" providerId="ADAL" clId="{F9454344-5BF9-420D-A405-E2E3C053F04B}" dt="2019-09-17T21:07:03.092" v="1828" actId="26606"/>
          <ac:cxnSpMkLst>
            <pc:docMk/>
            <pc:sldMk cId="183518407" sldId="279"/>
            <ac:cxnSpMk id="14" creationId="{1AEA88FB-F5DD-45CE-AAE1-7B33D0ABDD25}"/>
          </ac:cxnSpMkLst>
        </pc:cxnChg>
      </pc:sldChg>
      <pc:sldChg chg="addSp delSp modSp mod setBg">
        <pc:chgData name="Elisabeth Ploeg" userId="77054629-e8a0-4978-a1ff-32c5c27dd21f" providerId="ADAL" clId="{F9454344-5BF9-420D-A405-E2E3C053F04B}" dt="2019-09-17T21:07:53.862" v="1835" actId="1076"/>
        <pc:sldMkLst>
          <pc:docMk/>
          <pc:sldMk cId="3633069222" sldId="280"/>
        </pc:sldMkLst>
        <pc:spChg chg="mod">
          <ac:chgData name="Elisabeth Ploeg" userId="77054629-e8a0-4978-a1ff-32c5c27dd21f" providerId="ADAL" clId="{F9454344-5BF9-420D-A405-E2E3C053F04B}" dt="2019-09-17T21:07:53.862" v="1835" actId="1076"/>
          <ac:spMkLst>
            <pc:docMk/>
            <pc:sldMk cId="3633069222" sldId="280"/>
            <ac:spMk id="2" creationId="{00000000-0000-0000-0000-000000000000}"/>
          </ac:spMkLst>
        </pc:spChg>
        <pc:spChg chg="add mod ord">
          <ac:chgData name="Elisabeth Ploeg" userId="77054629-e8a0-4978-a1ff-32c5c27dd21f" providerId="ADAL" clId="{F9454344-5BF9-420D-A405-E2E3C053F04B}" dt="2019-09-17T21:07:35.316" v="1832" actId="26606"/>
          <ac:spMkLst>
            <pc:docMk/>
            <pc:sldMk cId="3633069222" sldId="280"/>
            <ac:spMk id="3" creationId="{15E576CD-6DC7-4A3A-8196-F280A39C5C72}"/>
          </ac:spMkLst>
        </pc:spChg>
        <pc:spChg chg="del">
          <ac:chgData name="Elisabeth Ploeg" userId="77054629-e8a0-4978-a1ff-32c5c27dd21f" providerId="ADAL" clId="{F9454344-5BF9-420D-A405-E2E3C053F04B}" dt="2019-09-17T21:07:35.316" v="1832" actId="26606"/>
          <ac:spMkLst>
            <pc:docMk/>
            <pc:sldMk cId="3633069222" sldId="280"/>
            <ac:spMk id="7" creationId="{00000000-0000-0000-0000-000000000000}"/>
          </ac:spMkLst>
        </pc:spChg>
        <pc:spChg chg="add">
          <ac:chgData name="Elisabeth Ploeg" userId="77054629-e8a0-4978-a1ff-32c5c27dd21f" providerId="ADAL" clId="{F9454344-5BF9-420D-A405-E2E3C053F04B}" dt="2019-09-17T21:07:35.316" v="1832" actId="26606"/>
          <ac:spMkLst>
            <pc:docMk/>
            <pc:sldMk cId="3633069222" sldId="280"/>
            <ac:spMk id="12" creationId="{CA4D39DB-AFA4-47BA-A7F2-13A71D210C66}"/>
          </ac:spMkLst>
        </pc:spChg>
        <pc:picChg chg="mod">
          <ac:chgData name="Elisabeth Ploeg" userId="77054629-e8a0-4978-a1ff-32c5c27dd21f" providerId="ADAL" clId="{F9454344-5BF9-420D-A405-E2E3C053F04B}" dt="2019-09-17T21:07:35.316" v="1832" actId="26606"/>
          <ac:picMkLst>
            <pc:docMk/>
            <pc:sldMk cId="3633069222" sldId="280"/>
            <ac:picMk id="6" creationId="{00000000-0000-0000-0000-000000000000}"/>
          </ac:picMkLst>
        </pc:picChg>
      </pc:sldChg>
      <pc:sldChg chg="addSp delSp modSp mod setBg">
        <pc:chgData name="Elisabeth Ploeg" userId="77054629-e8a0-4978-a1ff-32c5c27dd21f" providerId="ADAL" clId="{F9454344-5BF9-420D-A405-E2E3C053F04B}" dt="2019-09-17T21:08:26.147" v="1838" actId="478"/>
        <pc:sldMkLst>
          <pc:docMk/>
          <pc:sldMk cId="1719678659" sldId="281"/>
        </pc:sldMkLst>
        <pc:spChg chg="add del mod">
          <ac:chgData name="Elisabeth Ploeg" userId="77054629-e8a0-4978-a1ff-32c5c27dd21f" providerId="ADAL" clId="{F9454344-5BF9-420D-A405-E2E3C053F04B}" dt="2019-09-17T21:08:26.147" v="1838" actId="478"/>
          <ac:spMkLst>
            <pc:docMk/>
            <pc:sldMk cId="1719678659" sldId="281"/>
            <ac:spMk id="3" creationId="{98C5120B-EBEB-4F5B-94CE-20916D56CEB5}"/>
          </ac:spMkLst>
        </pc:spChg>
        <pc:spChg chg="add mod">
          <ac:chgData name="Elisabeth Ploeg" userId="77054629-e8a0-4978-a1ff-32c5c27dd21f" providerId="ADAL" clId="{F9454344-5BF9-420D-A405-E2E3C053F04B}" dt="2019-09-17T21:08:18.379" v="1837" actId="26606"/>
          <ac:spMkLst>
            <pc:docMk/>
            <pc:sldMk cId="1719678659" sldId="281"/>
            <ac:spMk id="4" creationId="{D9385037-3D85-4073-8FD3-8D62C35DBAA3}"/>
          </ac:spMkLst>
        </pc:spChg>
        <pc:spChg chg="del">
          <ac:chgData name="Elisabeth Ploeg" userId="77054629-e8a0-4978-a1ff-32c5c27dd21f" providerId="ADAL" clId="{F9454344-5BF9-420D-A405-E2E3C053F04B}" dt="2019-09-17T21:08:18.379" v="1837" actId="26606"/>
          <ac:spMkLst>
            <pc:docMk/>
            <pc:sldMk cId="1719678659" sldId="281"/>
            <ac:spMk id="5" creationId="{00000000-0000-0000-0000-000000000000}"/>
          </ac:spMkLst>
        </pc:spChg>
        <pc:picChg chg="mod ord">
          <ac:chgData name="Elisabeth Ploeg" userId="77054629-e8a0-4978-a1ff-32c5c27dd21f" providerId="ADAL" clId="{F9454344-5BF9-420D-A405-E2E3C053F04B}" dt="2019-09-17T21:08:18.379" v="1837" actId="26606"/>
          <ac:picMkLst>
            <pc:docMk/>
            <pc:sldMk cId="1719678659" sldId="281"/>
            <ac:picMk id="2" creationId="{00000000-0000-0000-0000-000000000000}"/>
          </ac:picMkLst>
        </pc:picChg>
      </pc:sldChg>
      <pc:sldChg chg="addSp delSp modSp mod setBg">
        <pc:chgData name="Elisabeth Ploeg" userId="77054629-e8a0-4978-a1ff-32c5c27dd21f" providerId="ADAL" clId="{F9454344-5BF9-420D-A405-E2E3C053F04B}" dt="2019-09-17T21:09:37.069" v="1848" actId="14100"/>
        <pc:sldMkLst>
          <pc:docMk/>
          <pc:sldMk cId="3694938154" sldId="282"/>
        </pc:sldMkLst>
        <pc:spChg chg="add del mod">
          <ac:chgData name="Elisabeth Ploeg" userId="77054629-e8a0-4978-a1ff-32c5c27dd21f" providerId="ADAL" clId="{F9454344-5BF9-420D-A405-E2E3C053F04B}" dt="2019-09-17T21:09:13.650" v="1845" actId="478"/>
          <ac:spMkLst>
            <pc:docMk/>
            <pc:sldMk cId="3694938154" sldId="282"/>
            <ac:spMk id="2" creationId="{5EB76FA1-9FD5-4E96-8107-07F3C2650B5B}"/>
          </ac:spMkLst>
        </pc:spChg>
        <pc:spChg chg="add mod">
          <ac:chgData name="Elisabeth Ploeg" userId="77054629-e8a0-4978-a1ff-32c5c27dd21f" providerId="ADAL" clId="{F9454344-5BF9-420D-A405-E2E3C053F04B}" dt="2019-09-17T21:09:37.069" v="1848" actId="14100"/>
          <ac:spMkLst>
            <pc:docMk/>
            <pc:sldMk cId="3694938154" sldId="282"/>
            <ac:spMk id="3" creationId="{8877C708-ECDE-4FA4-8CA8-D7284E8F36DD}"/>
          </ac:spMkLst>
        </pc:spChg>
        <pc:spChg chg="add del">
          <ac:chgData name="Elisabeth Ploeg" userId="77054629-e8a0-4978-a1ff-32c5c27dd21f" providerId="ADAL" clId="{F9454344-5BF9-420D-A405-E2E3C053F04B}" dt="2019-09-17T21:09:04.691" v="1844" actId="26606"/>
          <ac:spMkLst>
            <pc:docMk/>
            <pc:sldMk cId="3694938154" sldId="282"/>
            <ac:spMk id="6" creationId="{00000000-0000-0000-0000-000000000000}"/>
          </ac:spMkLst>
        </pc:spChg>
        <pc:spChg chg="add del">
          <ac:chgData name="Elisabeth Ploeg" userId="77054629-e8a0-4978-a1ff-32c5c27dd21f" providerId="ADAL" clId="{F9454344-5BF9-420D-A405-E2E3C053F04B}" dt="2019-09-17T21:09:04.683" v="1843" actId="26606"/>
          <ac:spMkLst>
            <pc:docMk/>
            <pc:sldMk cId="3694938154" sldId="282"/>
            <ac:spMk id="11" creationId="{CA4D39DB-AFA4-47BA-A7F2-13A71D210C66}"/>
          </ac:spMkLst>
        </pc:spChg>
        <pc:picChg chg="mod ord">
          <ac:chgData name="Elisabeth Ploeg" userId="77054629-e8a0-4978-a1ff-32c5c27dd21f" providerId="ADAL" clId="{F9454344-5BF9-420D-A405-E2E3C053F04B}" dt="2019-09-17T21:09:04.691" v="1844" actId="26606"/>
          <ac:picMkLst>
            <pc:docMk/>
            <pc:sldMk cId="3694938154" sldId="282"/>
            <ac:picMk id="4" creationId="{00000000-0000-0000-0000-000000000000}"/>
          </ac:picMkLst>
        </pc:picChg>
      </pc:sldChg>
      <pc:sldChg chg="addSp delSp modSp mod setBg">
        <pc:chgData name="Elisabeth Ploeg" userId="77054629-e8a0-4978-a1ff-32c5c27dd21f" providerId="ADAL" clId="{F9454344-5BF9-420D-A405-E2E3C053F04B}" dt="2019-09-17T21:10:15.410" v="1853" actId="1076"/>
        <pc:sldMkLst>
          <pc:docMk/>
          <pc:sldMk cId="4014182259" sldId="283"/>
        </pc:sldMkLst>
        <pc:spChg chg="add mod">
          <ac:chgData name="Elisabeth Ploeg" userId="77054629-e8a0-4978-a1ff-32c5c27dd21f" providerId="ADAL" clId="{F9454344-5BF9-420D-A405-E2E3C053F04B}" dt="2019-09-17T21:10:15.410" v="1853" actId="1076"/>
          <ac:spMkLst>
            <pc:docMk/>
            <pc:sldMk cId="4014182259" sldId="283"/>
            <ac:spMk id="2" creationId="{BE80798D-7B24-4F6A-9D2C-5A4BC906AEAE}"/>
          </ac:spMkLst>
        </pc:spChg>
        <pc:spChg chg="add mod">
          <ac:chgData name="Elisabeth Ploeg" userId="77054629-e8a0-4978-a1ff-32c5c27dd21f" providerId="ADAL" clId="{F9454344-5BF9-420D-A405-E2E3C053F04B}" dt="2019-09-17T21:09:56.345" v="1850" actId="26606"/>
          <ac:spMkLst>
            <pc:docMk/>
            <pc:sldMk cId="4014182259" sldId="283"/>
            <ac:spMk id="3" creationId="{C884AEAE-E2B8-4B61-BFB6-154A207405DF}"/>
          </ac:spMkLst>
        </pc:spChg>
        <pc:spChg chg="del">
          <ac:chgData name="Elisabeth Ploeg" userId="77054629-e8a0-4978-a1ff-32c5c27dd21f" providerId="ADAL" clId="{F9454344-5BF9-420D-A405-E2E3C053F04B}" dt="2019-09-17T21:09:56.345" v="1850" actId="26606"/>
          <ac:spMkLst>
            <pc:docMk/>
            <pc:sldMk cId="4014182259" sldId="283"/>
            <ac:spMk id="4" creationId="{00000000-0000-0000-0000-000000000000}"/>
          </ac:spMkLst>
        </pc:spChg>
        <pc:spChg chg="del">
          <ac:chgData name="Elisabeth Ploeg" userId="77054629-e8a0-4978-a1ff-32c5c27dd21f" providerId="ADAL" clId="{F9454344-5BF9-420D-A405-E2E3C053F04B}" dt="2019-09-17T21:09:56.345" v="1850" actId="26606"/>
          <ac:spMkLst>
            <pc:docMk/>
            <pc:sldMk cId="4014182259" sldId="283"/>
            <ac:spMk id="6" creationId="{00000000-0000-0000-0000-000000000000}"/>
          </ac:spMkLst>
        </pc:spChg>
        <pc:spChg chg="add">
          <ac:chgData name="Elisabeth Ploeg" userId="77054629-e8a0-4978-a1ff-32c5c27dd21f" providerId="ADAL" clId="{F9454344-5BF9-420D-A405-E2E3C053F04B}" dt="2019-09-17T21:09:56.345" v="1850" actId="26606"/>
          <ac:spMkLst>
            <pc:docMk/>
            <pc:sldMk cId="4014182259" sldId="283"/>
            <ac:spMk id="11" creationId="{CA4D39DB-AFA4-47BA-A7F2-13A71D210C66}"/>
          </ac:spMkLst>
        </pc:spChg>
        <pc:picChg chg="mod ord">
          <ac:chgData name="Elisabeth Ploeg" userId="77054629-e8a0-4978-a1ff-32c5c27dd21f" providerId="ADAL" clId="{F9454344-5BF9-420D-A405-E2E3C053F04B}" dt="2019-09-17T21:09:56.345" v="1850" actId="26606"/>
          <ac:picMkLst>
            <pc:docMk/>
            <pc:sldMk cId="4014182259" sldId="283"/>
            <ac:picMk id="5" creationId="{00000000-0000-0000-0000-000000000000}"/>
          </ac:picMkLst>
        </pc:picChg>
      </pc:sldChg>
      <pc:sldChg chg="addSp delSp modSp mod setBg">
        <pc:chgData name="Elisabeth Ploeg" userId="77054629-e8a0-4978-a1ff-32c5c27dd21f" providerId="ADAL" clId="{F9454344-5BF9-420D-A405-E2E3C053F04B}" dt="2019-09-17T21:11:15.920" v="1862" actId="14100"/>
        <pc:sldMkLst>
          <pc:docMk/>
          <pc:sldMk cId="2856919959" sldId="284"/>
        </pc:sldMkLst>
        <pc:spChg chg="add del mod">
          <ac:chgData name="Elisabeth Ploeg" userId="77054629-e8a0-4978-a1ff-32c5c27dd21f" providerId="ADAL" clId="{F9454344-5BF9-420D-A405-E2E3C053F04B}" dt="2019-09-17T21:10:41.847" v="1857" actId="478"/>
          <ac:spMkLst>
            <pc:docMk/>
            <pc:sldMk cId="2856919959" sldId="284"/>
            <ac:spMk id="2" creationId="{7A7B7223-8165-47C6-A26E-87695961308E}"/>
          </ac:spMkLst>
        </pc:spChg>
        <pc:spChg chg="add mod">
          <ac:chgData name="Elisabeth Ploeg" userId="77054629-e8a0-4978-a1ff-32c5c27dd21f" providerId="ADAL" clId="{F9454344-5BF9-420D-A405-E2E3C053F04B}" dt="2019-09-17T21:11:15.920" v="1862" actId="14100"/>
          <ac:spMkLst>
            <pc:docMk/>
            <pc:sldMk cId="2856919959" sldId="284"/>
            <ac:spMk id="3" creationId="{45B8A9F4-71B5-4C57-A51B-30197182D08C}"/>
          </ac:spMkLst>
        </pc:spChg>
        <pc:spChg chg="del">
          <ac:chgData name="Elisabeth Ploeg" userId="77054629-e8a0-4978-a1ff-32c5c27dd21f" providerId="ADAL" clId="{F9454344-5BF9-420D-A405-E2E3C053F04B}" dt="2019-09-17T21:10:36.476" v="1855" actId="26606"/>
          <ac:spMkLst>
            <pc:docMk/>
            <pc:sldMk cId="2856919959" sldId="284"/>
            <ac:spMk id="5" creationId="{00000000-0000-0000-0000-000000000000}"/>
          </ac:spMkLst>
        </pc:spChg>
        <pc:picChg chg="mod ord">
          <ac:chgData name="Elisabeth Ploeg" userId="77054629-e8a0-4978-a1ff-32c5c27dd21f" providerId="ADAL" clId="{F9454344-5BF9-420D-A405-E2E3C053F04B}" dt="2019-09-17T21:10:36.476" v="1855" actId="26606"/>
          <ac:picMkLst>
            <pc:docMk/>
            <pc:sldMk cId="2856919959" sldId="284"/>
            <ac:picMk id="6" creationId="{00000000-0000-0000-0000-000000000000}"/>
          </ac:picMkLst>
        </pc:picChg>
      </pc:sldChg>
      <pc:sldChg chg="addSp delSp modSp mod setBg">
        <pc:chgData name="Elisabeth Ploeg" userId="77054629-e8a0-4978-a1ff-32c5c27dd21f" providerId="ADAL" clId="{F9454344-5BF9-420D-A405-E2E3C053F04B}" dt="2019-09-17T21:11:51.095" v="1865" actId="478"/>
        <pc:sldMkLst>
          <pc:docMk/>
          <pc:sldMk cId="4069620378" sldId="285"/>
        </pc:sldMkLst>
        <pc:spChg chg="add del mod">
          <ac:chgData name="Elisabeth Ploeg" userId="77054629-e8a0-4978-a1ff-32c5c27dd21f" providerId="ADAL" clId="{F9454344-5BF9-420D-A405-E2E3C053F04B}" dt="2019-09-17T21:11:51.095" v="1865" actId="478"/>
          <ac:spMkLst>
            <pc:docMk/>
            <pc:sldMk cId="4069620378" sldId="285"/>
            <ac:spMk id="2" creationId="{B4D3AD14-EAD0-4E32-8619-B00E9D0F5E49}"/>
          </ac:spMkLst>
        </pc:spChg>
        <pc:spChg chg="add mod">
          <ac:chgData name="Elisabeth Ploeg" userId="77054629-e8a0-4978-a1ff-32c5c27dd21f" providerId="ADAL" clId="{F9454344-5BF9-420D-A405-E2E3C053F04B}" dt="2019-09-17T21:11:46.497" v="1864" actId="26606"/>
          <ac:spMkLst>
            <pc:docMk/>
            <pc:sldMk cId="4069620378" sldId="285"/>
            <ac:spMk id="3" creationId="{A77AA05C-0C8B-4455-9874-E13AB3F8547B}"/>
          </ac:spMkLst>
        </pc:spChg>
        <pc:spChg chg="del">
          <ac:chgData name="Elisabeth Ploeg" userId="77054629-e8a0-4978-a1ff-32c5c27dd21f" providerId="ADAL" clId="{F9454344-5BF9-420D-A405-E2E3C053F04B}" dt="2019-09-17T21:11:46.497" v="1864" actId="26606"/>
          <ac:spMkLst>
            <pc:docMk/>
            <pc:sldMk cId="4069620378" sldId="285"/>
            <ac:spMk id="5" creationId="{00000000-0000-0000-0000-000000000000}"/>
          </ac:spMkLst>
        </pc:spChg>
        <pc:spChg chg="add">
          <ac:chgData name="Elisabeth Ploeg" userId="77054629-e8a0-4978-a1ff-32c5c27dd21f" providerId="ADAL" clId="{F9454344-5BF9-420D-A405-E2E3C053F04B}" dt="2019-09-17T21:11:46.497" v="1864" actId="26606"/>
          <ac:spMkLst>
            <pc:docMk/>
            <pc:sldMk cId="4069620378" sldId="285"/>
            <ac:spMk id="11" creationId="{CA4D39DB-AFA4-47BA-A7F2-13A71D210C66}"/>
          </ac:spMkLst>
        </pc:spChg>
        <pc:picChg chg="mod ord">
          <ac:chgData name="Elisabeth Ploeg" userId="77054629-e8a0-4978-a1ff-32c5c27dd21f" providerId="ADAL" clId="{F9454344-5BF9-420D-A405-E2E3C053F04B}" dt="2019-09-17T21:11:46.497" v="1864" actId="26606"/>
          <ac:picMkLst>
            <pc:docMk/>
            <pc:sldMk cId="4069620378" sldId="285"/>
            <ac:picMk id="6" creationId="{00000000-0000-0000-0000-000000000000}"/>
          </ac:picMkLst>
        </pc:picChg>
      </pc:sldChg>
      <pc:sldChg chg="addSp delSp modSp mod setBg">
        <pc:chgData name="Elisabeth Ploeg" userId="77054629-e8a0-4978-a1ff-32c5c27dd21f" providerId="ADAL" clId="{F9454344-5BF9-420D-A405-E2E3C053F04B}" dt="2019-09-17T21:12:15.533" v="1868" actId="478"/>
        <pc:sldMkLst>
          <pc:docMk/>
          <pc:sldMk cId="1021694000" sldId="286"/>
        </pc:sldMkLst>
        <pc:spChg chg="add del mod">
          <ac:chgData name="Elisabeth Ploeg" userId="77054629-e8a0-4978-a1ff-32c5c27dd21f" providerId="ADAL" clId="{F9454344-5BF9-420D-A405-E2E3C053F04B}" dt="2019-09-17T21:12:15.533" v="1868" actId="478"/>
          <ac:spMkLst>
            <pc:docMk/>
            <pc:sldMk cId="1021694000" sldId="286"/>
            <ac:spMk id="2" creationId="{DE6673B1-91E7-42C6-8B56-5B8FA6B99F14}"/>
          </ac:spMkLst>
        </pc:spChg>
        <pc:spChg chg="add mod">
          <ac:chgData name="Elisabeth Ploeg" userId="77054629-e8a0-4978-a1ff-32c5c27dd21f" providerId="ADAL" clId="{F9454344-5BF9-420D-A405-E2E3C053F04B}" dt="2019-09-17T21:12:10.310" v="1867" actId="26606"/>
          <ac:spMkLst>
            <pc:docMk/>
            <pc:sldMk cId="1021694000" sldId="286"/>
            <ac:spMk id="3" creationId="{18D17DA4-D4F4-412D-B363-9940F1CAF228}"/>
          </ac:spMkLst>
        </pc:spChg>
        <pc:spChg chg="mod ord">
          <ac:chgData name="Elisabeth Ploeg" userId="77054629-e8a0-4978-a1ff-32c5c27dd21f" providerId="ADAL" clId="{F9454344-5BF9-420D-A405-E2E3C053F04B}" dt="2019-09-17T21:12:10.310" v="1867" actId="26606"/>
          <ac:spMkLst>
            <pc:docMk/>
            <pc:sldMk cId="1021694000" sldId="286"/>
            <ac:spMk id="5" creationId="{00000000-0000-0000-0000-000000000000}"/>
          </ac:spMkLst>
        </pc:spChg>
        <pc:spChg chg="del">
          <ac:chgData name="Elisabeth Ploeg" userId="77054629-e8a0-4978-a1ff-32c5c27dd21f" providerId="ADAL" clId="{F9454344-5BF9-420D-A405-E2E3C053F04B}" dt="2019-09-17T21:12:10.310" v="1867" actId="26606"/>
          <ac:spMkLst>
            <pc:docMk/>
            <pc:sldMk cId="1021694000" sldId="286"/>
            <ac:spMk id="8" creationId="{00000000-0000-0000-0000-000000000000}"/>
          </ac:spMkLst>
        </pc:spChg>
        <pc:picChg chg="mod ord">
          <ac:chgData name="Elisabeth Ploeg" userId="77054629-e8a0-4978-a1ff-32c5c27dd21f" providerId="ADAL" clId="{F9454344-5BF9-420D-A405-E2E3C053F04B}" dt="2019-09-17T21:12:10.310" v="1867" actId="26606"/>
          <ac:picMkLst>
            <pc:docMk/>
            <pc:sldMk cId="1021694000" sldId="286"/>
            <ac:picMk id="7" creationId="{00000000-0000-0000-0000-000000000000}"/>
          </ac:picMkLst>
        </pc:picChg>
        <pc:cxnChg chg="add">
          <ac:chgData name="Elisabeth Ploeg" userId="77054629-e8a0-4978-a1ff-32c5c27dd21f" providerId="ADAL" clId="{F9454344-5BF9-420D-A405-E2E3C053F04B}" dt="2019-09-17T21:12:10.310" v="1867" actId="26606"/>
          <ac:cxnSpMkLst>
            <pc:docMk/>
            <pc:sldMk cId="1021694000" sldId="286"/>
            <ac:cxnSpMk id="13" creationId="{920FB216-68C6-4BA4-BE3A-D150792A21A0}"/>
          </ac:cxnSpMkLst>
        </pc:cxnChg>
      </pc:sldChg>
      <pc:sldChg chg="addSp delSp modSp mod setBg">
        <pc:chgData name="Elisabeth Ploeg" userId="77054629-e8a0-4978-a1ff-32c5c27dd21f" providerId="ADAL" clId="{F9454344-5BF9-420D-A405-E2E3C053F04B}" dt="2019-09-17T21:12:50.816" v="1872" actId="1076"/>
        <pc:sldMkLst>
          <pc:docMk/>
          <pc:sldMk cId="1453813772" sldId="287"/>
        </pc:sldMkLst>
        <pc:spChg chg="add del mod">
          <ac:chgData name="Elisabeth Ploeg" userId="77054629-e8a0-4978-a1ff-32c5c27dd21f" providerId="ADAL" clId="{F9454344-5BF9-420D-A405-E2E3C053F04B}" dt="2019-09-17T21:12:44.394" v="1871" actId="478"/>
          <ac:spMkLst>
            <pc:docMk/>
            <pc:sldMk cId="1453813772" sldId="287"/>
            <ac:spMk id="2" creationId="{208DE33D-32D3-4FD7-A599-32755A0BA16A}"/>
          </ac:spMkLst>
        </pc:spChg>
        <pc:spChg chg="add mod">
          <ac:chgData name="Elisabeth Ploeg" userId="77054629-e8a0-4978-a1ff-32c5c27dd21f" providerId="ADAL" clId="{F9454344-5BF9-420D-A405-E2E3C053F04B}" dt="2019-09-17T21:12:50.816" v="1872" actId="1076"/>
          <ac:spMkLst>
            <pc:docMk/>
            <pc:sldMk cId="1453813772" sldId="287"/>
            <ac:spMk id="3" creationId="{B23CBB71-0E22-4A93-8344-FDB0F6333F6B}"/>
          </ac:spMkLst>
        </pc:spChg>
        <pc:spChg chg="del">
          <ac:chgData name="Elisabeth Ploeg" userId="77054629-e8a0-4978-a1ff-32c5c27dd21f" providerId="ADAL" clId="{F9454344-5BF9-420D-A405-E2E3C053F04B}" dt="2019-09-17T21:12:34.597" v="1870" actId="26606"/>
          <ac:spMkLst>
            <pc:docMk/>
            <pc:sldMk cId="1453813772" sldId="287"/>
            <ac:spMk id="4" creationId="{00000000-0000-0000-0000-000000000000}"/>
          </ac:spMkLst>
        </pc:spChg>
        <pc:spChg chg="add">
          <ac:chgData name="Elisabeth Ploeg" userId="77054629-e8a0-4978-a1ff-32c5c27dd21f" providerId="ADAL" clId="{F9454344-5BF9-420D-A405-E2E3C053F04B}" dt="2019-09-17T21:12:34.597" v="1870" actId="26606"/>
          <ac:spMkLst>
            <pc:docMk/>
            <pc:sldMk cId="1453813772" sldId="287"/>
            <ac:spMk id="9" creationId="{77D7B666-D5E6-48CE-B26A-FB5E5C34AF90}"/>
          </ac:spMkLst>
        </pc:spChg>
        <pc:spChg chg="add">
          <ac:chgData name="Elisabeth Ploeg" userId="77054629-e8a0-4978-a1ff-32c5c27dd21f" providerId="ADAL" clId="{F9454344-5BF9-420D-A405-E2E3C053F04B}" dt="2019-09-17T21:12:34.597" v="1870" actId="26606"/>
          <ac:spMkLst>
            <pc:docMk/>
            <pc:sldMk cId="1453813772" sldId="287"/>
            <ac:spMk id="11" creationId="{F6EE670A-A41A-44AD-BC1C-2090365EB5B3}"/>
          </ac:spMkLst>
        </pc:spChg>
      </pc:sldChg>
      <pc:sldChg chg="addSp modSp mod setBg">
        <pc:chgData name="Elisabeth Ploeg" userId="77054629-e8a0-4978-a1ff-32c5c27dd21f" providerId="ADAL" clId="{F9454344-5BF9-420D-A405-E2E3C053F04B}" dt="2019-09-17T21:13:03.605" v="1873" actId="26606"/>
        <pc:sldMkLst>
          <pc:docMk/>
          <pc:sldMk cId="3148968535" sldId="288"/>
        </pc:sldMkLst>
        <pc:spChg chg="mod">
          <ac:chgData name="Elisabeth Ploeg" userId="77054629-e8a0-4978-a1ff-32c5c27dd21f" providerId="ADAL" clId="{F9454344-5BF9-420D-A405-E2E3C053F04B}" dt="2019-09-17T21:13:03.605" v="1873" actId="26606"/>
          <ac:spMkLst>
            <pc:docMk/>
            <pc:sldMk cId="3148968535" sldId="288"/>
            <ac:spMk id="5" creationId="{00000000-0000-0000-0000-000000000000}"/>
          </ac:spMkLst>
        </pc:spChg>
        <pc:spChg chg="add">
          <ac:chgData name="Elisabeth Ploeg" userId="77054629-e8a0-4978-a1ff-32c5c27dd21f" providerId="ADAL" clId="{F9454344-5BF9-420D-A405-E2E3C053F04B}" dt="2019-09-17T21:13:03.605" v="1873" actId="26606"/>
          <ac:spMkLst>
            <pc:docMk/>
            <pc:sldMk cId="3148968535" sldId="288"/>
            <ac:spMk id="10" creationId="{286BE877-8405-42B2-A8E4-BF4224E015EF}"/>
          </ac:spMkLst>
        </pc:spChg>
        <pc:spChg chg="add">
          <ac:chgData name="Elisabeth Ploeg" userId="77054629-e8a0-4978-a1ff-32c5c27dd21f" providerId="ADAL" clId="{F9454344-5BF9-420D-A405-E2E3C053F04B}" dt="2019-09-17T21:13:03.605" v="1873" actId="26606"/>
          <ac:spMkLst>
            <pc:docMk/>
            <pc:sldMk cId="3148968535" sldId="288"/>
            <ac:spMk id="12" creationId="{4F4916F3-5270-48BF-8D54-7990F611BF30}"/>
          </ac:spMkLst>
        </pc:spChg>
        <pc:picChg chg="mod ord">
          <ac:chgData name="Elisabeth Ploeg" userId="77054629-e8a0-4978-a1ff-32c5c27dd21f" providerId="ADAL" clId="{F9454344-5BF9-420D-A405-E2E3C053F04B}" dt="2019-09-17T21:13:03.605" v="1873" actId="26606"/>
          <ac:picMkLst>
            <pc:docMk/>
            <pc:sldMk cId="3148968535" sldId="288"/>
            <ac:picMk id="4" creationId="{00000000-0000-0000-0000-000000000000}"/>
          </ac:picMkLst>
        </pc:picChg>
        <pc:cxnChg chg="add">
          <ac:chgData name="Elisabeth Ploeg" userId="77054629-e8a0-4978-a1ff-32c5c27dd21f" providerId="ADAL" clId="{F9454344-5BF9-420D-A405-E2E3C053F04B}" dt="2019-09-17T21:13:03.605" v="1873" actId="26606"/>
          <ac:cxnSpMkLst>
            <pc:docMk/>
            <pc:sldMk cId="3148968535" sldId="288"/>
            <ac:cxnSpMk id="14" creationId="{F49244C8-BD6D-4309-8235-706CBF26EF67}"/>
          </ac:cxnSpMkLst>
        </pc:cxnChg>
      </pc:sldChg>
      <pc:sldChg chg="addSp delSp modSp mod setBg">
        <pc:chgData name="Elisabeth Ploeg" userId="77054629-e8a0-4978-a1ff-32c5c27dd21f" providerId="ADAL" clId="{F9454344-5BF9-420D-A405-E2E3C053F04B}" dt="2019-09-17T21:13:56.587" v="1879"/>
        <pc:sldMkLst>
          <pc:docMk/>
          <pc:sldMk cId="2553308378" sldId="289"/>
        </pc:sldMkLst>
        <pc:spChg chg="add del mod">
          <ac:chgData name="Elisabeth Ploeg" userId="77054629-e8a0-4978-a1ff-32c5c27dd21f" providerId="ADAL" clId="{F9454344-5BF9-420D-A405-E2E3C053F04B}" dt="2019-09-17T21:13:56.587" v="1879"/>
          <ac:spMkLst>
            <pc:docMk/>
            <pc:sldMk cId="2553308378" sldId="289"/>
            <ac:spMk id="2" creationId="{3CA7451D-C130-472D-B409-4D170740F06D}"/>
          </ac:spMkLst>
        </pc:spChg>
        <pc:spChg chg="add del mod">
          <ac:chgData name="Elisabeth Ploeg" userId="77054629-e8a0-4978-a1ff-32c5c27dd21f" providerId="ADAL" clId="{F9454344-5BF9-420D-A405-E2E3C053F04B}" dt="2019-09-17T21:13:56.587" v="1879"/>
          <ac:spMkLst>
            <pc:docMk/>
            <pc:sldMk cId="2553308378" sldId="289"/>
            <ac:spMk id="3" creationId="{04E01219-1A29-4FF6-8515-6029D9B004AC}"/>
          </ac:spMkLst>
        </pc:spChg>
        <pc:spChg chg="add del mod">
          <ac:chgData name="Elisabeth Ploeg" userId="77054629-e8a0-4978-a1ff-32c5c27dd21f" providerId="ADAL" clId="{F9454344-5BF9-420D-A405-E2E3C053F04B}" dt="2019-09-17T21:13:55.093" v="1878"/>
          <ac:spMkLst>
            <pc:docMk/>
            <pc:sldMk cId="2553308378" sldId="289"/>
            <ac:spMk id="4" creationId="{E5A677CA-C36D-464C-B5C9-26E64B3917B2}"/>
          </ac:spMkLst>
        </pc:spChg>
        <pc:spChg chg="ord">
          <ac:chgData name="Elisabeth Ploeg" userId="77054629-e8a0-4978-a1ff-32c5c27dd21f" providerId="ADAL" clId="{F9454344-5BF9-420D-A405-E2E3C053F04B}" dt="2019-09-17T21:13:54.056" v="1877" actId="26606"/>
          <ac:spMkLst>
            <pc:docMk/>
            <pc:sldMk cId="2553308378" sldId="289"/>
            <ac:spMk id="5" creationId="{00000000-0000-0000-0000-000000000000}"/>
          </ac:spMkLst>
        </pc:spChg>
        <pc:spChg chg="add del mod">
          <ac:chgData name="Elisabeth Ploeg" userId="77054629-e8a0-4978-a1ff-32c5c27dd21f" providerId="ADAL" clId="{F9454344-5BF9-420D-A405-E2E3C053F04B}" dt="2019-09-17T21:13:55.093" v="1878"/>
          <ac:spMkLst>
            <pc:docMk/>
            <pc:sldMk cId="2553308378" sldId="289"/>
            <ac:spMk id="6" creationId="{8612F4C9-6070-4EC2-A586-25C6C6EF1A87}"/>
          </ac:spMkLst>
        </pc:spChg>
        <pc:spChg chg="add del mod">
          <ac:chgData name="Elisabeth Ploeg" userId="77054629-e8a0-4978-a1ff-32c5c27dd21f" providerId="ADAL" clId="{F9454344-5BF9-420D-A405-E2E3C053F04B}" dt="2019-09-17T21:13:55.093" v="1878"/>
          <ac:spMkLst>
            <pc:docMk/>
            <pc:sldMk cId="2553308378" sldId="289"/>
            <ac:spMk id="8" creationId="{CC564ADF-2FF5-4287-99E7-1433D32F20DB}"/>
          </ac:spMkLst>
        </pc:spChg>
        <pc:picChg chg="mod ord">
          <ac:chgData name="Elisabeth Ploeg" userId="77054629-e8a0-4978-a1ff-32c5c27dd21f" providerId="ADAL" clId="{F9454344-5BF9-420D-A405-E2E3C053F04B}" dt="2019-09-17T21:13:54.056" v="1877" actId="26606"/>
          <ac:picMkLst>
            <pc:docMk/>
            <pc:sldMk cId="2553308378" sldId="289"/>
            <ac:picMk id="7" creationId="{00000000-0000-0000-0000-000000000000}"/>
          </ac:picMkLst>
        </pc:picChg>
        <pc:cxnChg chg="add del">
          <ac:chgData name="Elisabeth Ploeg" userId="77054629-e8a0-4978-a1ff-32c5c27dd21f" providerId="ADAL" clId="{F9454344-5BF9-420D-A405-E2E3C053F04B}" dt="2019-09-17T21:13:54.056" v="1877" actId="26606"/>
          <ac:cxnSpMkLst>
            <pc:docMk/>
            <pc:sldMk cId="2553308378" sldId="289"/>
            <ac:cxnSpMk id="13" creationId="{15F1CC53-719A-4763-BF30-5E25A63CEF3C}"/>
          </ac:cxnSpMkLst>
        </pc:cxnChg>
      </pc:sldChg>
      <pc:sldChg chg="addSp delSp modSp mod setBg">
        <pc:chgData name="Elisabeth Ploeg" userId="77054629-e8a0-4978-a1ff-32c5c27dd21f" providerId="ADAL" clId="{F9454344-5BF9-420D-A405-E2E3C053F04B}" dt="2019-09-17T21:14:23.666" v="1883" actId="26606"/>
        <pc:sldMkLst>
          <pc:docMk/>
          <pc:sldMk cId="1173339464" sldId="290"/>
        </pc:sldMkLst>
        <pc:spChg chg="add del mod">
          <ac:chgData name="Elisabeth Ploeg" userId="77054629-e8a0-4978-a1ff-32c5c27dd21f" providerId="ADAL" clId="{F9454344-5BF9-420D-A405-E2E3C053F04B}" dt="2019-09-17T21:14:20.870" v="1882" actId="478"/>
          <ac:spMkLst>
            <pc:docMk/>
            <pc:sldMk cId="1173339464" sldId="290"/>
            <ac:spMk id="2" creationId="{DFDC8E26-01CC-4CB7-96FC-4068773C6EE7}"/>
          </ac:spMkLst>
        </pc:spChg>
        <pc:spChg chg="add mod">
          <ac:chgData name="Elisabeth Ploeg" userId="77054629-e8a0-4978-a1ff-32c5c27dd21f" providerId="ADAL" clId="{F9454344-5BF9-420D-A405-E2E3C053F04B}" dt="2019-09-17T21:14:16.896" v="1881" actId="26606"/>
          <ac:spMkLst>
            <pc:docMk/>
            <pc:sldMk cId="1173339464" sldId="290"/>
            <ac:spMk id="3" creationId="{5A8C46C7-052E-4B5A-AB89-7D7119E0A084}"/>
          </ac:spMkLst>
        </pc:spChg>
        <pc:spChg chg="del">
          <ac:chgData name="Elisabeth Ploeg" userId="77054629-e8a0-4978-a1ff-32c5c27dd21f" providerId="ADAL" clId="{F9454344-5BF9-420D-A405-E2E3C053F04B}" dt="2019-09-17T21:14:16.896" v="1881" actId="26606"/>
          <ac:spMkLst>
            <pc:docMk/>
            <pc:sldMk cId="1173339464" sldId="290"/>
            <ac:spMk id="4" creationId="{00000000-0000-0000-0000-000000000000}"/>
          </ac:spMkLst>
        </pc:spChg>
        <pc:spChg chg="add del">
          <ac:chgData name="Elisabeth Ploeg" userId="77054629-e8a0-4978-a1ff-32c5c27dd21f" providerId="ADAL" clId="{F9454344-5BF9-420D-A405-E2E3C053F04B}" dt="2019-09-17T21:14:23.666" v="1883" actId="26606"/>
          <ac:spMkLst>
            <pc:docMk/>
            <pc:sldMk cId="1173339464" sldId="290"/>
            <ac:spMk id="10" creationId="{CA4D39DB-AFA4-47BA-A7F2-13A71D210C66}"/>
          </ac:spMkLst>
        </pc:spChg>
        <pc:spChg chg="add">
          <ac:chgData name="Elisabeth Ploeg" userId="77054629-e8a0-4978-a1ff-32c5c27dd21f" providerId="ADAL" clId="{F9454344-5BF9-420D-A405-E2E3C053F04B}" dt="2019-09-17T21:14:23.666" v="1883" actId="26606"/>
          <ac:spMkLst>
            <pc:docMk/>
            <pc:sldMk cId="1173339464" sldId="290"/>
            <ac:spMk id="15" creationId="{CA4D39DB-AFA4-47BA-A7F2-13A71D210C66}"/>
          </ac:spMkLst>
        </pc:spChg>
        <pc:picChg chg="mod ord">
          <ac:chgData name="Elisabeth Ploeg" userId="77054629-e8a0-4978-a1ff-32c5c27dd21f" providerId="ADAL" clId="{F9454344-5BF9-420D-A405-E2E3C053F04B}" dt="2019-09-17T21:14:16.896" v="1881" actId="26606"/>
          <ac:picMkLst>
            <pc:docMk/>
            <pc:sldMk cId="1173339464" sldId="290"/>
            <ac:picMk id="5" creationId="{00000000-0000-0000-0000-000000000000}"/>
          </ac:picMkLst>
        </pc:picChg>
      </pc:sldChg>
      <pc:sldChg chg="addSp delSp modSp mod setBg delDesignElem">
        <pc:chgData name="Elisabeth Ploeg" userId="77054629-e8a0-4978-a1ff-32c5c27dd21f" providerId="ADAL" clId="{F9454344-5BF9-420D-A405-E2E3C053F04B}" dt="2019-09-17T21:15:05.031" v="1892" actId="26606"/>
        <pc:sldMkLst>
          <pc:docMk/>
          <pc:sldMk cId="3234503325" sldId="291"/>
        </pc:sldMkLst>
        <pc:spChg chg="add mod">
          <ac:chgData name="Elisabeth Ploeg" userId="77054629-e8a0-4978-a1ff-32c5c27dd21f" providerId="ADAL" clId="{F9454344-5BF9-420D-A405-E2E3C053F04B}" dt="2019-09-17T21:15:05.031" v="1892" actId="26606"/>
          <ac:spMkLst>
            <pc:docMk/>
            <pc:sldMk cId="3234503325" sldId="291"/>
            <ac:spMk id="2" creationId="{E56E8AEE-223E-430B-A8D4-42E5A6BFC0E1}"/>
          </ac:spMkLst>
        </pc:spChg>
        <pc:spChg chg="add del mod">
          <ac:chgData name="Elisabeth Ploeg" userId="77054629-e8a0-4978-a1ff-32c5c27dd21f" providerId="ADAL" clId="{F9454344-5BF9-420D-A405-E2E3C053F04B}" dt="2019-09-17T21:15:00.431" v="1891"/>
          <ac:spMkLst>
            <pc:docMk/>
            <pc:sldMk cId="3234503325" sldId="291"/>
            <ac:spMk id="3" creationId="{0F1675FF-A665-4FDF-BD58-5101C1A3FDC5}"/>
          </ac:spMkLst>
        </pc:spChg>
        <pc:spChg chg="add del">
          <ac:chgData name="Elisabeth Ploeg" userId="77054629-e8a0-4978-a1ff-32c5c27dd21f" providerId="ADAL" clId="{F9454344-5BF9-420D-A405-E2E3C053F04B}" dt="2019-09-17T21:14:46.191" v="1888" actId="26606"/>
          <ac:spMkLst>
            <pc:docMk/>
            <pc:sldMk cId="3234503325" sldId="291"/>
            <ac:spMk id="7" creationId="{00000000-0000-0000-0000-000000000000}"/>
          </ac:spMkLst>
        </pc:spChg>
        <pc:spChg chg="add">
          <ac:chgData name="Elisabeth Ploeg" userId="77054629-e8a0-4978-a1ff-32c5c27dd21f" providerId="ADAL" clId="{F9454344-5BF9-420D-A405-E2E3C053F04B}" dt="2019-09-17T21:15:05.031" v="1892" actId="26606"/>
          <ac:spMkLst>
            <pc:docMk/>
            <pc:sldMk cId="3234503325" sldId="291"/>
            <ac:spMk id="11" creationId="{3A8EC506-B1DA-46A1-B44D-774E68468E13}"/>
          </ac:spMkLst>
        </pc:spChg>
        <pc:spChg chg="add del">
          <ac:chgData name="Elisabeth Ploeg" userId="77054629-e8a0-4978-a1ff-32c5c27dd21f" providerId="ADAL" clId="{F9454344-5BF9-420D-A405-E2E3C053F04B}" dt="2019-09-17T21:14:46.183" v="1887" actId="26606"/>
          <ac:spMkLst>
            <pc:docMk/>
            <pc:sldMk cId="3234503325" sldId="291"/>
            <ac:spMk id="12" creationId="{CA4D39DB-AFA4-47BA-A7F2-13A71D210C66}"/>
          </ac:spMkLst>
        </pc:spChg>
        <pc:spChg chg="add">
          <ac:chgData name="Elisabeth Ploeg" userId="77054629-e8a0-4978-a1ff-32c5c27dd21f" providerId="ADAL" clId="{F9454344-5BF9-420D-A405-E2E3C053F04B}" dt="2019-09-17T21:15:05.031" v="1892" actId="26606"/>
          <ac:spMkLst>
            <pc:docMk/>
            <pc:sldMk cId="3234503325" sldId="291"/>
            <ac:spMk id="13" creationId="{BFF30785-305E-45D7-984F-5AA93D3CA561}"/>
          </ac:spMkLst>
        </pc:spChg>
        <pc:spChg chg="add del">
          <ac:chgData name="Elisabeth Ploeg" userId="77054629-e8a0-4978-a1ff-32c5c27dd21f" providerId="ADAL" clId="{F9454344-5BF9-420D-A405-E2E3C053F04B}" dt="2019-09-17T21:15:00.431" v="1891"/>
          <ac:spMkLst>
            <pc:docMk/>
            <pc:sldMk cId="3234503325" sldId="291"/>
            <ac:spMk id="15" creationId="{4FAE1107-CEC3-4041-8BAA-CDB6F6759B35}"/>
          </ac:spMkLst>
        </pc:spChg>
        <pc:spChg chg="add">
          <ac:chgData name="Elisabeth Ploeg" userId="77054629-e8a0-4978-a1ff-32c5c27dd21f" providerId="ADAL" clId="{F9454344-5BF9-420D-A405-E2E3C053F04B}" dt="2019-09-17T21:15:05.031" v="1892" actId="26606"/>
          <ac:spMkLst>
            <pc:docMk/>
            <pc:sldMk cId="3234503325" sldId="291"/>
            <ac:spMk id="17" creationId="{286BE877-8405-42B2-A8E4-BF4224E015EF}"/>
          </ac:spMkLst>
        </pc:spChg>
        <pc:spChg chg="add">
          <ac:chgData name="Elisabeth Ploeg" userId="77054629-e8a0-4978-a1ff-32c5c27dd21f" providerId="ADAL" clId="{F9454344-5BF9-420D-A405-E2E3C053F04B}" dt="2019-09-17T21:15:05.031" v="1892" actId="26606"/>
          <ac:spMkLst>
            <pc:docMk/>
            <pc:sldMk cId="3234503325" sldId="291"/>
            <ac:spMk id="19" creationId="{4F4916F3-5270-48BF-8D54-7990F611BF30}"/>
          </ac:spMkLst>
        </pc:spChg>
        <pc:picChg chg="mod ord">
          <ac:chgData name="Elisabeth Ploeg" userId="77054629-e8a0-4978-a1ff-32c5c27dd21f" providerId="ADAL" clId="{F9454344-5BF9-420D-A405-E2E3C053F04B}" dt="2019-09-17T21:15:05.031" v="1892" actId="26606"/>
          <ac:picMkLst>
            <pc:docMk/>
            <pc:sldMk cId="3234503325" sldId="291"/>
            <ac:picMk id="6" creationId="{00000000-0000-0000-0000-000000000000}"/>
          </ac:picMkLst>
        </pc:picChg>
        <pc:cxnChg chg="add">
          <ac:chgData name="Elisabeth Ploeg" userId="77054629-e8a0-4978-a1ff-32c5c27dd21f" providerId="ADAL" clId="{F9454344-5BF9-420D-A405-E2E3C053F04B}" dt="2019-09-17T21:15:05.031" v="1892" actId="26606"/>
          <ac:cxnSpMkLst>
            <pc:docMk/>
            <pc:sldMk cId="3234503325" sldId="291"/>
            <ac:cxnSpMk id="8" creationId="{15E01FA5-D766-43CA-A83D-E7CF3F04E96F}"/>
          </ac:cxnSpMkLst>
        </pc:cxnChg>
        <pc:cxnChg chg="add del">
          <ac:chgData name="Elisabeth Ploeg" userId="77054629-e8a0-4978-a1ff-32c5c27dd21f" providerId="ADAL" clId="{F9454344-5BF9-420D-A405-E2E3C053F04B}" dt="2019-09-17T21:15:00.431" v="1891"/>
          <ac:cxnSpMkLst>
            <pc:docMk/>
            <pc:sldMk cId="3234503325" sldId="291"/>
            <ac:cxnSpMk id="14" creationId="{1AEA88FB-F5DD-45CE-AAE1-7B33D0ABDD25}"/>
          </ac:cxnSpMkLst>
        </pc:cxnChg>
        <pc:cxnChg chg="add">
          <ac:chgData name="Elisabeth Ploeg" userId="77054629-e8a0-4978-a1ff-32c5c27dd21f" providerId="ADAL" clId="{F9454344-5BF9-420D-A405-E2E3C053F04B}" dt="2019-09-17T21:15:05.031" v="1892" actId="26606"/>
          <ac:cxnSpMkLst>
            <pc:docMk/>
            <pc:sldMk cId="3234503325" sldId="291"/>
            <ac:cxnSpMk id="21" creationId="{F49244C8-BD6D-4309-8235-706CBF26EF67}"/>
          </ac:cxnSpMkLst>
        </pc:cxnChg>
      </pc:sldChg>
      <pc:sldChg chg="addSp delSp modSp mod setBg">
        <pc:chgData name="Elisabeth Ploeg" userId="77054629-e8a0-4978-a1ff-32c5c27dd21f" providerId="ADAL" clId="{F9454344-5BF9-420D-A405-E2E3C053F04B}" dt="2019-09-17T21:15:27.535" v="1895" actId="478"/>
        <pc:sldMkLst>
          <pc:docMk/>
          <pc:sldMk cId="2428624404" sldId="292"/>
        </pc:sldMkLst>
        <pc:spChg chg="add del mod">
          <ac:chgData name="Elisabeth Ploeg" userId="77054629-e8a0-4978-a1ff-32c5c27dd21f" providerId="ADAL" clId="{F9454344-5BF9-420D-A405-E2E3C053F04B}" dt="2019-09-17T21:15:27.535" v="1895" actId="478"/>
          <ac:spMkLst>
            <pc:docMk/>
            <pc:sldMk cId="2428624404" sldId="292"/>
            <ac:spMk id="2" creationId="{D0463E86-1229-4D3B-9BE1-9069F0F1E0D0}"/>
          </ac:spMkLst>
        </pc:spChg>
        <pc:spChg chg="add mod">
          <ac:chgData name="Elisabeth Ploeg" userId="77054629-e8a0-4978-a1ff-32c5c27dd21f" providerId="ADAL" clId="{F9454344-5BF9-420D-A405-E2E3C053F04B}" dt="2019-09-17T21:15:20.152" v="1894" actId="26606"/>
          <ac:spMkLst>
            <pc:docMk/>
            <pc:sldMk cId="2428624404" sldId="292"/>
            <ac:spMk id="3" creationId="{2B2F20B2-3E92-43B2-9682-86E9D73A4B35}"/>
          </ac:spMkLst>
        </pc:spChg>
        <pc:spChg chg="del">
          <ac:chgData name="Elisabeth Ploeg" userId="77054629-e8a0-4978-a1ff-32c5c27dd21f" providerId="ADAL" clId="{F9454344-5BF9-420D-A405-E2E3C053F04B}" dt="2019-09-17T21:15:20.152" v="1894" actId="26606"/>
          <ac:spMkLst>
            <pc:docMk/>
            <pc:sldMk cId="2428624404" sldId="292"/>
            <ac:spMk id="4" creationId="{00000000-0000-0000-0000-000000000000}"/>
          </ac:spMkLst>
        </pc:spChg>
        <pc:spChg chg="add">
          <ac:chgData name="Elisabeth Ploeg" userId="77054629-e8a0-4978-a1ff-32c5c27dd21f" providerId="ADAL" clId="{F9454344-5BF9-420D-A405-E2E3C053F04B}" dt="2019-09-17T21:15:20.152" v="1894" actId="26606"/>
          <ac:spMkLst>
            <pc:docMk/>
            <pc:sldMk cId="2428624404" sldId="292"/>
            <ac:spMk id="10" creationId="{CA4D39DB-AFA4-47BA-A7F2-13A71D210C66}"/>
          </ac:spMkLst>
        </pc:spChg>
        <pc:picChg chg="mod ord">
          <ac:chgData name="Elisabeth Ploeg" userId="77054629-e8a0-4978-a1ff-32c5c27dd21f" providerId="ADAL" clId="{F9454344-5BF9-420D-A405-E2E3C053F04B}" dt="2019-09-17T21:15:20.152" v="1894" actId="26606"/>
          <ac:picMkLst>
            <pc:docMk/>
            <pc:sldMk cId="2428624404" sldId="292"/>
            <ac:picMk id="5" creationId="{00000000-0000-0000-0000-000000000000}"/>
          </ac:picMkLst>
        </pc:picChg>
      </pc:sldChg>
      <pc:sldChg chg="addSp delSp modSp mod setBg delDesignElem">
        <pc:chgData name="Elisabeth Ploeg" userId="77054629-e8a0-4978-a1ff-32c5c27dd21f" providerId="ADAL" clId="{F9454344-5BF9-420D-A405-E2E3C053F04B}" dt="2019-09-17T21:16:01.775" v="1900" actId="26606"/>
        <pc:sldMkLst>
          <pc:docMk/>
          <pc:sldMk cId="2792494324" sldId="293"/>
        </pc:sldMkLst>
        <pc:spChg chg="add mod">
          <ac:chgData name="Elisabeth Ploeg" userId="77054629-e8a0-4978-a1ff-32c5c27dd21f" providerId="ADAL" clId="{F9454344-5BF9-420D-A405-E2E3C053F04B}" dt="2019-09-17T21:16:01.775" v="1900" actId="26606"/>
          <ac:spMkLst>
            <pc:docMk/>
            <pc:sldMk cId="2792494324" sldId="293"/>
            <ac:spMk id="2" creationId="{ACAF0254-5634-4C62-9AAD-0B8C0EFBD5B9}"/>
          </ac:spMkLst>
        </pc:spChg>
        <pc:spChg chg="add del mod">
          <ac:chgData name="Elisabeth Ploeg" userId="77054629-e8a0-4978-a1ff-32c5c27dd21f" providerId="ADAL" clId="{F9454344-5BF9-420D-A405-E2E3C053F04B}" dt="2019-09-17T21:15:57.956" v="1899"/>
          <ac:spMkLst>
            <pc:docMk/>
            <pc:sldMk cId="2792494324" sldId="293"/>
            <ac:spMk id="3" creationId="{F74C7B0A-7715-4DF5-8FB3-081706AA3E13}"/>
          </ac:spMkLst>
        </pc:spChg>
        <pc:spChg chg="del">
          <ac:chgData name="Elisabeth Ploeg" userId="77054629-e8a0-4978-a1ff-32c5c27dd21f" providerId="ADAL" clId="{F9454344-5BF9-420D-A405-E2E3C053F04B}" dt="2019-09-17T21:15:45.482" v="1897" actId="26606"/>
          <ac:spMkLst>
            <pc:docMk/>
            <pc:sldMk cId="2792494324" sldId="293"/>
            <ac:spMk id="4" creationId="{00000000-0000-0000-0000-000000000000}"/>
          </ac:spMkLst>
        </pc:spChg>
        <pc:spChg chg="add">
          <ac:chgData name="Elisabeth Ploeg" userId="77054629-e8a0-4978-a1ff-32c5c27dd21f" providerId="ADAL" clId="{F9454344-5BF9-420D-A405-E2E3C053F04B}" dt="2019-09-17T21:16:01.775" v="1900" actId="26606"/>
          <ac:spMkLst>
            <pc:docMk/>
            <pc:sldMk cId="2792494324" sldId="293"/>
            <ac:spMk id="7" creationId="{3A8EC506-B1DA-46A1-B44D-774E68468E13}"/>
          </ac:spMkLst>
        </pc:spChg>
        <pc:spChg chg="add del">
          <ac:chgData name="Elisabeth Ploeg" userId="77054629-e8a0-4978-a1ff-32c5c27dd21f" providerId="ADAL" clId="{F9454344-5BF9-420D-A405-E2E3C053F04B}" dt="2019-09-17T21:15:57.956" v="1899"/>
          <ac:spMkLst>
            <pc:docMk/>
            <pc:sldMk cId="2792494324" sldId="293"/>
            <ac:spMk id="10" creationId="{CA4D39DB-AFA4-47BA-A7F2-13A71D210C66}"/>
          </ac:spMkLst>
        </pc:spChg>
        <pc:spChg chg="add">
          <ac:chgData name="Elisabeth Ploeg" userId="77054629-e8a0-4978-a1ff-32c5c27dd21f" providerId="ADAL" clId="{F9454344-5BF9-420D-A405-E2E3C053F04B}" dt="2019-09-17T21:16:01.775" v="1900" actId="26606"/>
          <ac:spMkLst>
            <pc:docMk/>
            <pc:sldMk cId="2792494324" sldId="293"/>
            <ac:spMk id="12" creationId="{BFF30785-305E-45D7-984F-5AA93D3CA561}"/>
          </ac:spMkLst>
        </pc:spChg>
        <pc:spChg chg="add">
          <ac:chgData name="Elisabeth Ploeg" userId="77054629-e8a0-4978-a1ff-32c5c27dd21f" providerId="ADAL" clId="{F9454344-5BF9-420D-A405-E2E3C053F04B}" dt="2019-09-17T21:16:01.775" v="1900" actId="26606"/>
          <ac:spMkLst>
            <pc:docMk/>
            <pc:sldMk cId="2792494324" sldId="293"/>
            <ac:spMk id="16" creationId="{286BE877-8405-42B2-A8E4-BF4224E015EF}"/>
          </ac:spMkLst>
        </pc:spChg>
        <pc:spChg chg="add">
          <ac:chgData name="Elisabeth Ploeg" userId="77054629-e8a0-4978-a1ff-32c5c27dd21f" providerId="ADAL" clId="{F9454344-5BF9-420D-A405-E2E3C053F04B}" dt="2019-09-17T21:16:01.775" v="1900" actId="26606"/>
          <ac:spMkLst>
            <pc:docMk/>
            <pc:sldMk cId="2792494324" sldId="293"/>
            <ac:spMk id="18" creationId="{4F4916F3-5270-48BF-8D54-7990F611BF30}"/>
          </ac:spMkLst>
        </pc:spChg>
        <pc:picChg chg="mod ord">
          <ac:chgData name="Elisabeth Ploeg" userId="77054629-e8a0-4978-a1ff-32c5c27dd21f" providerId="ADAL" clId="{F9454344-5BF9-420D-A405-E2E3C053F04B}" dt="2019-09-17T21:16:01.775" v="1900" actId="26606"/>
          <ac:picMkLst>
            <pc:docMk/>
            <pc:sldMk cId="2792494324" sldId="293"/>
            <ac:picMk id="5" creationId="{00000000-0000-0000-0000-000000000000}"/>
          </ac:picMkLst>
        </pc:picChg>
        <pc:cxnChg chg="add">
          <ac:chgData name="Elisabeth Ploeg" userId="77054629-e8a0-4978-a1ff-32c5c27dd21f" providerId="ADAL" clId="{F9454344-5BF9-420D-A405-E2E3C053F04B}" dt="2019-09-17T21:16:01.775" v="1900" actId="26606"/>
          <ac:cxnSpMkLst>
            <pc:docMk/>
            <pc:sldMk cId="2792494324" sldId="293"/>
            <ac:cxnSpMk id="14" creationId="{15E01FA5-D766-43CA-A83D-E7CF3F04E96F}"/>
          </ac:cxnSpMkLst>
        </pc:cxnChg>
        <pc:cxnChg chg="add">
          <ac:chgData name="Elisabeth Ploeg" userId="77054629-e8a0-4978-a1ff-32c5c27dd21f" providerId="ADAL" clId="{F9454344-5BF9-420D-A405-E2E3C053F04B}" dt="2019-09-17T21:16:01.775" v="1900" actId="26606"/>
          <ac:cxnSpMkLst>
            <pc:docMk/>
            <pc:sldMk cId="2792494324" sldId="293"/>
            <ac:cxnSpMk id="20" creationId="{F49244C8-BD6D-4309-8235-706CBF26EF67}"/>
          </ac:cxnSpMkLst>
        </pc:cxnChg>
      </pc:sldChg>
      <pc:sldChg chg="addSp delSp modSp mod setBg">
        <pc:chgData name="Elisabeth Ploeg" userId="77054629-e8a0-4978-a1ff-32c5c27dd21f" providerId="ADAL" clId="{F9454344-5BF9-420D-A405-E2E3C053F04B}" dt="2019-09-17T21:16:34.921" v="1903" actId="478"/>
        <pc:sldMkLst>
          <pc:docMk/>
          <pc:sldMk cId="3222245568" sldId="294"/>
        </pc:sldMkLst>
        <pc:spChg chg="add del mod">
          <ac:chgData name="Elisabeth Ploeg" userId="77054629-e8a0-4978-a1ff-32c5c27dd21f" providerId="ADAL" clId="{F9454344-5BF9-420D-A405-E2E3C053F04B}" dt="2019-09-17T21:16:34.921" v="1903" actId="478"/>
          <ac:spMkLst>
            <pc:docMk/>
            <pc:sldMk cId="3222245568" sldId="294"/>
            <ac:spMk id="2" creationId="{659C5ABB-269E-4E7E-AF5E-BCD702B3647A}"/>
          </ac:spMkLst>
        </pc:spChg>
        <pc:spChg chg="add mod">
          <ac:chgData name="Elisabeth Ploeg" userId="77054629-e8a0-4978-a1ff-32c5c27dd21f" providerId="ADAL" clId="{F9454344-5BF9-420D-A405-E2E3C053F04B}" dt="2019-09-17T21:16:27.136" v="1902" actId="26606"/>
          <ac:spMkLst>
            <pc:docMk/>
            <pc:sldMk cId="3222245568" sldId="294"/>
            <ac:spMk id="3" creationId="{758D13BA-E6C3-4295-B712-CEEA4BA82505}"/>
          </ac:spMkLst>
        </pc:spChg>
        <pc:spChg chg="del">
          <ac:chgData name="Elisabeth Ploeg" userId="77054629-e8a0-4978-a1ff-32c5c27dd21f" providerId="ADAL" clId="{F9454344-5BF9-420D-A405-E2E3C053F04B}" dt="2019-09-17T21:16:27.136" v="1902" actId="26606"/>
          <ac:spMkLst>
            <pc:docMk/>
            <pc:sldMk cId="3222245568" sldId="294"/>
            <ac:spMk id="4" creationId="{00000000-0000-0000-0000-000000000000}"/>
          </ac:spMkLst>
        </pc:spChg>
        <pc:spChg chg="add">
          <ac:chgData name="Elisabeth Ploeg" userId="77054629-e8a0-4978-a1ff-32c5c27dd21f" providerId="ADAL" clId="{F9454344-5BF9-420D-A405-E2E3C053F04B}" dt="2019-09-17T21:16:27.136" v="1902" actId="26606"/>
          <ac:spMkLst>
            <pc:docMk/>
            <pc:sldMk cId="3222245568" sldId="294"/>
            <ac:spMk id="11" creationId="{CA4D39DB-AFA4-47BA-A7F2-13A71D210C66}"/>
          </ac:spMkLst>
        </pc:spChg>
        <pc:picChg chg="mod ord">
          <ac:chgData name="Elisabeth Ploeg" userId="77054629-e8a0-4978-a1ff-32c5c27dd21f" providerId="ADAL" clId="{F9454344-5BF9-420D-A405-E2E3C053F04B}" dt="2019-09-17T21:16:27.136" v="1902" actId="26606"/>
          <ac:picMkLst>
            <pc:docMk/>
            <pc:sldMk cId="3222245568" sldId="294"/>
            <ac:picMk id="6" creationId="{00000000-0000-0000-0000-000000000000}"/>
          </ac:picMkLst>
        </pc:picChg>
      </pc:sldChg>
      <pc:sldChg chg="addSp delSp modSp mod setBg">
        <pc:chgData name="Elisabeth Ploeg" userId="77054629-e8a0-4978-a1ff-32c5c27dd21f" providerId="ADAL" clId="{F9454344-5BF9-420D-A405-E2E3C053F04B}" dt="2019-09-17T21:17:21.963" v="1909" actId="27636"/>
        <pc:sldMkLst>
          <pc:docMk/>
          <pc:sldMk cId="459487996" sldId="295"/>
        </pc:sldMkLst>
        <pc:spChg chg="add del mod">
          <ac:chgData name="Elisabeth Ploeg" userId="77054629-e8a0-4978-a1ff-32c5c27dd21f" providerId="ADAL" clId="{F9454344-5BF9-420D-A405-E2E3C053F04B}" dt="2019-09-17T21:16:54.896" v="1905"/>
          <ac:spMkLst>
            <pc:docMk/>
            <pc:sldMk cId="459487996" sldId="295"/>
            <ac:spMk id="2" creationId="{171615CB-300A-481C-9FCE-3450E560859A}"/>
          </ac:spMkLst>
        </pc:spChg>
        <pc:spChg chg="add del mod">
          <ac:chgData name="Elisabeth Ploeg" userId="77054629-e8a0-4978-a1ff-32c5c27dd21f" providerId="ADAL" clId="{F9454344-5BF9-420D-A405-E2E3C053F04B}" dt="2019-09-17T21:16:54.896" v="1905"/>
          <ac:spMkLst>
            <pc:docMk/>
            <pc:sldMk cId="459487996" sldId="295"/>
            <ac:spMk id="3" creationId="{0AB8F032-BB9A-4ABB-9256-AD3F4AD9BD68}"/>
          </ac:spMkLst>
        </pc:spChg>
        <pc:spChg chg="mod">
          <ac:chgData name="Elisabeth Ploeg" userId="77054629-e8a0-4978-a1ff-32c5c27dd21f" providerId="ADAL" clId="{F9454344-5BF9-420D-A405-E2E3C053F04B}" dt="2019-09-17T21:17:21.963" v="1909" actId="27636"/>
          <ac:spMkLst>
            <pc:docMk/>
            <pc:sldMk cId="459487996" sldId="295"/>
            <ac:spMk id="4" creationId="{00000000-0000-0000-0000-000000000000}"/>
          </ac:spMkLst>
        </pc:spChg>
        <pc:spChg chg="add">
          <ac:chgData name="Elisabeth Ploeg" userId="77054629-e8a0-4978-a1ff-32c5c27dd21f" providerId="ADAL" clId="{F9454344-5BF9-420D-A405-E2E3C053F04B}" dt="2019-09-17T21:16:59.005" v="1906" actId="26606"/>
          <ac:spMkLst>
            <pc:docMk/>
            <pc:sldMk cId="459487996" sldId="295"/>
            <ac:spMk id="11" creationId="{77D7B666-D5E6-48CE-B26A-FB5E5C34AF90}"/>
          </ac:spMkLst>
        </pc:spChg>
        <pc:spChg chg="add">
          <ac:chgData name="Elisabeth Ploeg" userId="77054629-e8a0-4978-a1ff-32c5c27dd21f" providerId="ADAL" clId="{F9454344-5BF9-420D-A405-E2E3C053F04B}" dt="2019-09-17T21:16:59.005" v="1906" actId="26606"/>
          <ac:spMkLst>
            <pc:docMk/>
            <pc:sldMk cId="459487996" sldId="295"/>
            <ac:spMk id="13" creationId="{F6EE670A-A41A-44AD-BC1C-2090365EB5B3}"/>
          </ac:spMkLst>
        </pc:spChg>
        <pc:cxnChg chg="add">
          <ac:chgData name="Elisabeth Ploeg" userId="77054629-e8a0-4978-a1ff-32c5c27dd21f" providerId="ADAL" clId="{F9454344-5BF9-420D-A405-E2E3C053F04B}" dt="2019-09-17T21:16:59.005" v="1906" actId="26606"/>
          <ac:cxnSpMkLst>
            <pc:docMk/>
            <pc:sldMk cId="459487996" sldId="295"/>
            <ac:cxnSpMk id="9" creationId="{B821C225-5C4D-4168-90AF-3D263D72CBA2}"/>
          </ac:cxnSpMkLst>
        </pc:cxnChg>
      </pc:sldChg>
      <pc:sldChg chg="delSp modSp delDesignElem">
        <pc:chgData name="Elisabeth Ploeg" userId="77054629-e8a0-4978-a1ff-32c5c27dd21f" providerId="ADAL" clId="{F9454344-5BF9-420D-A405-E2E3C053F04B}" dt="2019-09-17T20:42:40.955" v="1027" actId="6549"/>
        <pc:sldMkLst>
          <pc:docMk/>
          <pc:sldMk cId="913728474" sldId="297"/>
        </pc:sldMkLst>
        <pc:spChg chg="mod">
          <ac:chgData name="Elisabeth Ploeg" userId="77054629-e8a0-4978-a1ff-32c5c27dd21f" providerId="ADAL" clId="{F9454344-5BF9-420D-A405-E2E3C053F04B}" dt="2019-09-17T20:42:40.955" v="1027" actId="6549"/>
          <ac:spMkLst>
            <pc:docMk/>
            <pc:sldMk cId="913728474" sldId="297"/>
            <ac:spMk id="5" creationId="{4A87D034-EA5E-4B4A-8657-2758A3522541}"/>
          </ac:spMkLst>
        </pc:spChg>
        <pc:spChg chg="del">
          <ac:chgData name="Elisabeth Ploeg" userId="77054629-e8a0-4978-a1ff-32c5c27dd21f" providerId="ADAL" clId="{F9454344-5BF9-420D-A405-E2E3C053F04B}" dt="2019-09-17T19:59:47.439" v="9"/>
          <ac:spMkLst>
            <pc:docMk/>
            <pc:sldMk cId="913728474" sldId="297"/>
            <ac:spMk id="1040" creationId="{DB104EA2-5D98-4973-A140-322FA7D0E7D8}"/>
          </ac:spMkLst>
        </pc:spChg>
        <pc:spChg chg="del">
          <ac:chgData name="Elisabeth Ploeg" userId="77054629-e8a0-4978-a1ff-32c5c27dd21f" providerId="ADAL" clId="{F9454344-5BF9-420D-A405-E2E3C053F04B}" dt="2019-09-17T19:59:47.439" v="9"/>
          <ac:spMkLst>
            <pc:docMk/>
            <pc:sldMk cId="913728474" sldId="297"/>
            <ac:spMk id="1041" creationId="{8EB3235F-297B-4A24-8A9C-EB379982A76A}"/>
          </ac:spMkLst>
        </pc:spChg>
        <pc:spChg chg="del">
          <ac:chgData name="Elisabeth Ploeg" userId="77054629-e8a0-4978-a1ff-32c5c27dd21f" providerId="ADAL" clId="{F9454344-5BF9-420D-A405-E2E3C053F04B}" dt="2019-09-17T19:59:47.439" v="9"/>
          <ac:spMkLst>
            <pc:docMk/>
            <pc:sldMk cId="913728474" sldId="297"/>
            <ac:spMk id="1042" creationId="{CB923DB6-2EA7-4DEB-BDB6-35A502415B99}"/>
          </ac:spMkLst>
        </pc:spChg>
        <pc:spChg chg="del">
          <ac:chgData name="Elisabeth Ploeg" userId="77054629-e8a0-4978-a1ff-32c5c27dd21f" providerId="ADAL" clId="{F9454344-5BF9-420D-A405-E2E3C053F04B}" dt="2019-09-17T19:59:47.439" v="9"/>
          <ac:spMkLst>
            <pc:docMk/>
            <pc:sldMk cId="913728474" sldId="297"/>
            <ac:spMk id="1043" creationId="{46328B5B-8EB8-41FF-A2B5-39EDFE008822}"/>
          </ac:spMkLst>
        </pc:spChg>
        <pc:picChg chg="mod">
          <ac:chgData name="Elisabeth Ploeg" userId="77054629-e8a0-4978-a1ff-32c5c27dd21f" providerId="ADAL" clId="{F9454344-5BF9-420D-A405-E2E3C053F04B}" dt="2019-09-17T20:39:27.050" v="897" actId="1076"/>
          <ac:picMkLst>
            <pc:docMk/>
            <pc:sldMk cId="913728474" sldId="297"/>
            <ac:picMk id="1028" creationId="{741F2D1D-2D96-4456-BD85-DAE5454DB73C}"/>
          </ac:picMkLst>
        </pc:picChg>
      </pc:sldChg>
      <pc:sldChg chg="delSp delDesignElem">
        <pc:chgData name="Elisabeth Ploeg" userId="77054629-e8a0-4978-a1ff-32c5c27dd21f" providerId="ADAL" clId="{F9454344-5BF9-420D-A405-E2E3C053F04B}" dt="2019-09-17T19:59:47.439" v="9"/>
        <pc:sldMkLst>
          <pc:docMk/>
          <pc:sldMk cId="2558514826" sldId="298"/>
        </pc:sldMkLst>
        <pc:spChg chg="del">
          <ac:chgData name="Elisabeth Ploeg" userId="77054629-e8a0-4978-a1ff-32c5c27dd21f" providerId="ADAL" clId="{F9454344-5BF9-420D-A405-E2E3C053F04B}" dt="2019-09-17T19:59:47.439" v="9"/>
          <ac:spMkLst>
            <pc:docMk/>
            <pc:sldMk cId="2558514826" sldId="298"/>
            <ac:spMk id="11" creationId="{F43EFC75-D61F-4CEA-9817-11CC86030557}"/>
          </ac:spMkLst>
        </pc:spChg>
        <pc:spChg chg="del">
          <ac:chgData name="Elisabeth Ploeg" userId="77054629-e8a0-4978-a1ff-32c5c27dd21f" providerId="ADAL" clId="{F9454344-5BF9-420D-A405-E2E3C053F04B}" dt="2019-09-17T19:59:47.439" v="9"/>
          <ac:spMkLst>
            <pc:docMk/>
            <pc:sldMk cId="2558514826" sldId="298"/>
            <ac:spMk id="13" creationId="{3C02F3DD-3E32-4AF8-BFA1-D131A6B4B72D}"/>
          </ac:spMkLst>
        </pc:spChg>
      </pc:sldChg>
      <pc:sldChg chg="delSp del delDesignElem">
        <pc:chgData name="Elisabeth Ploeg" userId="77054629-e8a0-4978-a1ff-32c5c27dd21f" providerId="ADAL" clId="{F9454344-5BF9-420D-A405-E2E3C053F04B}" dt="2019-09-17T20:43:27.892" v="1028" actId="2696"/>
        <pc:sldMkLst>
          <pc:docMk/>
          <pc:sldMk cId="2058328487" sldId="299"/>
        </pc:sldMkLst>
        <pc:spChg chg="del">
          <ac:chgData name="Elisabeth Ploeg" userId="77054629-e8a0-4978-a1ff-32c5c27dd21f" providerId="ADAL" clId="{F9454344-5BF9-420D-A405-E2E3C053F04B}" dt="2019-09-17T19:59:47.439" v="9"/>
          <ac:spMkLst>
            <pc:docMk/>
            <pc:sldMk cId="2058328487" sldId="299"/>
            <ac:spMk id="23" creationId="{67218665-EA77-40EC-8172-4F17E2DEDB3D}"/>
          </ac:spMkLst>
        </pc:spChg>
      </pc:sldChg>
      <pc:sldChg chg="modSp">
        <pc:chgData name="Elisabeth Ploeg" userId="77054629-e8a0-4978-a1ff-32c5c27dd21f" providerId="ADAL" clId="{F9454344-5BF9-420D-A405-E2E3C053F04B}" dt="2019-09-17T20:45:36.313" v="1079" actId="14100"/>
        <pc:sldMkLst>
          <pc:docMk/>
          <pc:sldMk cId="2706705451" sldId="301"/>
        </pc:sldMkLst>
        <pc:spChg chg="mod">
          <ac:chgData name="Elisabeth Ploeg" userId="77054629-e8a0-4978-a1ff-32c5c27dd21f" providerId="ADAL" clId="{F9454344-5BF9-420D-A405-E2E3C053F04B}" dt="2019-09-17T20:45:36.313" v="1079" actId="14100"/>
          <ac:spMkLst>
            <pc:docMk/>
            <pc:sldMk cId="2706705451" sldId="301"/>
            <ac:spMk id="2" creationId="{2E32AAEB-F978-43AA-80B4-BFDA804B0FB4}"/>
          </ac:spMkLst>
        </pc:spChg>
      </pc:sldChg>
      <pc:sldChg chg="del">
        <pc:chgData name="Elisabeth Ploeg" userId="77054629-e8a0-4978-a1ff-32c5c27dd21f" providerId="ADAL" clId="{F9454344-5BF9-420D-A405-E2E3C053F04B}" dt="2019-09-17T20:44:30.583" v="1029" actId="2696"/>
        <pc:sldMkLst>
          <pc:docMk/>
          <pc:sldMk cId="3979711845" sldId="302"/>
        </pc:sldMkLst>
      </pc:sldChg>
      <pc:sldChg chg="addSp delSp modSp mod setBg delDesignElem">
        <pc:chgData name="Elisabeth Ploeg" userId="77054629-e8a0-4978-a1ff-32c5c27dd21f" providerId="ADAL" clId="{F9454344-5BF9-420D-A405-E2E3C053F04B}" dt="2019-09-17T21:19:20.985" v="1953" actId="26606"/>
        <pc:sldMkLst>
          <pc:docMk/>
          <pc:sldMk cId="2918409667" sldId="303"/>
        </pc:sldMkLst>
        <pc:spChg chg="mod">
          <ac:chgData name="Elisabeth Ploeg" userId="77054629-e8a0-4978-a1ff-32c5c27dd21f" providerId="ADAL" clId="{F9454344-5BF9-420D-A405-E2E3C053F04B}" dt="2019-09-17T21:19:20.985" v="1953" actId="26606"/>
          <ac:spMkLst>
            <pc:docMk/>
            <pc:sldMk cId="2918409667" sldId="303"/>
            <ac:spMk id="2" creationId="{2D131699-C47D-4ED3-AFA3-EC95792C6095}"/>
          </ac:spMkLst>
        </pc:spChg>
        <pc:spChg chg="del">
          <ac:chgData name="Elisabeth Ploeg" userId="77054629-e8a0-4978-a1ff-32c5c27dd21f" providerId="ADAL" clId="{F9454344-5BF9-420D-A405-E2E3C053F04B}" dt="2019-09-17T19:59:47.439" v="9"/>
          <ac:spMkLst>
            <pc:docMk/>
            <pc:sldMk cId="2918409667" sldId="303"/>
            <ac:spMk id="71" creationId="{D87AB319-64C0-4E2D-B1CD-0A970301BEEA}"/>
          </ac:spMkLst>
        </pc:spChg>
        <pc:spChg chg="del">
          <ac:chgData name="Elisabeth Ploeg" userId="77054629-e8a0-4978-a1ff-32c5c27dd21f" providerId="ADAL" clId="{F9454344-5BF9-420D-A405-E2E3C053F04B}" dt="2019-09-17T19:59:47.439" v="9"/>
          <ac:spMkLst>
            <pc:docMk/>
            <pc:sldMk cId="2918409667" sldId="303"/>
            <ac:spMk id="73" creationId="{B7CC3BB4-8536-4DBC-A194-D8AAF56C402C}"/>
          </ac:spMkLst>
        </pc:spChg>
        <pc:spChg chg="add">
          <ac:chgData name="Elisabeth Ploeg" userId="77054629-e8a0-4978-a1ff-32c5c27dd21f" providerId="ADAL" clId="{F9454344-5BF9-420D-A405-E2E3C053F04B}" dt="2019-09-17T21:19:20.985" v="1953" actId="26606"/>
          <ac:spMkLst>
            <pc:docMk/>
            <pc:sldMk cId="2918409667" sldId="303"/>
            <ac:spMk id="5127" creationId="{CA4D39DB-AFA4-47BA-A7F2-13A71D210C66}"/>
          </ac:spMkLst>
        </pc:spChg>
        <pc:picChg chg="mod">
          <ac:chgData name="Elisabeth Ploeg" userId="77054629-e8a0-4978-a1ff-32c5c27dd21f" providerId="ADAL" clId="{F9454344-5BF9-420D-A405-E2E3C053F04B}" dt="2019-09-17T21:19:20.985" v="1953" actId="26606"/>
          <ac:picMkLst>
            <pc:docMk/>
            <pc:sldMk cId="2918409667" sldId="303"/>
            <ac:picMk id="5122" creationId="{B047C86C-EBB8-45AA-A2C8-00A598468554}"/>
          </ac:picMkLst>
        </pc:picChg>
        <pc:cxnChg chg="add del">
          <ac:chgData name="Elisabeth Ploeg" userId="77054629-e8a0-4978-a1ff-32c5c27dd21f" providerId="ADAL" clId="{F9454344-5BF9-420D-A405-E2E3C053F04B}" dt="2019-09-17T21:19:20.977" v="1952" actId="26606"/>
          <ac:cxnSpMkLst>
            <pc:docMk/>
            <pc:sldMk cId="2918409667" sldId="303"/>
            <ac:cxnSpMk id="5124" creationId="{9200C8B5-FB5A-4F8B-A9BD-693C051418A3}"/>
          </ac:cxnSpMkLst>
        </pc:cxnChg>
        <pc:cxnChg chg="add">
          <ac:chgData name="Elisabeth Ploeg" userId="77054629-e8a0-4978-a1ff-32c5c27dd21f" providerId="ADAL" clId="{F9454344-5BF9-420D-A405-E2E3C053F04B}" dt="2019-09-17T21:19:20.985" v="1953" actId="26606"/>
          <ac:cxnSpMkLst>
            <pc:docMk/>
            <pc:sldMk cId="2918409667" sldId="303"/>
            <ac:cxnSpMk id="5126" creationId="{9200C8B5-FB5A-4F8B-A9BD-693C051418A3}"/>
          </ac:cxnSpMkLst>
        </pc:cxnChg>
      </pc:sldChg>
      <pc:sldChg chg="modSp">
        <pc:chgData name="Elisabeth Ploeg" userId="77054629-e8a0-4978-a1ff-32c5c27dd21f" providerId="ADAL" clId="{F9454344-5BF9-420D-A405-E2E3C053F04B}" dt="2019-09-17T20:18:47.285" v="524" actId="14100"/>
        <pc:sldMkLst>
          <pc:docMk/>
          <pc:sldMk cId="1077310143" sldId="304"/>
        </pc:sldMkLst>
        <pc:spChg chg="mod">
          <ac:chgData name="Elisabeth Ploeg" userId="77054629-e8a0-4978-a1ff-32c5c27dd21f" providerId="ADAL" clId="{F9454344-5BF9-420D-A405-E2E3C053F04B}" dt="2019-09-17T20:18:47.285" v="524" actId="14100"/>
          <ac:spMkLst>
            <pc:docMk/>
            <pc:sldMk cId="1077310143" sldId="304"/>
            <ac:spMk id="13" creationId="{C372A810-0D67-465C-AFC4-5178865C4989}"/>
          </ac:spMkLst>
        </pc:spChg>
      </pc:sldChg>
      <pc:sldChg chg="del">
        <pc:chgData name="Elisabeth Ploeg" userId="77054629-e8a0-4978-a1ff-32c5c27dd21f" providerId="ADAL" clId="{F9454344-5BF9-420D-A405-E2E3C053F04B}" dt="2019-09-17T21:18:07.235" v="1911" actId="2696"/>
        <pc:sldMkLst>
          <pc:docMk/>
          <pc:sldMk cId="2788296385" sldId="305"/>
        </pc:sldMkLst>
      </pc:sldChg>
      <pc:sldChg chg="delSp modSp del delDesignElem">
        <pc:chgData name="Elisabeth Ploeg" userId="77054629-e8a0-4978-a1ff-32c5c27dd21f" providerId="ADAL" clId="{F9454344-5BF9-420D-A405-E2E3C053F04B}" dt="2019-09-17T20:38:27.852" v="894" actId="2696"/>
        <pc:sldMkLst>
          <pc:docMk/>
          <pc:sldMk cId="3197982181" sldId="307"/>
        </pc:sldMkLst>
        <pc:spChg chg="del">
          <ac:chgData name="Elisabeth Ploeg" userId="77054629-e8a0-4978-a1ff-32c5c27dd21f" providerId="ADAL" clId="{F9454344-5BF9-420D-A405-E2E3C053F04B}" dt="2019-09-17T19:59:47.439" v="9"/>
          <ac:spMkLst>
            <pc:docMk/>
            <pc:sldMk cId="3197982181" sldId="307"/>
            <ac:spMk id="11" creationId="{EDAFA9A5-03CC-4F94-B964-70682CDB0B16}"/>
          </ac:spMkLst>
        </pc:spChg>
        <pc:spChg chg="del">
          <ac:chgData name="Elisabeth Ploeg" userId="77054629-e8a0-4978-a1ff-32c5c27dd21f" providerId="ADAL" clId="{F9454344-5BF9-420D-A405-E2E3C053F04B}" dt="2019-09-17T19:59:47.439" v="9"/>
          <ac:spMkLst>
            <pc:docMk/>
            <pc:sldMk cId="3197982181" sldId="307"/>
            <ac:spMk id="13" creationId="{73B36B60-731F-409B-A240-BBF521AB746D}"/>
          </ac:spMkLst>
        </pc:spChg>
        <pc:spChg chg="del">
          <ac:chgData name="Elisabeth Ploeg" userId="77054629-e8a0-4978-a1ff-32c5c27dd21f" providerId="ADAL" clId="{F9454344-5BF9-420D-A405-E2E3C053F04B}" dt="2019-09-17T19:59:47.439" v="9"/>
          <ac:spMkLst>
            <pc:docMk/>
            <pc:sldMk cId="3197982181" sldId="307"/>
            <ac:spMk id="24" creationId="{D87AB319-64C0-4E2D-B1CD-0A970301BEEA}"/>
          </ac:spMkLst>
        </pc:spChg>
        <pc:picChg chg="mod">
          <ac:chgData name="Elisabeth Ploeg" userId="77054629-e8a0-4978-a1ff-32c5c27dd21f" providerId="ADAL" clId="{F9454344-5BF9-420D-A405-E2E3C053F04B}" dt="2019-09-17T20:37:10.767" v="893" actId="1076"/>
          <ac:picMkLst>
            <pc:docMk/>
            <pc:sldMk cId="3197982181" sldId="307"/>
            <ac:picMk id="25" creationId="{0DCCEAAF-93E7-4CBC-9AE2-08EA2B75F4FB}"/>
          </ac:picMkLst>
        </pc:picChg>
      </pc:sldChg>
      <pc:sldChg chg="delSp del delDesignElem">
        <pc:chgData name="Elisabeth Ploeg" userId="77054629-e8a0-4978-a1ff-32c5c27dd21f" providerId="ADAL" clId="{F9454344-5BF9-420D-A405-E2E3C053F04B}" dt="2019-09-17T21:17:49.905" v="1910" actId="2696"/>
        <pc:sldMkLst>
          <pc:docMk/>
          <pc:sldMk cId="3836376061" sldId="308"/>
        </pc:sldMkLst>
        <pc:spChg chg="del">
          <ac:chgData name="Elisabeth Ploeg" userId="77054629-e8a0-4978-a1ff-32c5c27dd21f" providerId="ADAL" clId="{F9454344-5BF9-420D-A405-E2E3C053F04B}" dt="2019-09-17T19:59:47.439" v="9"/>
          <ac:spMkLst>
            <pc:docMk/>
            <pc:sldMk cId="3836376061" sldId="308"/>
            <ac:spMk id="8" creationId="{B1CCD5EF-766D-43B9-A25D-19122E5FB181}"/>
          </ac:spMkLst>
        </pc:spChg>
        <pc:spChg chg="del">
          <ac:chgData name="Elisabeth Ploeg" userId="77054629-e8a0-4978-a1ff-32c5c27dd21f" providerId="ADAL" clId="{F9454344-5BF9-420D-A405-E2E3C053F04B}" dt="2019-09-17T19:59:47.439" v="9"/>
          <ac:spMkLst>
            <pc:docMk/>
            <pc:sldMk cId="3836376061" sldId="308"/>
            <ac:spMk id="10" creationId="{FD9699C9-77F1-4E33-A750-CB78C7EA29E6}"/>
          </ac:spMkLst>
        </pc:spChg>
      </pc:sldChg>
      <pc:sldChg chg="addSp delSp modSp mod setBg delDesignElem">
        <pc:chgData name="Elisabeth Ploeg" userId="77054629-e8a0-4978-a1ff-32c5c27dd21f" providerId="ADAL" clId="{F9454344-5BF9-420D-A405-E2E3C053F04B}" dt="2019-09-17T21:01:10.070" v="1730"/>
        <pc:sldMkLst>
          <pc:docMk/>
          <pc:sldMk cId="1847162795" sldId="309"/>
        </pc:sldMkLst>
        <pc:spChg chg="mod">
          <ac:chgData name="Elisabeth Ploeg" userId="77054629-e8a0-4978-a1ff-32c5c27dd21f" providerId="ADAL" clId="{F9454344-5BF9-420D-A405-E2E3C053F04B}" dt="2019-09-17T20:00:29.862" v="25" actId="26606"/>
          <ac:spMkLst>
            <pc:docMk/>
            <pc:sldMk cId="1847162795" sldId="309"/>
            <ac:spMk id="2" creationId="{C2268EE2-7883-4E48-B626-A17E357966CF}"/>
          </ac:spMkLst>
        </pc:spChg>
        <pc:spChg chg="mod">
          <ac:chgData name="Elisabeth Ploeg" userId="77054629-e8a0-4978-a1ff-32c5c27dd21f" providerId="ADAL" clId="{F9454344-5BF9-420D-A405-E2E3C053F04B}" dt="2019-09-17T20:00:29.862" v="25" actId="26606"/>
          <ac:spMkLst>
            <pc:docMk/>
            <pc:sldMk cId="1847162795" sldId="309"/>
            <ac:spMk id="3" creationId="{CAEFD1EF-17FD-4DED-BCAA-6F1E8E44CD61}"/>
          </ac:spMkLst>
        </pc:spChg>
        <pc:spChg chg="add del">
          <ac:chgData name="Elisabeth Ploeg" userId="77054629-e8a0-4978-a1ff-32c5c27dd21f" providerId="ADAL" clId="{F9454344-5BF9-420D-A405-E2E3C053F04B}" dt="2019-09-17T21:01:10.070" v="1730"/>
          <ac:spMkLst>
            <pc:docMk/>
            <pc:sldMk cId="1847162795" sldId="309"/>
            <ac:spMk id="8" creationId="{77D7B666-D5E6-48CE-B26A-FB5E5C34AF90}"/>
          </ac:spMkLst>
        </pc:spChg>
        <pc:spChg chg="add del">
          <ac:chgData name="Elisabeth Ploeg" userId="77054629-e8a0-4978-a1ff-32c5c27dd21f" providerId="ADAL" clId="{F9454344-5BF9-420D-A405-E2E3C053F04B}" dt="2019-09-17T21:01:10.070" v="1730"/>
          <ac:spMkLst>
            <pc:docMk/>
            <pc:sldMk cId="1847162795" sldId="309"/>
            <ac:spMk id="10" creationId="{F6EE670A-A41A-44AD-BC1C-2090365EB5B3}"/>
          </ac:spMkLst>
        </pc:spChg>
      </pc:sldChg>
      <pc:sldChg chg="add ord">
        <pc:chgData name="Elisabeth Ploeg" userId="77054629-e8a0-4978-a1ff-32c5c27dd21f" providerId="ADAL" clId="{F9454344-5BF9-420D-A405-E2E3C053F04B}" dt="2019-09-17T21:29:24.055" v="2427"/>
        <pc:sldMkLst>
          <pc:docMk/>
          <pc:sldMk cId="46086908" sldId="310"/>
        </pc:sldMkLst>
      </pc:sldChg>
      <pc:sldChg chg="add del">
        <pc:chgData name="Elisabeth Ploeg" userId="77054629-e8a0-4978-a1ff-32c5c27dd21f" providerId="ADAL" clId="{F9454344-5BF9-420D-A405-E2E3C053F04B}" dt="2019-09-17T20:14:04.727" v="415" actId="2696"/>
        <pc:sldMkLst>
          <pc:docMk/>
          <pc:sldMk cId="1794195551" sldId="310"/>
        </pc:sldMkLst>
      </pc:sldChg>
      <pc:sldChg chg="addSp modSp add del mod setBg">
        <pc:chgData name="Elisabeth Ploeg" userId="77054629-e8a0-4978-a1ff-32c5c27dd21f" providerId="ADAL" clId="{F9454344-5BF9-420D-A405-E2E3C053F04B}" dt="2019-09-17T21:01:50.761" v="1760" actId="2696"/>
        <pc:sldMkLst>
          <pc:docMk/>
          <pc:sldMk cId="3580837314" sldId="310"/>
        </pc:sldMkLst>
        <pc:spChg chg="mod">
          <ac:chgData name="Elisabeth Ploeg" userId="77054629-e8a0-4978-a1ff-32c5c27dd21f" providerId="ADAL" clId="{F9454344-5BF9-420D-A405-E2E3C053F04B}" dt="2019-09-17T21:01:38.528" v="1759" actId="20577"/>
          <ac:spMkLst>
            <pc:docMk/>
            <pc:sldMk cId="3580837314" sldId="310"/>
            <ac:spMk id="2" creationId="{C1E66AC3-510C-4D23-A1B4-BE767F04E136}"/>
          </ac:spMkLst>
        </pc:spChg>
        <pc:spChg chg="mod">
          <ac:chgData name="Elisabeth Ploeg" userId="77054629-e8a0-4978-a1ff-32c5c27dd21f" providerId="ADAL" clId="{F9454344-5BF9-420D-A405-E2E3C053F04B}" dt="2019-09-17T21:01:20.349" v="1731" actId="26606"/>
          <ac:spMkLst>
            <pc:docMk/>
            <pc:sldMk cId="3580837314" sldId="310"/>
            <ac:spMk id="3" creationId="{AFBD69A7-B8B9-49D8-9E8D-851DE50BC6FE}"/>
          </ac:spMkLst>
        </pc:spChg>
        <pc:spChg chg="add">
          <ac:chgData name="Elisabeth Ploeg" userId="77054629-e8a0-4978-a1ff-32c5c27dd21f" providerId="ADAL" clId="{F9454344-5BF9-420D-A405-E2E3C053F04B}" dt="2019-09-17T21:01:20.349" v="1731" actId="26606"/>
          <ac:spMkLst>
            <pc:docMk/>
            <pc:sldMk cId="3580837314" sldId="310"/>
            <ac:spMk id="8" creationId="{77D7B666-D5E6-48CE-B26A-FB5E5C34AF90}"/>
          </ac:spMkLst>
        </pc:spChg>
        <pc:spChg chg="add">
          <ac:chgData name="Elisabeth Ploeg" userId="77054629-e8a0-4978-a1ff-32c5c27dd21f" providerId="ADAL" clId="{F9454344-5BF9-420D-A405-E2E3C053F04B}" dt="2019-09-17T21:01:20.349" v="1731" actId="26606"/>
          <ac:spMkLst>
            <pc:docMk/>
            <pc:sldMk cId="3580837314" sldId="310"/>
            <ac:spMk id="10" creationId="{F6EE670A-A41A-44AD-BC1C-2090365EB5B3}"/>
          </ac:spMkLst>
        </pc:spChg>
      </pc:sldChg>
      <pc:sldChg chg="addSp delSp modSp add mod setBg">
        <pc:chgData name="Elisabeth Ploeg" userId="77054629-e8a0-4978-a1ff-32c5c27dd21f" providerId="ADAL" clId="{F9454344-5BF9-420D-A405-E2E3C053F04B}" dt="2019-09-17T21:33:07.078" v="2520" actId="20577"/>
        <pc:sldMkLst>
          <pc:docMk/>
          <pc:sldMk cId="3525209606" sldId="311"/>
        </pc:sldMkLst>
        <pc:spChg chg="del">
          <ac:chgData name="Elisabeth Ploeg" userId="77054629-e8a0-4978-a1ff-32c5c27dd21f" providerId="ADAL" clId="{F9454344-5BF9-420D-A405-E2E3C053F04B}" dt="2019-09-17T21:23:22.844" v="2074"/>
          <ac:spMkLst>
            <pc:docMk/>
            <pc:sldMk cId="3525209606" sldId="311"/>
            <ac:spMk id="2" creationId="{9826D3F3-7BBF-45BC-BD20-E7E84030F825}"/>
          </ac:spMkLst>
        </pc:spChg>
        <pc:spChg chg="del">
          <ac:chgData name="Elisabeth Ploeg" userId="77054629-e8a0-4978-a1ff-32c5c27dd21f" providerId="ADAL" clId="{F9454344-5BF9-420D-A405-E2E3C053F04B}" dt="2019-09-17T21:23:22.844" v="2074"/>
          <ac:spMkLst>
            <pc:docMk/>
            <pc:sldMk cId="3525209606" sldId="311"/>
            <ac:spMk id="3" creationId="{7B8B5D92-F085-458F-8140-B7CC8E1FE420}"/>
          </ac:spMkLst>
        </pc:spChg>
        <pc:spChg chg="add mod">
          <ac:chgData name="Elisabeth Ploeg" userId="77054629-e8a0-4978-a1ff-32c5c27dd21f" providerId="ADAL" clId="{F9454344-5BF9-420D-A405-E2E3C053F04B}" dt="2019-09-17T21:23:36.746" v="2088" actId="20577"/>
          <ac:spMkLst>
            <pc:docMk/>
            <pc:sldMk cId="3525209606" sldId="311"/>
            <ac:spMk id="4" creationId="{366E744A-2479-4C84-A3F4-106EC60C068C}"/>
          </ac:spMkLst>
        </pc:spChg>
        <pc:spChg chg="add mod">
          <ac:chgData name="Elisabeth Ploeg" userId="77054629-e8a0-4978-a1ff-32c5c27dd21f" providerId="ADAL" clId="{F9454344-5BF9-420D-A405-E2E3C053F04B}" dt="2019-09-17T21:33:07.078" v="2520" actId="20577"/>
          <ac:spMkLst>
            <pc:docMk/>
            <pc:sldMk cId="3525209606" sldId="311"/>
            <ac:spMk id="5" creationId="{67B0B113-C089-44FE-9077-BABA68E54E88}"/>
          </ac:spMkLst>
        </pc:spChg>
        <pc:spChg chg="add">
          <ac:chgData name="Elisabeth Ploeg" userId="77054629-e8a0-4978-a1ff-32c5c27dd21f" providerId="ADAL" clId="{F9454344-5BF9-420D-A405-E2E3C053F04B}" dt="2019-09-17T21:23:26.701" v="2075" actId="26606"/>
          <ac:spMkLst>
            <pc:docMk/>
            <pc:sldMk cId="3525209606" sldId="311"/>
            <ac:spMk id="10" creationId="{77D7B666-D5E6-48CE-B26A-FB5E5C34AF90}"/>
          </ac:spMkLst>
        </pc:spChg>
        <pc:spChg chg="add">
          <ac:chgData name="Elisabeth Ploeg" userId="77054629-e8a0-4978-a1ff-32c5c27dd21f" providerId="ADAL" clId="{F9454344-5BF9-420D-A405-E2E3C053F04B}" dt="2019-09-17T21:23:26.701" v="2075" actId="26606"/>
          <ac:spMkLst>
            <pc:docMk/>
            <pc:sldMk cId="3525209606" sldId="311"/>
            <ac:spMk id="12" creationId="{F6EE670A-A41A-44AD-BC1C-2090365EB5B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ADAFB9-C2E3-4218-A6A3-38A4A80676CF}" type="datetimeFigureOut">
              <a:rPr lang="nl-NL" smtClean="0"/>
              <a:t>1-10-2021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8687B-C405-4FDA-B634-9AA12534D2D2}" type="slidenum">
              <a:rPr lang="nl-NL" smtClean="0"/>
              <a:t>‹nr.›</a:t>
            </a:fld>
            <a:endParaRPr lang="nl-NL"/>
          </a:p>
        </p:txBody>
      </p:sp>
    </p:spTree>
    <p:extLst>
      <p:ext uri="{BB962C8B-B14F-4D97-AF65-F5344CB8AC3E}">
        <p14:creationId xmlns:p14="http://schemas.microsoft.com/office/powerpoint/2010/main" val="150615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3</a:t>
            </a:fld>
            <a:endParaRPr lang="nl-NL"/>
          </a:p>
        </p:txBody>
      </p:sp>
    </p:spTree>
    <p:extLst>
      <p:ext uri="{BB962C8B-B14F-4D97-AF65-F5344CB8AC3E}">
        <p14:creationId xmlns:p14="http://schemas.microsoft.com/office/powerpoint/2010/main" val="1302423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4</a:t>
            </a:fld>
            <a:endParaRPr lang="nl-NL"/>
          </a:p>
        </p:txBody>
      </p:sp>
    </p:spTree>
    <p:extLst>
      <p:ext uri="{BB962C8B-B14F-4D97-AF65-F5344CB8AC3E}">
        <p14:creationId xmlns:p14="http://schemas.microsoft.com/office/powerpoint/2010/main" val="571596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5</a:t>
            </a:fld>
            <a:endParaRPr lang="nl-NL"/>
          </a:p>
        </p:txBody>
      </p:sp>
    </p:spTree>
    <p:extLst>
      <p:ext uri="{BB962C8B-B14F-4D97-AF65-F5344CB8AC3E}">
        <p14:creationId xmlns:p14="http://schemas.microsoft.com/office/powerpoint/2010/main" val="3438696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6</a:t>
            </a:fld>
            <a:endParaRPr lang="nl-NL"/>
          </a:p>
        </p:txBody>
      </p:sp>
    </p:spTree>
    <p:extLst>
      <p:ext uri="{BB962C8B-B14F-4D97-AF65-F5344CB8AC3E}">
        <p14:creationId xmlns:p14="http://schemas.microsoft.com/office/powerpoint/2010/main" val="727859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Enquetes</a:t>
            </a:r>
            <a:br>
              <a:rPr lang="nl-NL" dirty="0"/>
            </a:br>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7</a:t>
            </a:fld>
            <a:endParaRPr lang="nl-NL"/>
          </a:p>
        </p:txBody>
      </p:sp>
    </p:spTree>
    <p:extLst>
      <p:ext uri="{BB962C8B-B14F-4D97-AF65-F5344CB8AC3E}">
        <p14:creationId xmlns:p14="http://schemas.microsoft.com/office/powerpoint/2010/main" val="3969465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9</a:t>
            </a:fld>
            <a:endParaRPr lang="nl-NL"/>
          </a:p>
        </p:txBody>
      </p:sp>
    </p:spTree>
    <p:extLst>
      <p:ext uri="{BB962C8B-B14F-4D97-AF65-F5344CB8AC3E}">
        <p14:creationId xmlns:p14="http://schemas.microsoft.com/office/powerpoint/2010/main" val="715066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13</a:t>
            </a:fld>
            <a:endParaRPr lang="nl-NL"/>
          </a:p>
        </p:txBody>
      </p:sp>
    </p:spTree>
    <p:extLst>
      <p:ext uri="{BB962C8B-B14F-4D97-AF65-F5344CB8AC3E}">
        <p14:creationId xmlns:p14="http://schemas.microsoft.com/office/powerpoint/2010/main" val="2473959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14</a:t>
            </a:fld>
            <a:endParaRPr lang="nl-NL"/>
          </a:p>
        </p:txBody>
      </p:sp>
    </p:spTree>
    <p:extLst>
      <p:ext uri="{BB962C8B-B14F-4D97-AF65-F5344CB8AC3E}">
        <p14:creationId xmlns:p14="http://schemas.microsoft.com/office/powerpoint/2010/main" val="1703627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AC8687B-C405-4FDA-B634-9AA12534D2D2}" type="slidenum">
              <a:rPr lang="nl-NL" smtClean="0"/>
              <a:t>48</a:t>
            </a:fld>
            <a:endParaRPr lang="nl-NL"/>
          </a:p>
        </p:txBody>
      </p:sp>
    </p:spTree>
    <p:extLst>
      <p:ext uri="{BB962C8B-B14F-4D97-AF65-F5344CB8AC3E}">
        <p14:creationId xmlns:p14="http://schemas.microsoft.com/office/powerpoint/2010/main" val="3714505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nl-NL"/>
              <a:t>Klik om stijl te bewerken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lvl1pPr algn="l">
              <a:defRPr/>
            </a:lvl1pPr>
          </a:lstStyle>
          <a:p>
            <a:fld id="{C62799D9-63BA-4A32-89D4-E69A5A922204}" type="datetimeFigureOut">
              <a:rPr lang="nl-NL" smtClean="0"/>
              <a:t>1-10-2021</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607CBE2-DF94-4A8B-B6D6-2FDA850B2200}" type="slidenum">
              <a:rPr lang="nl-NL" smtClean="0"/>
              <a:t>‹nr.›</a:t>
            </a:fld>
            <a:endParaRPr lang="nl-NL"/>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319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C62799D9-63BA-4A32-89D4-E69A5A922204}" type="datetimeFigureOut">
              <a:rPr lang="nl-NL" smtClean="0"/>
              <a:t>1-10-2021</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966281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nl-NL"/>
              <a:t>Klik om stijl te bewerken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C62799D9-63BA-4A32-89D4-E69A5A922204}" type="datetimeFigureOut">
              <a:rPr lang="nl-NL" smtClean="0"/>
              <a:t>1-10-2021</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607CBE2-DF94-4A8B-B6D6-2FDA850B2200}" type="slidenum">
              <a:rPr lang="nl-NL" smtClean="0"/>
              <a:t>‹nr.›</a:t>
            </a:fld>
            <a:endParaRPr lang="nl-NL"/>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6943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C62799D9-63BA-4A32-89D4-E69A5A922204}" type="datetimeFigureOut">
              <a:rPr lang="nl-NL" smtClean="0"/>
              <a:t>1-10-2021</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1192124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C62799D9-63BA-4A32-89D4-E69A5A922204}" type="datetimeFigureOut">
              <a:rPr lang="nl-NL" smtClean="0"/>
              <a:t>1-10-2021</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98654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nl-NL"/>
              <a:t>Klik om stijl te bewerken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C62799D9-63BA-4A32-89D4-E69A5A922204}" type="datetimeFigureOut">
              <a:rPr lang="nl-NL" smtClean="0"/>
              <a:t>1-10-2021</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607CBE2-DF94-4A8B-B6D6-2FDA850B2200}" type="slidenum">
              <a:rPr lang="nl-NL" smtClean="0"/>
              <a:t>‹nr.›</a:t>
            </a:fld>
            <a:endParaRPr lang="nl-NL"/>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2678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nl-NL"/>
              <a:t>Klik om stijl te bewerken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C62799D9-63BA-4A32-89D4-E69A5A922204}" type="datetimeFigureOut">
              <a:rPr lang="nl-NL" smtClean="0"/>
              <a:t>1-10-2021</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2342392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24128" y="2967788"/>
            <a:ext cx="4754880" cy="334157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nl-NL"/>
              <a:t>Klikken om de tekststijl van het model te bewerken</a:t>
            </a:r>
          </a:p>
        </p:txBody>
      </p:sp>
      <p:sp>
        <p:nvSpPr>
          <p:cNvPr id="6" name="Content Placeholder 5"/>
          <p:cNvSpPr>
            <a:spLocks noGrp="1"/>
          </p:cNvSpPr>
          <p:nvPr>
            <p:ph sz="quarter" idx="4"/>
          </p:nvPr>
        </p:nvSpPr>
        <p:spPr>
          <a:xfrm>
            <a:off x="5990888" y="2967788"/>
            <a:ext cx="4754880" cy="334157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C62799D9-63BA-4A32-89D4-E69A5A922204}" type="datetimeFigureOut">
              <a:rPr lang="nl-NL" smtClean="0"/>
              <a:t>1-10-2021</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1417497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C62799D9-63BA-4A32-89D4-E69A5A922204}" type="datetimeFigureOut">
              <a:rPr lang="nl-NL" smtClean="0"/>
              <a:t>1-10-2021</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34759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2799D9-63BA-4A32-89D4-E69A5A922204}" type="datetimeFigureOut">
              <a:rPr lang="nl-NL" smtClean="0"/>
              <a:t>1-10-2021</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970182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nl-NL"/>
              <a:t>Klik om stijl te bewerken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C62799D9-63BA-4A32-89D4-E69A5A922204}" type="datetimeFigureOut">
              <a:rPr lang="nl-NL" smtClean="0"/>
              <a:t>1-10-2021</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607CBE2-DF94-4A8B-B6D6-2FDA850B2200}" type="slidenum">
              <a:rPr lang="nl-NL" smtClean="0"/>
              <a:t>‹nr.›</a:t>
            </a:fld>
            <a:endParaRPr lang="nl-NL"/>
          </a:p>
        </p:txBody>
      </p:sp>
    </p:spTree>
    <p:extLst>
      <p:ext uri="{BB962C8B-B14F-4D97-AF65-F5344CB8AC3E}">
        <p14:creationId xmlns:p14="http://schemas.microsoft.com/office/powerpoint/2010/main" val="320386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nl-NL"/>
              <a:t>Klik om stijl te bewerken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C62799D9-63BA-4A32-89D4-E69A5A922204}" type="datetimeFigureOut">
              <a:rPr lang="nl-NL" smtClean="0"/>
              <a:t>1-10-2021</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607CBE2-DF94-4A8B-B6D6-2FDA850B2200}" type="slidenum">
              <a:rPr lang="nl-NL" smtClean="0"/>
              <a:t>‹nr.›</a:t>
            </a:fld>
            <a:endParaRPr lang="nl-NL"/>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349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62799D9-63BA-4A32-89D4-E69A5A922204}" type="datetimeFigureOut">
              <a:rPr lang="nl-NL" smtClean="0"/>
              <a:t>1-10-2021</a:t>
            </a:fld>
            <a:endParaRPr lang="nl-NL"/>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nl-NL"/>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607CBE2-DF94-4A8B-B6D6-2FDA850B2200}" type="slidenum">
              <a:rPr lang="nl-NL" smtClean="0"/>
              <a:t>‹nr.›</a:t>
            </a:fld>
            <a:endParaRPr lang="nl-NL"/>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50456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svg"/></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pQFZGQmrszg" TargetMode="External"/><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CE42FA-7DA1-4DAC-A8A6-25830FDA86E8}"/>
              </a:ext>
            </a:extLst>
          </p:cNvPr>
          <p:cNvSpPr>
            <a:spLocks noGrp="1"/>
          </p:cNvSpPr>
          <p:nvPr>
            <p:ph type="ctrTitle"/>
          </p:nvPr>
        </p:nvSpPr>
        <p:spPr>
          <a:xfrm>
            <a:off x="4713224" y="1105351"/>
            <a:ext cx="6353967" cy="3023981"/>
          </a:xfrm>
        </p:spPr>
        <p:txBody>
          <a:bodyPr anchor="b">
            <a:normAutofit/>
          </a:bodyPr>
          <a:lstStyle/>
          <a:p>
            <a:pPr algn="l"/>
            <a:r>
              <a:rPr lang="nl-NL" sz="4800">
                <a:solidFill>
                  <a:srgbClr val="FFFFFF"/>
                </a:solidFill>
              </a:rPr>
              <a:t>Psychiatrie de basis. </a:t>
            </a:r>
          </a:p>
        </p:txBody>
      </p:sp>
      <p:sp>
        <p:nvSpPr>
          <p:cNvPr id="3" name="Ondertitel 2">
            <a:extLst>
              <a:ext uri="{FF2B5EF4-FFF2-40B4-BE49-F238E27FC236}">
                <a16:creationId xmlns:a16="http://schemas.microsoft.com/office/drawing/2014/main" id="{629DD0B5-D278-4934-8140-72A718E78083}"/>
              </a:ext>
            </a:extLst>
          </p:cNvPr>
          <p:cNvSpPr>
            <a:spLocks noGrp="1"/>
          </p:cNvSpPr>
          <p:nvPr>
            <p:ph type="subTitle" idx="1"/>
          </p:nvPr>
        </p:nvSpPr>
        <p:spPr>
          <a:xfrm>
            <a:off x="4713224" y="4297556"/>
            <a:ext cx="6353968" cy="1433391"/>
          </a:xfrm>
        </p:spPr>
        <p:txBody>
          <a:bodyPr anchor="t">
            <a:normAutofit/>
          </a:bodyPr>
          <a:lstStyle/>
          <a:p>
            <a:r>
              <a:rPr lang="nl-NL">
                <a:solidFill>
                  <a:srgbClr val="FFFFFF"/>
                </a:solidFill>
              </a:rPr>
              <a:t>En professioneel handelen</a:t>
            </a:r>
          </a:p>
        </p:txBody>
      </p:sp>
    </p:spTree>
    <p:extLst>
      <p:ext uri="{BB962C8B-B14F-4D97-AF65-F5344CB8AC3E}">
        <p14:creationId xmlns:p14="http://schemas.microsoft.com/office/powerpoint/2010/main" val="977437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20B495-2BFF-4404-97E9-3BA16EBA178E}"/>
              </a:ext>
            </a:extLst>
          </p:cNvPr>
          <p:cNvSpPr>
            <a:spLocks noGrp="1"/>
          </p:cNvSpPr>
          <p:nvPr>
            <p:ph type="title"/>
          </p:nvPr>
        </p:nvSpPr>
        <p:spPr/>
        <p:txBody>
          <a:bodyPr/>
          <a:lstStyle/>
          <a:p>
            <a:endParaRPr lang="nl-NL"/>
          </a:p>
        </p:txBody>
      </p:sp>
      <p:pic>
        <p:nvPicPr>
          <p:cNvPr id="4" name="Tijdelijke aanduiding voor inhoud 3">
            <a:extLst>
              <a:ext uri="{FF2B5EF4-FFF2-40B4-BE49-F238E27FC236}">
                <a16:creationId xmlns:a16="http://schemas.microsoft.com/office/drawing/2014/main" id="{4384CB5C-4F4A-4846-99C2-ED70994588B0}"/>
              </a:ext>
            </a:extLst>
          </p:cNvPr>
          <p:cNvPicPr>
            <a:picLocks noGrp="1" noChangeAspect="1"/>
          </p:cNvPicPr>
          <p:nvPr>
            <p:ph sz="quarter" idx="13"/>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3887791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32AAEB-F978-43AA-80B4-BFDA804B0FB4}"/>
              </a:ext>
            </a:extLst>
          </p:cNvPr>
          <p:cNvSpPr>
            <a:spLocks noGrp="1"/>
          </p:cNvSpPr>
          <p:nvPr>
            <p:ph type="title"/>
          </p:nvPr>
        </p:nvSpPr>
        <p:spPr>
          <a:xfrm>
            <a:off x="703384" y="310417"/>
            <a:ext cx="10935459" cy="1413884"/>
          </a:xfrm>
        </p:spPr>
        <p:txBody>
          <a:bodyPr>
            <a:normAutofit fontScale="90000"/>
          </a:bodyPr>
          <a:lstStyle/>
          <a:p>
            <a:r>
              <a:rPr lang="nl-NL" dirty="0"/>
              <a:t>Persoonlijk leerdoel opstellen kan a.d.h.v. de SMART. </a:t>
            </a:r>
            <a:br>
              <a:rPr lang="nl-NL" dirty="0"/>
            </a:br>
            <a:r>
              <a:rPr lang="nl-NL" sz="2000" dirty="0"/>
              <a:t>(Het hoeft niet gelijk perfect) </a:t>
            </a:r>
          </a:p>
        </p:txBody>
      </p:sp>
      <p:pic>
        <p:nvPicPr>
          <p:cNvPr id="4" name="Tijdelijke aanduiding voor inhoud 3">
            <a:extLst>
              <a:ext uri="{FF2B5EF4-FFF2-40B4-BE49-F238E27FC236}">
                <a16:creationId xmlns:a16="http://schemas.microsoft.com/office/drawing/2014/main" id="{11463D69-8491-4653-BA0B-035913D6DD2D}"/>
              </a:ext>
            </a:extLst>
          </p:cNvPr>
          <p:cNvPicPr>
            <a:picLocks noGrp="1" noChangeAspect="1"/>
          </p:cNvPicPr>
          <p:nvPr>
            <p:ph sz="quarter" idx="13"/>
          </p:nvPr>
        </p:nvPicPr>
        <p:blipFill>
          <a:blip r:embed="rId2"/>
          <a:stretch>
            <a:fillRect/>
          </a:stretch>
        </p:blipFill>
        <p:spPr>
          <a:xfrm>
            <a:off x="1852247" y="1724301"/>
            <a:ext cx="7948246" cy="4823282"/>
          </a:xfrm>
          <a:prstGeom prst="rect">
            <a:avLst/>
          </a:prstGeom>
        </p:spPr>
      </p:pic>
    </p:spTree>
    <p:extLst>
      <p:ext uri="{BB962C8B-B14F-4D97-AF65-F5344CB8AC3E}">
        <p14:creationId xmlns:p14="http://schemas.microsoft.com/office/powerpoint/2010/main" val="2706705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66E744A-2479-4C84-A3F4-106EC60C068C}"/>
              </a:ext>
            </a:extLst>
          </p:cNvPr>
          <p:cNvSpPr>
            <a:spLocks noGrp="1"/>
          </p:cNvSpPr>
          <p:nvPr>
            <p:ph type="title"/>
          </p:nvPr>
        </p:nvSpPr>
        <p:spPr>
          <a:xfrm>
            <a:off x="1024128" y="585216"/>
            <a:ext cx="8018272" cy="1499616"/>
          </a:xfrm>
        </p:spPr>
        <p:txBody>
          <a:bodyPr>
            <a:normAutofit/>
          </a:bodyPr>
          <a:lstStyle/>
          <a:p>
            <a:r>
              <a:rPr lang="nl-NL" dirty="0"/>
              <a:t>Voorbereiding</a:t>
            </a:r>
          </a:p>
        </p:txBody>
      </p:sp>
      <p:sp>
        <p:nvSpPr>
          <p:cNvPr id="5" name="Tijdelijke aanduiding voor inhoud 4">
            <a:extLst>
              <a:ext uri="{FF2B5EF4-FFF2-40B4-BE49-F238E27FC236}">
                <a16:creationId xmlns:a16="http://schemas.microsoft.com/office/drawing/2014/main" id="{67B0B113-C089-44FE-9077-BABA68E54E88}"/>
              </a:ext>
            </a:extLst>
          </p:cNvPr>
          <p:cNvSpPr>
            <a:spLocks noGrp="1"/>
          </p:cNvSpPr>
          <p:nvPr>
            <p:ph idx="1"/>
          </p:nvPr>
        </p:nvSpPr>
        <p:spPr>
          <a:xfrm>
            <a:off x="1024128" y="2286000"/>
            <a:ext cx="8018271" cy="4023360"/>
          </a:xfrm>
        </p:spPr>
        <p:txBody>
          <a:bodyPr>
            <a:normAutofit/>
          </a:bodyPr>
          <a:lstStyle/>
          <a:p>
            <a:pPr marL="0" indent="0">
              <a:buNone/>
            </a:pPr>
            <a:r>
              <a:rPr lang="nl-NL" dirty="0"/>
              <a:t>Bestudeer de PowerPoint ’s psychiatrie en psychisch lijden en bekijk de filmpjes die in de wikiwijs staan.</a:t>
            </a:r>
          </a:p>
          <a:p>
            <a:pPr marL="0" indent="0">
              <a:buNone/>
            </a:pPr>
            <a:r>
              <a:rPr lang="nl-NL" b="1" dirty="0"/>
              <a:t>Beantwoord de volgende vragen 3:</a:t>
            </a:r>
          </a:p>
          <a:p>
            <a:pPr marL="0" indent="0">
              <a:buNone/>
            </a:pPr>
            <a:r>
              <a:rPr lang="nl-NL" dirty="0"/>
              <a:t>Hoe kom je in de GGZ terecht?</a:t>
            </a:r>
          </a:p>
          <a:p>
            <a:pPr marL="0" indent="0">
              <a:buNone/>
            </a:pPr>
            <a:r>
              <a:rPr lang="nl-NL" dirty="0"/>
              <a:t>Wat zijn de verschillende visies van psychiatrie in de GGZ, noem er 3</a:t>
            </a:r>
          </a:p>
          <a:p>
            <a:pPr marL="0" indent="0">
              <a:buNone/>
            </a:pPr>
            <a:r>
              <a:rPr lang="nl-NL" dirty="0"/>
              <a:t>Wat is een DMS 5 en wat houdt dit in, welke ziektebeelden vallen hieronder?</a:t>
            </a:r>
          </a:p>
          <a:p>
            <a:pPr marL="0" indent="0">
              <a:buNone/>
            </a:pPr>
            <a:r>
              <a:rPr lang="nl-NL" dirty="0"/>
              <a:t>Verwerk deze vragen ook in je verslag!</a:t>
            </a:r>
          </a:p>
          <a:p>
            <a:pPr marL="0" indent="0">
              <a:buNone/>
            </a:pPr>
            <a:endParaRPr lang="nl-NL" dirty="0"/>
          </a:p>
          <a:p>
            <a:endParaRPr lang="nl-NL" dirty="0"/>
          </a:p>
          <a:p>
            <a:endParaRPr lang="nl-NL" dirty="0"/>
          </a:p>
        </p:txBody>
      </p:sp>
      <p:sp>
        <p:nvSpPr>
          <p:cNvPr id="10" name="Rectangle 9">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5209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126" name="Straight Connector 70">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2D131699-C47D-4ED3-AFA3-EC95792C6095}"/>
              </a:ext>
            </a:extLst>
          </p:cNvPr>
          <p:cNvSpPr>
            <a:spLocks noGrp="1"/>
          </p:cNvSpPr>
          <p:nvPr>
            <p:ph type="title" idx="4294967295"/>
          </p:nvPr>
        </p:nvSpPr>
        <p:spPr>
          <a:xfrm>
            <a:off x="1024128" y="585216"/>
            <a:ext cx="5867061" cy="1499616"/>
          </a:xfrm>
        </p:spPr>
        <p:txBody>
          <a:bodyPr vert="horz" lIns="91440" tIns="45720" rIns="91440" bIns="45720" rtlCol="0" anchor="ctr">
            <a:normAutofit/>
          </a:bodyPr>
          <a:lstStyle/>
          <a:p>
            <a:r>
              <a:rPr lang="en-US" sz="1600"/>
              <a:t>Gebruik papier!</a:t>
            </a:r>
            <a:br>
              <a:rPr lang="en-US" sz="1600"/>
            </a:br>
            <a:br>
              <a:rPr lang="en-US" sz="1600"/>
            </a:br>
            <a:r>
              <a:rPr lang="en-US" sz="1600"/>
              <a:t>Schrijf alle ideen op over je onderwerpen!</a:t>
            </a:r>
            <a:br>
              <a:rPr lang="en-US" sz="1600"/>
            </a:br>
            <a:br>
              <a:rPr lang="en-US" sz="1600"/>
            </a:br>
            <a:r>
              <a:rPr lang="en-US" sz="1600"/>
              <a:t>Wat lijkt je interessant aan je onderwerpen? </a:t>
            </a:r>
            <a:br>
              <a:rPr lang="en-US" sz="1600"/>
            </a:br>
            <a:endParaRPr lang="en-US" sz="1600"/>
          </a:p>
        </p:txBody>
      </p:sp>
      <p:pic>
        <p:nvPicPr>
          <p:cNvPr id="5122" name="Picture 2" descr="Afbeeldingsresultaat voor brainstormen chaos">
            <a:extLst>
              <a:ext uri="{FF2B5EF4-FFF2-40B4-BE49-F238E27FC236}">
                <a16:creationId xmlns:a16="http://schemas.microsoft.com/office/drawing/2014/main" id="{B047C86C-EBB8-45AA-A2C8-00A598468554}"/>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tretch>
            <a:fillRect/>
          </a:stretch>
        </p:blipFill>
        <p:spPr bwMode="auto">
          <a:xfrm>
            <a:off x="1037699" y="2286000"/>
            <a:ext cx="5839918" cy="3886200"/>
          </a:xfrm>
          <a:prstGeom prst="rect">
            <a:avLst/>
          </a:prstGeom>
          <a:noFill/>
          <a:extLst>
            <a:ext uri="{909E8E84-426E-40DD-AFC4-6F175D3DCCD1}">
              <a14:hiddenFill xmlns:a14="http://schemas.microsoft.com/office/drawing/2010/main">
                <a:solidFill>
                  <a:srgbClr val="FFFFFF"/>
                </a:solidFill>
              </a14:hiddenFill>
            </a:ext>
          </a:extLst>
        </p:spPr>
      </p:pic>
      <p:sp>
        <p:nvSpPr>
          <p:cNvPr id="5127" name="Rectangle 72">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086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latin typeface="Book Antiqua" panose="02040602050305030304" pitchFamily="18" charset="0"/>
              </a:rPr>
              <a:t>Inleiding in de Psychopathologie</a:t>
            </a:r>
          </a:p>
        </p:txBody>
      </p:sp>
      <p:sp>
        <p:nvSpPr>
          <p:cNvPr id="6" name="Ondertitel 5">
            <a:extLst>
              <a:ext uri="{FF2B5EF4-FFF2-40B4-BE49-F238E27FC236}">
                <a16:creationId xmlns:a16="http://schemas.microsoft.com/office/drawing/2014/main" id="{6EBDDC64-FEEB-471D-A3F0-E80E7A7A4583}"/>
              </a:ext>
            </a:extLst>
          </p:cNvPr>
          <p:cNvSpPr>
            <a:spLocks noGrp="1"/>
          </p:cNvSpPr>
          <p:nvPr>
            <p:ph type="subTitle" idx="1"/>
          </p:nvPr>
        </p:nvSpPr>
        <p:spPr/>
        <p:txBody>
          <a:bodyPr/>
          <a:lstStyle/>
          <a:p>
            <a:r>
              <a:rPr lang="nl-NL" dirty="0"/>
              <a:t>Profiel Kraam 2020</a:t>
            </a:r>
          </a:p>
        </p:txBody>
      </p:sp>
    </p:spTree>
    <p:extLst>
      <p:ext uri="{BB962C8B-B14F-4D97-AF65-F5344CB8AC3E}">
        <p14:creationId xmlns:p14="http://schemas.microsoft.com/office/powerpoint/2010/main" val="1112543603"/>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6656" y="414866"/>
            <a:ext cx="11053763" cy="1169006"/>
          </a:xfrm>
        </p:spPr>
        <p:txBody>
          <a:bodyPr>
            <a:normAutofit fontScale="90000"/>
          </a:bodyPr>
          <a:lstStyle/>
          <a:p>
            <a:r>
              <a:rPr lang="nl-NL" dirty="0">
                <a:latin typeface="Book Antiqua" panose="02040602050305030304" pitchFamily="18" charset="0"/>
              </a:rPr>
              <a:t>Wat is Psychopathologie </a:t>
            </a:r>
            <a:r>
              <a:rPr lang="nl-NL" dirty="0"/>
              <a:t>?</a:t>
            </a:r>
            <a:br>
              <a:rPr lang="nl-NL" dirty="0"/>
            </a:br>
            <a:endParaRPr lang="nl-NL" dirty="0"/>
          </a:p>
        </p:txBody>
      </p:sp>
      <p:sp>
        <p:nvSpPr>
          <p:cNvPr id="4" name="Tijdelijke aanduiding voor tekst 3"/>
          <p:cNvSpPr>
            <a:spLocks noGrp="1"/>
          </p:cNvSpPr>
          <p:nvPr>
            <p:ph type="body" sz="half" idx="2"/>
          </p:nvPr>
        </p:nvSpPr>
        <p:spPr>
          <a:xfrm>
            <a:off x="676656" y="1596683"/>
            <a:ext cx="9229344" cy="4846452"/>
          </a:xfrm>
        </p:spPr>
        <p:txBody>
          <a:bodyPr>
            <a:normAutofit/>
          </a:bodyPr>
          <a:lstStyle/>
          <a:p>
            <a:r>
              <a:rPr lang="nl-NL" sz="2800" dirty="0">
                <a:latin typeface="Book Antiqua" panose="02040602050305030304" pitchFamily="18" charset="0"/>
              </a:rPr>
              <a:t>Psycho        = geest</a:t>
            </a:r>
          </a:p>
          <a:p>
            <a:r>
              <a:rPr lang="nl-NL" sz="2800" dirty="0">
                <a:latin typeface="Book Antiqua" panose="02040602050305030304" pitchFamily="18" charset="0"/>
              </a:rPr>
              <a:t>Pathologie  = ziekteleer</a:t>
            </a:r>
          </a:p>
        </p:txBody>
      </p:sp>
      <p:sp>
        <p:nvSpPr>
          <p:cNvPr id="3" name="Tijdelijke aanduiding voor voettekst 2"/>
          <p:cNvSpPr>
            <a:spLocks noGrp="1"/>
          </p:cNvSpPr>
          <p:nvPr>
            <p:ph type="ftr" sz="quarter" idx="11"/>
          </p:nvPr>
        </p:nvSpPr>
        <p:spPr>
          <a:xfrm>
            <a:off x="676656" y="6743700"/>
            <a:ext cx="5029200" cy="228600"/>
          </a:xfrm>
        </p:spPr>
        <p:txBody>
          <a:bodyPr/>
          <a:lstStyle/>
          <a:p>
            <a:r>
              <a:rPr lang="de-DE" dirty="0"/>
              <a:t>Psychopathologie  </a:t>
            </a:r>
            <a:r>
              <a:rPr lang="de-DE" dirty="0" err="1"/>
              <a:t>tweede</a:t>
            </a:r>
            <a:r>
              <a:rPr lang="de-DE" dirty="0"/>
              <a:t> </a:t>
            </a:r>
            <a:r>
              <a:rPr lang="de-DE" dirty="0" err="1"/>
              <a:t>jaars</a:t>
            </a:r>
            <a:r>
              <a:rPr lang="de-DE" dirty="0"/>
              <a:t>  MZ/ SW 2019</a:t>
            </a:r>
            <a:endParaRPr lang="en-US" dirty="0"/>
          </a:p>
        </p:txBody>
      </p:sp>
      <p:pic>
        <p:nvPicPr>
          <p:cNvPr id="11" name="Afbeelding 10"/>
          <p:cNvPicPr>
            <a:picLocks noChangeAspect="1"/>
          </p:cNvPicPr>
          <p:nvPr/>
        </p:nvPicPr>
        <p:blipFill>
          <a:blip r:embed="rId2"/>
          <a:stretch>
            <a:fillRect/>
          </a:stretch>
        </p:blipFill>
        <p:spPr>
          <a:xfrm>
            <a:off x="6915764" y="1233055"/>
            <a:ext cx="4814655" cy="4028262"/>
          </a:xfrm>
          <a:prstGeom prst="rect">
            <a:avLst/>
          </a:prstGeom>
        </p:spPr>
      </p:pic>
    </p:spTree>
    <p:extLst>
      <p:ext uri="{BB962C8B-B14F-4D97-AF65-F5344CB8AC3E}">
        <p14:creationId xmlns:p14="http://schemas.microsoft.com/office/powerpoint/2010/main" val="34922382"/>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4691269" y="2385391"/>
            <a:ext cx="6468855" cy="2000340"/>
          </a:xfrm>
        </p:spPr>
        <p:txBody>
          <a:bodyPr/>
          <a:lstStyle/>
          <a:p>
            <a:r>
              <a:rPr lang="nl-NL" dirty="0">
                <a:latin typeface="Book Antiqua" panose="02040602050305030304" pitchFamily="18" charset="0"/>
              </a:rPr>
              <a:t>Wat is psychiatrie </a:t>
            </a:r>
            <a:r>
              <a:rPr lang="nl-NL" dirty="0"/>
              <a:t>?</a:t>
            </a:r>
          </a:p>
        </p:txBody>
      </p:sp>
      <p:sp>
        <p:nvSpPr>
          <p:cNvPr id="3" name="Ondertitel 2"/>
          <p:cNvSpPr>
            <a:spLocks noGrp="1"/>
          </p:cNvSpPr>
          <p:nvPr>
            <p:ph type="subTitle" idx="1"/>
          </p:nvPr>
        </p:nvSpPr>
        <p:spPr>
          <a:xfrm>
            <a:off x="1060174" y="4385732"/>
            <a:ext cx="10099951" cy="1405467"/>
          </a:xfrm>
        </p:spPr>
        <p:txBody>
          <a:bodyPr>
            <a:normAutofit/>
          </a:bodyPr>
          <a:lstStyle/>
          <a:p>
            <a:endParaRPr lang="nl-NL" dirty="0">
              <a:latin typeface="Book Antiqua" panose="02040602050305030304" pitchFamily="18" charset="0"/>
            </a:endParaRPr>
          </a:p>
          <a:p>
            <a:r>
              <a:rPr lang="nl-NL" dirty="0">
                <a:latin typeface="Book Antiqua" panose="02040602050305030304" pitchFamily="18" charset="0"/>
              </a:rPr>
              <a:t>samenvoeging van het Griekse </a:t>
            </a:r>
            <a:r>
              <a:rPr lang="nl-NL" i="1" dirty="0">
                <a:latin typeface="Book Antiqua" panose="02040602050305030304" pitchFamily="18" charset="0"/>
              </a:rPr>
              <a:t>psyche</a:t>
            </a:r>
            <a:r>
              <a:rPr lang="nl-NL" dirty="0">
                <a:latin typeface="Book Antiqua" panose="02040602050305030304" pitchFamily="18" charset="0"/>
              </a:rPr>
              <a:t> (ziel of geest </a:t>
            </a:r>
          </a:p>
          <a:p>
            <a:r>
              <a:rPr lang="nl-NL" dirty="0">
                <a:latin typeface="Book Antiqua" panose="02040602050305030304" pitchFamily="18" charset="0"/>
              </a:rPr>
              <a:t> en </a:t>
            </a:r>
            <a:r>
              <a:rPr lang="nl-NL" i="1" dirty="0">
                <a:latin typeface="Book Antiqua" panose="02040602050305030304" pitchFamily="18" charset="0"/>
              </a:rPr>
              <a:t>iatros</a:t>
            </a:r>
            <a:r>
              <a:rPr lang="nl-NL" dirty="0">
                <a:latin typeface="Book Antiqua" panose="02040602050305030304" pitchFamily="18" charset="0"/>
              </a:rPr>
              <a:t> (arts )</a:t>
            </a:r>
          </a:p>
          <a:p>
            <a:r>
              <a:rPr lang="nl-NL" dirty="0">
                <a:latin typeface="Book Antiqua" panose="02040602050305030304" pitchFamily="18" charset="0"/>
              </a:rPr>
              <a:t>Dus:  geneeskunde van de ziel).</a:t>
            </a:r>
          </a:p>
        </p:txBody>
      </p:sp>
      <p:sp>
        <p:nvSpPr>
          <p:cNvPr id="6" name="Tijdelijke aanduiding voor voettekst 5"/>
          <p:cNvSpPr>
            <a:spLocks noGrp="1"/>
          </p:cNvSpPr>
          <p:nvPr>
            <p:ph type="ftr" sz="quarter" idx="11"/>
          </p:nvPr>
        </p:nvSpPr>
        <p:spPr/>
        <p:txBody>
          <a:bodyPr/>
          <a:lstStyle/>
          <a:p>
            <a:endParaRPr lang="en-US" dirty="0"/>
          </a:p>
        </p:txBody>
      </p:sp>
      <p:pic>
        <p:nvPicPr>
          <p:cNvPr id="5" name="Afbeelding 4"/>
          <p:cNvPicPr>
            <a:picLocks noChangeAspect="1"/>
          </p:cNvPicPr>
          <p:nvPr/>
        </p:nvPicPr>
        <p:blipFill>
          <a:blip r:embed="rId2"/>
          <a:stretch>
            <a:fillRect/>
          </a:stretch>
        </p:blipFill>
        <p:spPr>
          <a:xfrm>
            <a:off x="388503" y="152675"/>
            <a:ext cx="3835846" cy="4109836"/>
          </a:xfrm>
          <a:prstGeom prst="rect">
            <a:avLst/>
          </a:prstGeom>
        </p:spPr>
      </p:pic>
    </p:spTree>
    <p:extLst>
      <p:ext uri="{BB962C8B-B14F-4D97-AF65-F5344CB8AC3E}">
        <p14:creationId xmlns:p14="http://schemas.microsoft.com/office/powerpoint/2010/main" val="848896578"/>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692726"/>
            <a:ext cx="6164653" cy="651165"/>
          </a:xfrm>
        </p:spPr>
        <p:txBody>
          <a:bodyPr>
            <a:normAutofit fontScale="90000"/>
          </a:bodyPr>
          <a:lstStyle/>
          <a:p>
            <a:r>
              <a:rPr lang="nl-NL" u="sng" dirty="0">
                <a:latin typeface="Book Antiqua" panose="02040602050305030304" pitchFamily="18" charset="0"/>
              </a:rPr>
              <a:t>Psychiatrie</a:t>
            </a:r>
          </a:p>
        </p:txBody>
      </p:sp>
      <p:pic>
        <p:nvPicPr>
          <p:cNvPr id="5" name="Tijdelijke aanduiding voor afbeelding 4"/>
          <p:cNvPicPr>
            <a:picLocks noGrp="1" noChangeAspect="1"/>
          </p:cNvPicPr>
          <p:nvPr>
            <p:ph type="pic" idx="1"/>
          </p:nvPr>
        </p:nvPicPr>
        <p:blipFill>
          <a:blip r:embed="rId2"/>
          <a:srcRect t="36270" b="36270"/>
          <a:stretch>
            <a:fillRect/>
          </a:stretch>
        </p:blipFill>
        <p:spPr/>
      </p:pic>
      <p:sp>
        <p:nvSpPr>
          <p:cNvPr id="4" name="Tijdelijke aanduiding voor tekst 3"/>
          <p:cNvSpPr>
            <a:spLocks noGrp="1"/>
          </p:cNvSpPr>
          <p:nvPr>
            <p:ph type="body" sz="half" idx="2"/>
          </p:nvPr>
        </p:nvSpPr>
        <p:spPr>
          <a:xfrm>
            <a:off x="277092" y="1898073"/>
            <a:ext cx="6573362" cy="2902527"/>
          </a:xfrm>
        </p:spPr>
        <p:txBody>
          <a:bodyPr>
            <a:normAutofit fontScale="70000" lnSpcReduction="20000"/>
          </a:bodyPr>
          <a:lstStyle/>
          <a:p>
            <a:r>
              <a:rPr lang="nl-NL" sz="4600" dirty="0">
                <a:latin typeface="Book Antiqua" panose="02040602050305030304" pitchFamily="18" charset="0"/>
              </a:rPr>
              <a:t>Hoofdoel: </a:t>
            </a:r>
          </a:p>
          <a:p>
            <a:r>
              <a:rPr lang="nl-NL" sz="4600" dirty="0">
                <a:latin typeface="Book Antiqua" panose="02040602050305030304" pitchFamily="18" charset="0"/>
              </a:rPr>
              <a:t>Verlichten van psychisch lijden dat een gevolg is van psychiatrische aandoeningen en het vergroten van het psychisch welbevinden van de patiënt en diens omgeving</a:t>
            </a:r>
            <a:r>
              <a:rPr lang="nl-NL" dirty="0">
                <a:latin typeface="Book Antiqua" panose="02040602050305030304" pitchFamily="18" charset="0"/>
              </a:rPr>
              <a:t>.</a:t>
            </a:r>
          </a:p>
        </p:txBody>
      </p:sp>
    </p:spTree>
    <p:extLst>
      <p:ext uri="{BB962C8B-B14F-4D97-AF65-F5344CB8AC3E}">
        <p14:creationId xmlns:p14="http://schemas.microsoft.com/office/powerpoint/2010/main" val="3219313617"/>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8871" y="530088"/>
            <a:ext cx="9869856" cy="1985939"/>
          </a:xfrm>
        </p:spPr>
        <p:txBody>
          <a:bodyPr/>
          <a:lstStyle/>
          <a:p>
            <a:r>
              <a:rPr lang="nl-NL" dirty="0">
                <a:latin typeface="Book Antiqua" panose="02040602050305030304" pitchFamily="18" charset="0"/>
              </a:rPr>
              <a:t>Opleiding voor psychiater</a:t>
            </a:r>
          </a:p>
        </p:txBody>
      </p:sp>
      <p:sp>
        <p:nvSpPr>
          <p:cNvPr id="3" name="Ondertitel 2"/>
          <p:cNvSpPr>
            <a:spLocks noGrp="1"/>
          </p:cNvSpPr>
          <p:nvPr>
            <p:ph type="subTitle" idx="1"/>
          </p:nvPr>
        </p:nvSpPr>
        <p:spPr>
          <a:xfrm>
            <a:off x="4885509" y="2623830"/>
            <a:ext cx="6274616" cy="3167370"/>
          </a:xfrm>
        </p:spPr>
        <p:txBody>
          <a:bodyPr/>
          <a:lstStyle/>
          <a:p>
            <a:r>
              <a:rPr lang="nl-NL" dirty="0">
                <a:latin typeface="Book Antiqua" panose="02040602050305030304" pitchFamily="18" charset="0"/>
              </a:rPr>
              <a:t>studie  Geneeskunde </a:t>
            </a:r>
            <a:r>
              <a:rPr lang="nl-NL" u="sng" dirty="0">
                <a:latin typeface="Book Antiqua" panose="02040602050305030304" pitchFamily="18" charset="0"/>
              </a:rPr>
              <a:t>( 6 jaar)</a:t>
            </a:r>
            <a:r>
              <a:rPr lang="nl-NL" dirty="0">
                <a:latin typeface="Book Antiqua" panose="02040602050305030304" pitchFamily="18" charset="0"/>
              </a:rPr>
              <a:t>, </a:t>
            </a:r>
          </a:p>
          <a:p>
            <a:r>
              <a:rPr lang="nl-NL" dirty="0">
                <a:latin typeface="Book Antiqua" panose="02040602050305030304" pitchFamily="18" charset="0"/>
              </a:rPr>
              <a:t>solliciteren voor de opleiding tot psychiater. </a:t>
            </a:r>
          </a:p>
          <a:p>
            <a:r>
              <a:rPr lang="nl-NL" dirty="0">
                <a:latin typeface="Book Antiqua" panose="02040602050305030304" pitchFamily="18" charset="0"/>
              </a:rPr>
              <a:t>opleidingsduur  is 4,5 jaar. </a:t>
            </a:r>
          </a:p>
        </p:txBody>
      </p:sp>
      <p:pic>
        <p:nvPicPr>
          <p:cNvPr id="4" name="Afbeelding 3"/>
          <p:cNvPicPr>
            <a:picLocks noChangeAspect="1"/>
          </p:cNvPicPr>
          <p:nvPr/>
        </p:nvPicPr>
        <p:blipFill>
          <a:blip r:embed="rId2"/>
          <a:stretch>
            <a:fillRect/>
          </a:stretch>
        </p:blipFill>
        <p:spPr>
          <a:xfrm>
            <a:off x="412580" y="3275071"/>
            <a:ext cx="4229760" cy="3167371"/>
          </a:xfrm>
          <a:prstGeom prst="rect">
            <a:avLst/>
          </a:prstGeom>
        </p:spPr>
      </p:pic>
    </p:spTree>
    <p:extLst>
      <p:ext uri="{BB962C8B-B14F-4D97-AF65-F5344CB8AC3E}">
        <p14:creationId xmlns:p14="http://schemas.microsoft.com/office/powerpoint/2010/main" val="164933934"/>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97496" y="344557"/>
            <a:ext cx="9912626" cy="2107095"/>
          </a:xfrm>
        </p:spPr>
        <p:txBody>
          <a:bodyPr>
            <a:normAutofit/>
          </a:bodyPr>
          <a:lstStyle/>
          <a:p>
            <a:r>
              <a:rPr lang="nl-NL" sz="4000" dirty="0">
                <a:latin typeface="Book Antiqua" panose="02040602050305030304" pitchFamily="18" charset="0"/>
              </a:rPr>
              <a:t>Waarom studeert een psychiater eerst geneeskunde ?</a:t>
            </a:r>
          </a:p>
        </p:txBody>
      </p:sp>
      <p:sp>
        <p:nvSpPr>
          <p:cNvPr id="3" name="Ondertitel 2"/>
          <p:cNvSpPr>
            <a:spLocks noGrp="1"/>
          </p:cNvSpPr>
          <p:nvPr>
            <p:ph type="subTitle" idx="1"/>
          </p:nvPr>
        </p:nvSpPr>
        <p:spPr>
          <a:xfrm>
            <a:off x="490330" y="2994992"/>
            <a:ext cx="10669795" cy="2796208"/>
          </a:xfrm>
        </p:spPr>
        <p:txBody>
          <a:bodyPr>
            <a:normAutofit/>
          </a:bodyPr>
          <a:lstStyle/>
          <a:p>
            <a:pPr marL="285750" indent="-285750" algn="l">
              <a:buFont typeface="Arial" panose="020B0604020202020204" pitchFamily="34" charset="0"/>
              <a:buChar char="•"/>
            </a:pPr>
            <a:r>
              <a:rPr lang="nl-NL" dirty="0">
                <a:latin typeface="Book Antiqua" panose="02040602050305030304" pitchFamily="18" charset="0"/>
              </a:rPr>
              <a:t> Een psychiater is een arts dus schrijft medicatie voor</a:t>
            </a:r>
          </a:p>
          <a:p>
            <a:pPr marL="285750" indent="-285750" algn="l">
              <a:buFont typeface="Arial" panose="020B0604020202020204" pitchFamily="34" charset="0"/>
              <a:buChar char="•"/>
            </a:pPr>
            <a:endParaRPr lang="nl-NL" dirty="0">
              <a:latin typeface="Book Antiqua" panose="02040602050305030304" pitchFamily="18" charset="0"/>
            </a:endParaRPr>
          </a:p>
          <a:p>
            <a:pPr marL="342900" indent="-342900" algn="l">
              <a:buFont typeface="Arial" panose="020B0604020202020204" pitchFamily="34" charset="0"/>
              <a:buChar char="•"/>
            </a:pPr>
            <a:r>
              <a:rPr lang="nl-NL" dirty="0">
                <a:latin typeface="Book Antiqua" panose="02040602050305030304" pitchFamily="18" charset="0"/>
              </a:rPr>
              <a:t>Veel psychiatrische stoornissen hebben een lichamelijke oorsprong</a:t>
            </a:r>
          </a:p>
          <a:p>
            <a:pPr marL="342900" indent="-342900" algn="l">
              <a:buFont typeface="Arial" panose="020B0604020202020204" pitchFamily="34" charset="0"/>
              <a:buChar char="•"/>
            </a:pPr>
            <a:endParaRPr lang="nl-NL" sz="2000" dirty="0">
              <a:latin typeface="Book Antiqua" panose="02040602050305030304" pitchFamily="18" charset="0"/>
            </a:endParaRPr>
          </a:p>
          <a:p>
            <a:pPr marL="342900" indent="-342900" algn="l">
              <a:buFont typeface="Arial" panose="020B0604020202020204" pitchFamily="34" charset="0"/>
              <a:buChar char="•"/>
            </a:pPr>
            <a:r>
              <a:rPr lang="nl-NL" dirty="0">
                <a:latin typeface="Book Antiqua" panose="02040602050305030304" pitchFamily="18" charset="0"/>
              </a:rPr>
              <a:t>Een mens is een </a:t>
            </a:r>
            <a:r>
              <a:rPr lang="nl-NL" dirty="0" err="1">
                <a:latin typeface="Book Antiqua" panose="02040602050305030304" pitchFamily="18" charset="0"/>
              </a:rPr>
              <a:t>socio</a:t>
            </a:r>
            <a:r>
              <a:rPr lang="nl-NL" dirty="0">
                <a:latin typeface="Book Antiqua" panose="02040602050305030304" pitchFamily="18" charset="0"/>
              </a:rPr>
              <a:t>-psychosomatische eenheid </a:t>
            </a:r>
          </a:p>
          <a:p>
            <a:pPr algn="l"/>
            <a:r>
              <a:rPr lang="nl-NL" sz="2000" dirty="0">
                <a:latin typeface="Book Antiqua" panose="02040602050305030304" pitchFamily="18" charset="0"/>
              </a:rPr>
              <a:t>     </a:t>
            </a:r>
            <a:r>
              <a:rPr lang="nl-NL" sz="1600" dirty="0">
                <a:latin typeface="Book Antiqua" panose="02040602050305030304" pitchFamily="18" charset="0"/>
              </a:rPr>
              <a:t>dat wil zeggen: dat lichaam geest en de omgeving permanent     </a:t>
            </a:r>
          </a:p>
          <a:p>
            <a:pPr algn="l"/>
            <a:r>
              <a:rPr lang="nl-NL" sz="1600" dirty="0">
                <a:latin typeface="Book Antiqua" panose="02040602050305030304" pitchFamily="18" charset="0"/>
              </a:rPr>
              <a:t>                                            invloed op elkaar uitoefenen.</a:t>
            </a:r>
          </a:p>
        </p:txBody>
      </p:sp>
      <p:pic>
        <p:nvPicPr>
          <p:cNvPr id="4" name="Afbeelding 3"/>
          <p:cNvPicPr>
            <a:picLocks noChangeAspect="1"/>
          </p:cNvPicPr>
          <p:nvPr/>
        </p:nvPicPr>
        <p:blipFill>
          <a:blip r:embed="rId2"/>
          <a:stretch>
            <a:fillRect/>
          </a:stretch>
        </p:blipFill>
        <p:spPr>
          <a:xfrm>
            <a:off x="8775016" y="4393096"/>
            <a:ext cx="2857500" cy="2143125"/>
          </a:xfrm>
          <a:prstGeom prst="rect">
            <a:avLst/>
          </a:prstGeom>
        </p:spPr>
      </p:pic>
    </p:spTree>
    <p:extLst>
      <p:ext uri="{BB962C8B-B14F-4D97-AF65-F5344CB8AC3E}">
        <p14:creationId xmlns:p14="http://schemas.microsoft.com/office/powerpoint/2010/main" val="2716450784"/>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268EE2-7883-4E48-B626-A17E357966CF}"/>
              </a:ext>
            </a:extLst>
          </p:cNvPr>
          <p:cNvSpPr>
            <a:spLocks noGrp="1"/>
          </p:cNvSpPr>
          <p:nvPr>
            <p:ph type="title"/>
          </p:nvPr>
        </p:nvSpPr>
        <p:spPr>
          <a:xfrm>
            <a:off x="1024128" y="585216"/>
            <a:ext cx="8018272" cy="1499616"/>
          </a:xfrm>
        </p:spPr>
        <p:txBody>
          <a:bodyPr>
            <a:normAutofit/>
          </a:bodyPr>
          <a:lstStyle/>
          <a:p>
            <a:r>
              <a:rPr lang="nl-NL" dirty="0"/>
              <a:t>Verwachtingen van elkaar</a:t>
            </a:r>
          </a:p>
        </p:txBody>
      </p:sp>
      <p:sp>
        <p:nvSpPr>
          <p:cNvPr id="3" name="Tijdelijke aanduiding voor inhoud 2">
            <a:extLst>
              <a:ext uri="{FF2B5EF4-FFF2-40B4-BE49-F238E27FC236}">
                <a16:creationId xmlns:a16="http://schemas.microsoft.com/office/drawing/2014/main" id="{CAEFD1EF-17FD-4DED-BCAA-6F1E8E44CD61}"/>
              </a:ext>
            </a:extLst>
          </p:cNvPr>
          <p:cNvSpPr>
            <a:spLocks noGrp="1"/>
          </p:cNvSpPr>
          <p:nvPr>
            <p:ph idx="1"/>
          </p:nvPr>
        </p:nvSpPr>
        <p:spPr>
          <a:xfrm>
            <a:off x="1024128" y="2286000"/>
            <a:ext cx="8018271" cy="4023360"/>
          </a:xfrm>
        </p:spPr>
        <p:txBody>
          <a:bodyPr>
            <a:normAutofit/>
          </a:bodyPr>
          <a:lstStyle/>
          <a:p>
            <a:pPr marL="0" indent="0">
              <a:buNone/>
            </a:pPr>
            <a:endParaRPr lang="nl-NL" dirty="0"/>
          </a:p>
          <a:p>
            <a:pPr marL="457200" indent="-457200">
              <a:buFont typeface="+mj-lt"/>
              <a:buAutoNum type="arabicPeriod"/>
            </a:pPr>
            <a:r>
              <a:rPr lang="nl-NL" dirty="0"/>
              <a:t>Op tijd aanwezig</a:t>
            </a:r>
          </a:p>
          <a:p>
            <a:pPr marL="457200" indent="-457200">
              <a:buFont typeface="+mj-lt"/>
              <a:buAutoNum type="arabicPeriod"/>
            </a:pPr>
            <a:r>
              <a:rPr lang="nl-NL" dirty="0"/>
              <a:t>Inzet in de klas</a:t>
            </a:r>
          </a:p>
          <a:p>
            <a:pPr marL="457200" indent="-457200">
              <a:buFont typeface="+mj-lt"/>
              <a:buAutoNum type="arabicPeriod"/>
            </a:pPr>
            <a:r>
              <a:rPr lang="nl-NL" dirty="0"/>
              <a:t>Eigen verantwoordelijkheid pakken</a:t>
            </a:r>
          </a:p>
          <a:p>
            <a:pPr marL="457200" indent="-457200">
              <a:buFont typeface="+mj-lt"/>
              <a:buAutoNum type="arabicPeriod"/>
            </a:pPr>
            <a:r>
              <a:rPr lang="nl-NL" dirty="0"/>
              <a:t>Respect voor elkaar</a:t>
            </a:r>
          </a:p>
          <a:p>
            <a:pPr marL="457200" indent="-457200">
              <a:buFont typeface="+mj-lt"/>
              <a:buAutoNum type="arabicPeriod"/>
            </a:pPr>
            <a:r>
              <a:rPr lang="nl-NL" dirty="0"/>
              <a:t> ……………………………………..</a:t>
            </a:r>
          </a:p>
        </p:txBody>
      </p:sp>
    </p:spTree>
    <p:extLst>
      <p:ext uri="{BB962C8B-B14F-4D97-AF65-F5344CB8AC3E}">
        <p14:creationId xmlns:p14="http://schemas.microsoft.com/office/powerpoint/2010/main" val="1847162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024128" y="585216"/>
            <a:ext cx="5867061" cy="1499616"/>
          </a:xfrm>
        </p:spPr>
        <p:txBody>
          <a:bodyPr>
            <a:normAutofit/>
          </a:bodyPr>
          <a:lstStyle/>
          <a:p>
            <a:r>
              <a:rPr lang="nl-NL" dirty="0"/>
              <a:t>Een voorbeeld……</a:t>
            </a:r>
          </a:p>
        </p:txBody>
      </p:sp>
      <p:pic>
        <p:nvPicPr>
          <p:cNvPr id="4" name="Afbeelding 3"/>
          <p:cNvPicPr>
            <a:picLocks noChangeAspect="1"/>
          </p:cNvPicPr>
          <p:nvPr/>
        </p:nvPicPr>
        <p:blipFill>
          <a:blip r:embed="rId2"/>
          <a:stretch>
            <a:fillRect/>
          </a:stretch>
        </p:blipFill>
        <p:spPr>
          <a:xfrm>
            <a:off x="1046647" y="2286000"/>
            <a:ext cx="5822022" cy="3886200"/>
          </a:xfrm>
          <a:prstGeom prst="rect">
            <a:avLst/>
          </a:prstGeom>
        </p:spPr>
      </p:pic>
      <p:sp>
        <p:nvSpPr>
          <p:cNvPr id="9" name="Rectangle 8">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dertitel 2"/>
          <p:cNvSpPr>
            <a:spLocks noGrp="1"/>
          </p:cNvSpPr>
          <p:nvPr>
            <p:ph idx="1"/>
          </p:nvPr>
        </p:nvSpPr>
        <p:spPr>
          <a:xfrm>
            <a:off x="8021490" y="585216"/>
            <a:ext cx="3527043" cy="5586984"/>
          </a:xfrm>
        </p:spPr>
        <p:txBody>
          <a:bodyPr anchor="ctr">
            <a:normAutofit/>
          </a:bodyPr>
          <a:lstStyle/>
          <a:p>
            <a:r>
              <a:rPr lang="nl-NL" sz="2000">
                <a:solidFill>
                  <a:srgbClr val="FFFFFF"/>
                </a:solidFill>
                <a:latin typeface="Book Antiqua" panose="02040602050305030304" pitchFamily="18" charset="0"/>
              </a:rPr>
              <a:t>Sjaak zit al drie maanden thuis. Het bedrijf waar hij werkte ging failliet. Uitzicht op een nieuwe baan is er niet. Hij is inmiddels 59 jaar oud en zijn diploma’s zijn verouderd</a:t>
            </a:r>
          </a:p>
        </p:txBody>
      </p:sp>
    </p:spTree>
    <p:extLst>
      <p:ext uri="{BB962C8B-B14F-4D97-AF65-F5344CB8AC3E}">
        <p14:creationId xmlns:p14="http://schemas.microsoft.com/office/powerpoint/2010/main" val="1447447397"/>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br>
              <a:rPr lang="nl-NL" dirty="0">
                <a:latin typeface="Book Antiqua" panose="02040602050305030304" pitchFamily="18" charset="0"/>
              </a:rPr>
            </a:br>
            <a:br>
              <a:rPr lang="nl-NL" dirty="0">
                <a:latin typeface="Book Antiqua" panose="02040602050305030304" pitchFamily="18" charset="0"/>
              </a:rPr>
            </a:br>
            <a:r>
              <a:rPr lang="nl-NL" sz="3100" dirty="0">
                <a:latin typeface="Book Antiqua" panose="02040602050305030304" pitchFamily="18" charset="0"/>
              </a:rPr>
              <a:t>Sjaak piekert zich suf: </a:t>
            </a:r>
            <a:br>
              <a:rPr lang="nl-NL" dirty="0">
                <a:latin typeface="Book Antiqua" panose="02040602050305030304" pitchFamily="18" charset="0"/>
              </a:rPr>
            </a:br>
            <a:br>
              <a:rPr lang="nl-NL" dirty="0">
                <a:latin typeface="Book Antiqua" panose="02040602050305030304" pitchFamily="18" charset="0"/>
              </a:rPr>
            </a:br>
            <a:endParaRPr lang="nl-NL" sz="3100" dirty="0">
              <a:latin typeface="Book Antiqua" panose="02040602050305030304" pitchFamily="18" charset="0"/>
            </a:endParaRPr>
          </a:p>
        </p:txBody>
      </p:sp>
      <p:sp>
        <p:nvSpPr>
          <p:cNvPr id="3" name="Tijdelijke aanduiding voor inhoud 2"/>
          <p:cNvSpPr>
            <a:spLocks noGrp="1"/>
          </p:cNvSpPr>
          <p:nvPr>
            <p:ph idx="1"/>
          </p:nvPr>
        </p:nvSpPr>
        <p:spPr>
          <a:xfrm>
            <a:off x="685801" y="3699803"/>
            <a:ext cx="10131425" cy="2194559"/>
          </a:xfrm>
        </p:spPr>
        <p:txBody>
          <a:bodyPr>
            <a:normAutofit/>
          </a:bodyPr>
          <a:lstStyle/>
          <a:p>
            <a:endParaRPr lang="nl-NL" dirty="0"/>
          </a:p>
          <a:p>
            <a:r>
              <a:rPr lang="nl-NL" sz="2800" dirty="0"/>
              <a:t>Ben ik nu al afgeschreven ? Doe ik er nog toe ?</a:t>
            </a:r>
          </a:p>
          <a:p>
            <a:r>
              <a:rPr lang="nl-NL" sz="2800" dirty="0"/>
              <a:t>Krijg ik ooit nog werk ?</a:t>
            </a:r>
          </a:p>
          <a:p>
            <a:r>
              <a:rPr lang="nl-NL" sz="2800" dirty="0"/>
              <a:t>Hoe zit het met mijn inkomen als ik terugval op bijstandsniveau ?</a:t>
            </a:r>
          </a:p>
          <a:p>
            <a:endParaRPr lang="nl-NL" dirty="0"/>
          </a:p>
        </p:txBody>
      </p:sp>
      <p:pic>
        <p:nvPicPr>
          <p:cNvPr id="4" name="Afbeelding 3"/>
          <p:cNvPicPr>
            <a:picLocks noChangeAspect="1"/>
          </p:cNvPicPr>
          <p:nvPr/>
        </p:nvPicPr>
        <p:blipFill>
          <a:blip r:embed="rId2"/>
          <a:stretch>
            <a:fillRect/>
          </a:stretch>
        </p:blipFill>
        <p:spPr>
          <a:xfrm>
            <a:off x="7277100" y="172212"/>
            <a:ext cx="4572000" cy="3236976"/>
          </a:xfrm>
          <a:prstGeom prst="rect">
            <a:avLst/>
          </a:prstGeom>
        </p:spPr>
      </p:pic>
    </p:spTree>
    <p:extLst>
      <p:ext uri="{BB962C8B-B14F-4D97-AF65-F5344CB8AC3E}">
        <p14:creationId xmlns:p14="http://schemas.microsoft.com/office/powerpoint/2010/main" val="1199571672"/>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024128" y="585216"/>
            <a:ext cx="5867061" cy="1499616"/>
          </a:xfrm>
        </p:spPr>
        <p:txBody>
          <a:bodyPr>
            <a:normAutofit/>
          </a:bodyPr>
          <a:lstStyle/>
          <a:p>
            <a:r>
              <a:rPr lang="nl-NL" sz="3500">
                <a:latin typeface="Book Antiqua" panose="02040602050305030304" pitchFamily="18" charset="0"/>
              </a:rPr>
              <a:t>‘s nachts kan hij de slaap maar moeilijk vatten  </a:t>
            </a:r>
          </a:p>
        </p:txBody>
      </p:sp>
      <p:pic>
        <p:nvPicPr>
          <p:cNvPr id="7" name="Afbeelding 6"/>
          <p:cNvPicPr>
            <a:picLocks noChangeAspect="1"/>
          </p:cNvPicPr>
          <p:nvPr/>
        </p:nvPicPr>
        <p:blipFill>
          <a:blip r:embed="rId2"/>
          <a:stretch>
            <a:fillRect/>
          </a:stretch>
        </p:blipFill>
        <p:spPr>
          <a:xfrm>
            <a:off x="1043008" y="2286000"/>
            <a:ext cx="5829300" cy="3886200"/>
          </a:xfrm>
          <a:prstGeom prst="rect">
            <a:avLst/>
          </a:prstGeom>
        </p:spPr>
      </p:pic>
      <p:sp>
        <p:nvSpPr>
          <p:cNvPr id="12" name="Rectangle 11">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jdelijke aanduiding voor inhoud 4">
            <a:extLst>
              <a:ext uri="{FF2B5EF4-FFF2-40B4-BE49-F238E27FC236}">
                <a16:creationId xmlns:a16="http://schemas.microsoft.com/office/drawing/2014/main" id="{9D7740EE-713C-465D-81DE-BE9A3F2A9218}"/>
              </a:ext>
            </a:extLst>
          </p:cNvPr>
          <p:cNvSpPr>
            <a:spLocks noGrp="1"/>
          </p:cNvSpPr>
          <p:nvPr>
            <p:ph idx="1"/>
          </p:nvPr>
        </p:nvSpPr>
        <p:spPr>
          <a:xfrm>
            <a:off x="8021490" y="585216"/>
            <a:ext cx="3527043" cy="5586984"/>
          </a:xfrm>
        </p:spPr>
        <p:txBody>
          <a:bodyPr anchor="ctr">
            <a:normAutofit/>
          </a:bodyPr>
          <a:lstStyle/>
          <a:p>
            <a:r>
              <a:rPr lang="nl-NL" sz="2000">
                <a:solidFill>
                  <a:srgbClr val="FFFFFF"/>
                </a:solidFill>
              </a:rPr>
              <a:t>Waardoor hij zich overdag futloos en prikkelbaar voelt. Omdat hij weinig doet, verdwijnt zijn eetlust. Hij valt af en zijn energie vloeit weg.</a:t>
            </a:r>
          </a:p>
        </p:txBody>
      </p:sp>
    </p:spTree>
    <p:extLst>
      <p:ext uri="{BB962C8B-B14F-4D97-AF65-F5344CB8AC3E}">
        <p14:creationId xmlns:p14="http://schemas.microsoft.com/office/powerpoint/2010/main" val="1976201175"/>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024128" y="585216"/>
            <a:ext cx="5867061" cy="1499616"/>
          </a:xfrm>
        </p:spPr>
        <p:txBody>
          <a:bodyPr>
            <a:normAutofit/>
          </a:bodyPr>
          <a:lstStyle/>
          <a:p>
            <a:r>
              <a:rPr lang="nl-NL" sz="3500">
                <a:latin typeface="Book Antiqua" panose="02040602050305030304" pitchFamily="18" charset="0"/>
              </a:rPr>
              <a:t>Sjaak krijgt  laat van zijn maag en hoofdpijn. </a:t>
            </a:r>
          </a:p>
        </p:txBody>
      </p:sp>
      <p:pic>
        <p:nvPicPr>
          <p:cNvPr id="5" name="Afbeelding 4"/>
          <p:cNvPicPr>
            <a:picLocks noChangeAspect="1"/>
          </p:cNvPicPr>
          <p:nvPr/>
        </p:nvPicPr>
        <p:blipFill>
          <a:blip r:embed="rId2"/>
          <a:stretch>
            <a:fillRect/>
          </a:stretch>
        </p:blipFill>
        <p:spPr>
          <a:xfrm>
            <a:off x="1046647" y="2286000"/>
            <a:ext cx="5822022" cy="3886200"/>
          </a:xfrm>
          <a:prstGeom prst="rect">
            <a:avLst/>
          </a:prstGeom>
        </p:spPr>
      </p:pic>
      <p:sp>
        <p:nvSpPr>
          <p:cNvPr id="10" name="Rectangle 9">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p:cNvSpPr>
            <a:spLocks noGrp="1"/>
          </p:cNvSpPr>
          <p:nvPr>
            <p:ph idx="1"/>
          </p:nvPr>
        </p:nvSpPr>
        <p:spPr>
          <a:xfrm>
            <a:off x="8021490" y="585216"/>
            <a:ext cx="3527043" cy="5586984"/>
          </a:xfrm>
        </p:spPr>
        <p:txBody>
          <a:bodyPr anchor="ctr">
            <a:normAutofit/>
          </a:bodyPr>
          <a:lstStyle/>
          <a:p>
            <a:pPr marL="0" indent="0">
              <a:buNone/>
            </a:pPr>
            <a:r>
              <a:rPr lang="nl-NL" sz="2000">
                <a:solidFill>
                  <a:srgbClr val="FFFFFF"/>
                </a:solidFill>
                <a:latin typeface="Book Antiqua" panose="02040602050305030304" pitchFamily="18" charset="0"/>
              </a:rPr>
              <a:t>Zijn huisarts schrijft slaapmedicatie, </a:t>
            </a:r>
          </a:p>
          <a:p>
            <a:pPr marL="0" indent="0">
              <a:buNone/>
            </a:pPr>
            <a:r>
              <a:rPr lang="nl-NL" sz="2000">
                <a:solidFill>
                  <a:srgbClr val="FFFFFF"/>
                </a:solidFill>
                <a:latin typeface="Book Antiqua" panose="02040602050305030304" pitchFamily="18" charset="0"/>
              </a:rPr>
              <a:t>maagtabletten en nog wat pijnstillers </a:t>
            </a:r>
          </a:p>
          <a:p>
            <a:pPr marL="0" indent="0">
              <a:buNone/>
            </a:pPr>
            <a:r>
              <a:rPr lang="nl-NL" sz="2000">
                <a:solidFill>
                  <a:srgbClr val="FFFFFF"/>
                </a:solidFill>
                <a:latin typeface="Book Antiqua" panose="02040602050305030304" pitchFamily="18" charset="0"/>
              </a:rPr>
              <a:t>voor. </a:t>
            </a:r>
          </a:p>
        </p:txBody>
      </p:sp>
    </p:spTree>
    <p:extLst>
      <p:ext uri="{BB962C8B-B14F-4D97-AF65-F5344CB8AC3E}">
        <p14:creationId xmlns:p14="http://schemas.microsoft.com/office/powerpoint/2010/main" val="914957013"/>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Maar waarmee is het allemaal begonnen ?</a:t>
            </a:r>
          </a:p>
        </p:txBody>
      </p:sp>
      <p:pic>
        <p:nvPicPr>
          <p:cNvPr id="5" name="Tijdelijke aanduiding voor inhoud 4"/>
          <p:cNvPicPr>
            <a:picLocks noGrp="1" noChangeAspect="1"/>
          </p:cNvPicPr>
          <p:nvPr>
            <p:ph idx="1"/>
          </p:nvPr>
        </p:nvPicPr>
        <p:blipFill>
          <a:blip r:embed="rId2"/>
          <a:stretch>
            <a:fillRect/>
          </a:stretch>
        </p:blipFill>
        <p:spPr>
          <a:xfrm>
            <a:off x="581891" y="2343309"/>
            <a:ext cx="10113817" cy="3246120"/>
          </a:xfrm>
        </p:spPr>
      </p:pic>
    </p:spTree>
    <p:extLst>
      <p:ext uri="{BB962C8B-B14F-4D97-AF65-F5344CB8AC3E}">
        <p14:creationId xmlns:p14="http://schemas.microsoft.com/office/powerpoint/2010/main" val="2893772256"/>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1" y="351751"/>
            <a:ext cx="10131425" cy="1456267"/>
          </a:xfrm>
        </p:spPr>
        <p:txBody>
          <a:bodyPr/>
          <a:lstStyle/>
          <a:p>
            <a:r>
              <a:rPr lang="nl-NL" dirty="0">
                <a:latin typeface="Book Antiqua" panose="02040602050305030304" pitchFamily="18" charset="0"/>
              </a:rPr>
              <a:t>        menswetenschappen</a:t>
            </a:r>
          </a:p>
        </p:txBody>
      </p:sp>
      <p:sp>
        <p:nvSpPr>
          <p:cNvPr id="3" name="Tijdelijke aanduiding voor inhoud 2"/>
          <p:cNvSpPr>
            <a:spLocks noGrp="1"/>
          </p:cNvSpPr>
          <p:nvPr>
            <p:ph idx="1"/>
          </p:nvPr>
        </p:nvSpPr>
        <p:spPr>
          <a:xfrm>
            <a:off x="685800" y="2254677"/>
            <a:ext cx="10131426" cy="762000"/>
          </a:xfrm>
        </p:spPr>
        <p:txBody>
          <a:bodyPr>
            <a:noAutofit/>
          </a:bodyPr>
          <a:lstStyle/>
          <a:p>
            <a:pPr marL="0" indent="0">
              <a:buNone/>
            </a:pPr>
            <a:endParaRPr lang="nl-NL" sz="3600" dirty="0">
              <a:latin typeface="Book Antiqua" panose="02040602050305030304" pitchFamily="18" charset="0"/>
            </a:endParaRPr>
          </a:p>
          <a:p>
            <a:pPr marL="0" indent="0">
              <a:buNone/>
            </a:pPr>
            <a:r>
              <a:rPr lang="nl-NL" sz="3600" u="sng" dirty="0">
                <a:latin typeface="Book Antiqua" panose="02040602050305030304" pitchFamily="18" charset="0"/>
              </a:rPr>
              <a:t>Psychologie :</a:t>
            </a:r>
          </a:p>
          <a:p>
            <a:pPr marL="0" indent="0">
              <a:buNone/>
            </a:pPr>
            <a:r>
              <a:rPr lang="nl-NL" sz="2800" dirty="0">
                <a:latin typeface="Book Antiqua" panose="02040602050305030304" pitchFamily="18" charset="0"/>
              </a:rPr>
              <a:t>Academische discipline die zich </a:t>
            </a:r>
          </a:p>
          <a:p>
            <a:pPr marL="0" indent="0">
              <a:buNone/>
            </a:pPr>
            <a:r>
              <a:rPr lang="nl-NL" sz="2800" dirty="0">
                <a:latin typeface="Book Antiqua" panose="02040602050305030304" pitchFamily="18" charset="0"/>
              </a:rPr>
              <a:t>bezighoudt met het innerlijk </a:t>
            </a:r>
          </a:p>
          <a:p>
            <a:pPr marL="0" indent="0">
              <a:buNone/>
            </a:pPr>
            <a:r>
              <a:rPr lang="nl-NL" sz="2800" dirty="0">
                <a:latin typeface="Book Antiqua" panose="02040602050305030304" pitchFamily="18" charset="0"/>
              </a:rPr>
              <a:t>leven (kennen, voelen en streven) </a:t>
            </a:r>
          </a:p>
          <a:p>
            <a:pPr marL="0" indent="0">
              <a:buNone/>
            </a:pPr>
            <a:r>
              <a:rPr lang="nl-NL" sz="2800" dirty="0">
                <a:latin typeface="Book Antiqua" panose="02040602050305030304" pitchFamily="18" charset="0"/>
              </a:rPr>
              <a:t>en het gedrag van mensen.</a:t>
            </a:r>
          </a:p>
        </p:txBody>
      </p:sp>
      <p:pic>
        <p:nvPicPr>
          <p:cNvPr id="5" name="Afbeelding 4"/>
          <p:cNvPicPr>
            <a:picLocks noChangeAspect="1"/>
          </p:cNvPicPr>
          <p:nvPr/>
        </p:nvPicPr>
        <p:blipFill>
          <a:blip r:embed="rId2"/>
          <a:stretch>
            <a:fillRect/>
          </a:stretch>
        </p:blipFill>
        <p:spPr>
          <a:xfrm>
            <a:off x="6262255" y="1808018"/>
            <a:ext cx="4655126" cy="4655126"/>
          </a:xfrm>
          <a:prstGeom prst="rect">
            <a:avLst/>
          </a:prstGeom>
        </p:spPr>
      </p:pic>
    </p:spTree>
    <p:extLst>
      <p:ext uri="{BB962C8B-B14F-4D97-AF65-F5344CB8AC3E}">
        <p14:creationId xmlns:p14="http://schemas.microsoft.com/office/powerpoint/2010/main" val="2661391818"/>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522017" y="942109"/>
            <a:ext cx="4077612" cy="4213122"/>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
        <p:nvSpPr>
          <p:cNvPr id="2" name="Titel 1"/>
          <p:cNvSpPr>
            <a:spLocks noGrp="1"/>
          </p:cNvSpPr>
          <p:nvPr>
            <p:ph type="title"/>
          </p:nvPr>
        </p:nvSpPr>
        <p:spPr>
          <a:xfrm>
            <a:off x="6400800" y="609600"/>
            <a:ext cx="5147730" cy="1641987"/>
          </a:xfrm>
        </p:spPr>
        <p:txBody>
          <a:bodyPr>
            <a:normAutofit fontScale="90000"/>
          </a:bodyPr>
          <a:lstStyle/>
          <a:p>
            <a:br>
              <a:rPr lang="nl-NL" dirty="0">
                <a:latin typeface="Book Antiqua" panose="02040602050305030304" pitchFamily="18" charset="0"/>
              </a:rPr>
            </a:br>
            <a:br>
              <a:rPr lang="nl-NL" dirty="0">
                <a:latin typeface="Book Antiqua" panose="02040602050305030304" pitchFamily="18" charset="0"/>
              </a:rPr>
            </a:br>
            <a:br>
              <a:rPr lang="nl-NL" dirty="0">
                <a:latin typeface="Book Antiqua" panose="02040602050305030304" pitchFamily="18" charset="0"/>
              </a:rPr>
            </a:br>
            <a:r>
              <a:rPr lang="nl-NL" dirty="0">
                <a:latin typeface="Book Antiqua" panose="02040602050305030304" pitchFamily="18" charset="0"/>
              </a:rPr>
              <a:t>         </a:t>
            </a:r>
            <a:endParaRPr lang="nl-NL" dirty="0"/>
          </a:p>
        </p:txBody>
      </p:sp>
      <p:sp>
        <p:nvSpPr>
          <p:cNvPr id="3" name="Tijdelijke aanduiding voor inhoud 2"/>
          <p:cNvSpPr>
            <a:spLocks noGrp="1"/>
          </p:cNvSpPr>
          <p:nvPr>
            <p:ph idx="1"/>
          </p:nvPr>
        </p:nvSpPr>
        <p:spPr>
          <a:xfrm>
            <a:off x="5084618" y="1052946"/>
            <a:ext cx="6463912" cy="1198642"/>
          </a:xfrm>
        </p:spPr>
        <p:txBody>
          <a:bodyPr>
            <a:normAutofit fontScale="25000" lnSpcReduction="20000"/>
          </a:bodyPr>
          <a:lstStyle/>
          <a:p>
            <a:pPr marL="0" indent="0">
              <a:buNone/>
            </a:pPr>
            <a:endParaRPr lang="nl-NL" sz="11200" dirty="0">
              <a:latin typeface="Book Antiqua" panose="02040602050305030304" pitchFamily="18" charset="0"/>
            </a:endParaRPr>
          </a:p>
          <a:p>
            <a:pPr marL="0" indent="0">
              <a:buNone/>
            </a:pPr>
            <a:r>
              <a:rPr lang="nl-NL" sz="11200" u="sng" dirty="0">
                <a:latin typeface="Book Antiqua" panose="02040602050305030304" pitchFamily="18" charset="0"/>
              </a:rPr>
              <a:t>Doel van de psychologie</a:t>
            </a:r>
          </a:p>
          <a:p>
            <a:pPr marL="0" indent="0">
              <a:buNone/>
            </a:pPr>
            <a:endParaRPr lang="nl-NL" sz="11200" dirty="0">
              <a:latin typeface="Book Antiqua" panose="02040602050305030304" pitchFamily="18" charset="0"/>
            </a:endParaRPr>
          </a:p>
          <a:p>
            <a:pPr marL="0" indent="0">
              <a:buNone/>
            </a:pPr>
            <a:r>
              <a:rPr lang="nl-NL" sz="11200" dirty="0">
                <a:latin typeface="Book Antiqua" panose="02040602050305030304" pitchFamily="18" charset="0"/>
              </a:rPr>
              <a:t>Het verwerven van kennis omtrent </a:t>
            </a:r>
          </a:p>
          <a:p>
            <a:pPr marL="0" indent="0">
              <a:buNone/>
            </a:pPr>
            <a:r>
              <a:rPr lang="nl-NL" sz="11200" dirty="0">
                <a:latin typeface="Book Antiqua" panose="02040602050305030304" pitchFamily="18" charset="0"/>
              </a:rPr>
              <a:t>het doen en laten van dieren (in het </a:t>
            </a:r>
          </a:p>
          <a:p>
            <a:pPr marL="0" indent="0">
              <a:buNone/>
            </a:pPr>
            <a:r>
              <a:rPr lang="nl-NL" sz="11200" dirty="0">
                <a:latin typeface="Book Antiqua" panose="02040602050305030304" pitchFamily="18" charset="0"/>
              </a:rPr>
              <a:t>bijzonder mensen), zowel in hun </a:t>
            </a:r>
          </a:p>
          <a:p>
            <a:pPr marL="0" indent="0">
              <a:buNone/>
            </a:pPr>
            <a:r>
              <a:rPr lang="nl-NL" sz="11200" dirty="0">
                <a:latin typeface="Book Antiqua" panose="02040602050305030304" pitchFamily="18" charset="0"/>
              </a:rPr>
              <a:t>alledaagse omgeving als onder </a:t>
            </a:r>
          </a:p>
          <a:p>
            <a:pPr marL="0" indent="0">
              <a:buNone/>
            </a:pPr>
            <a:r>
              <a:rPr lang="nl-NL" sz="11200" dirty="0">
                <a:latin typeface="Book Antiqua" panose="02040602050305030304" pitchFamily="18" charset="0"/>
              </a:rPr>
              <a:t>bijzondere omstandigheden</a:t>
            </a:r>
          </a:p>
          <a:p>
            <a:pPr marL="0" indent="0">
              <a:buNone/>
            </a:pPr>
            <a:endParaRPr lang="nl-NL" dirty="0">
              <a:latin typeface="Book Antiqua" panose="02040602050305030304" pitchFamily="18" charset="0"/>
            </a:endParaRPr>
          </a:p>
        </p:txBody>
      </p:sp>
    </p:spTree>
    <p:extLst>
      <p:ext uri="{BB962C8B-B14F-4D97-AF65-F5344CB8AC3E}">
        <p14:creationId xmlns:p14="http://schemas.microsoft.com/office/powerpoint/2010/main" val="1276583840"/>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p:cNvSpPr txBox="1"/>
          <p:nvPr/>
        </p:nvSpPr>
        <p:spPr>
          <a:xfrm>
            <a:off x="0" y="637311"/>
            <a:ext cx="12496799" cy="7048083"/>
          </a:xfrm>
          <a:prstGeom prst="rect">
            <a:avLst/>
          </a:prstGeom>
          <a:noFill/>
        </p:spPr>
        <p:txBody>
          <a:bodyPr wrap="square" rtlCol="0">
            <a:spAutoFit/>
          </a:bodyPr>
          <a:lstStyle/>
          <a:p>
            <a:r>
              <a:rPr lang="nl-NL" sz="3600" dirty="0">
                <a:latin typeface="Book Antiqua" panose="02040602050305030304" pitchFamily="18" charset="0"/>
              </a:rPr>
              <a:t>Is Psychiatrie een wetenschap ?</a:t>
            </a:r>
          </a:p>
          <a:p>
            <a:endParaRPr lang="nl-NL" sz="3600" dirty="0">
              <a:latin typeface="Book Antiqua" panose="02040602050305030304" pitchFamily="18" charset="0"/>
            </a:endParaRPr>
          </a:p>
          <a:p>
            <a:r>
              <a:rPr lang="nl-NL" sz="2800" u="sng" dirty="0">
                <a:latin typeface="Book Antiqua" panose="02040602050305030304" pitchFamily="18" charset="0"/>
              </a:rPr>
              <a:t>Ten eerste: Wat is wetenschap ?</a:t>
            </a:r>
          </a:p>
          <a:p>
            <a:endParaRPr lang="nl-NL" sz="2800" dirty="0">
              <a:latin typeface="Book Antiqua" panose="02040602050305030304" pitchFamily="18" charset="0"/>
            </a:endParaRPr>
          </a:p>
          <a:p>
            <a:r>
              <a:rPr lang="nl-NL" sz="3600" dirty="0">
                <a:latin typeface="Book Antiqua" panose="02040602050305030304" pitchFamily="18" charset="0"/>
              </a:rPr>
              <a:t>Zowel systematisch verkregen en </a:t>
            </a:r>
          </a:p>
          <a:p>
            <a:r>
              <a:rPr lang="nl-NL" sz="3600" dirty="0">
                <a:latin typeface="Book Antiqua" panose="02040602050305030304" pitchFamily="18" charset="0"/>
              </a:rPr>
              <a:t>geordende objectieve menselijke </a:t>
            </a:r>
          </a:p>
          <a:p>
            <a:r>
              <a:rPr lang="nl-NL" sz="3600" dirty="0">
                <a:latin typeface="Book Antiqua" panose="02040602050305030304" pitchFamily="18" charset="0"/>
              </a:rPr>
              <a:t>kennis, als het proces van </a:t>
            </a:r>
          </a:p>
          <a:p>
            <a:r>
              <a:rPr lang="nl-NL" sz="3600" dirty="0">
                <a:latin typeface="Book Antiqua" panose="02040602050305030304" pitchFamily="18" charset="0"/>
              </a:rPr>
              <a:t>kennisverwerving en de </a:t>
            </a:r>
          </a:p>
          <a:p>
            <a:r>
              <a:rPr lang="nl-NL" sz="3600" dirty="0">
                <a:latin typeface="Book Antiqua" panose="02040602050305030304" pitchFamily="18" charset="0"/>
              </a:rPr>
              <a:t>gemeenschap waarin deze kennis wordt vergaard. </a:t>
            </a:r>
          </a:p>
          <a:p>
            <a:endParaRPr lang="nl-NL" sz="3600" dirty="0">
              <a:latin typeface="Book Antiqua" panose="02040602050305030304" pitchFamily="18" charset="0"/>
            </a:endParaRPr>
          </a:p>
          <a:p>
            <a:endParaRPr lang="nl-NL" sz="3600" dirty="0">
              <a:latin typeface="Book Antiqua" panose="02040602050305030304" pitchFamily="18" charset="0"/>
            </a:endParaRPr>
          </a:p>
          <a:p>
            <a:endParaRPr lang="nl-NL" sz="3600" dirty="0">
              <a:latin typeface="Book Antiqua" panose="02040602050305030304" pitchFamily="18" charset="0"/>
            </a:endParaRPr>
          </a:p>
          <a:p>
            <a:endParaRPr lang="nl-NL" sz="3600" dirty="0">
              <a:latin typeface="Book Antiqua" panose="02040602050305030304" pitchFamily="18" charset="0"/>
            </a:endParaRPr>
          </a:p>
        </p:txBody>
      </p:sp>
      <p:pic>
        <p:nvPicPr>
          <p:cNvPr id="5" name="Afbeelding 4"/>
          <p:cNvPicPr>
            <a:picLocks noChangeAspect="1"/>
          </p:cNvPicPr>
          <p:nvPr/>
        </p:nvPicPr>
        <p:blipFill>
          <a:blip r:embed="rId2"/>
          <a:stretch>
            <a:fillRect/>
          </a:stretch>
        </p:blipFill>
        <p:spPr>
          <a:xfrm>
            <a:off x="7394713" y="299068"/>
            <a:ext cx="4190765" cy="4536158"/>
          </a:xfrm>
          <a:prstGeom prst="rect">
            <a:avLst/>
          </a:prstGeom>
        </p:spPr>
      </p:pic>
    </p:spTree>
    <p:extLst>
      <p:ext uri="{BB962C8B-B14F-4D97-AF65-F5344CB8AC3E}">
        <p14:creationId xmlns:p14="http://schemas.microsoft.com/office/powerpoint/2010/main" val="288678960"/>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0">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Rectangle 12">
            <a:extLst>
              <a:ext uri="{FF2B5EF4-FFF2-40B4-BE49-F238E27FC236}">
                <a16:creationId xmlns:a16="http://schemas.microsoft.com/office/drawing/2014/main" id="{4FAE1107-CEC3-4041-8BAA-CDB6F6759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ctrTitle"/>
          </p:nvPr>
        </p:nvSpPr>
        <p:spPr>
          <a:xfrm>
            <a:off x="1024129" y="585216"/>
            <a:ext cx="3779085" cy="1499616"/>
          </a:xfrm>
        </p:spPr>
        <p:txBody>
          <a:bodyPr vert="horz" lIns="91440" tIns="45720" rIns="91440" bIns="45720" rtlCol="0" anchor="ctr">
            <a:normAutofit/>
          </a:bodyPr>
          <a:lstStyle/>
          <a:p>
            <a:pPr algn="l"/>
            <a:r>
              <a:rPr lang="en-US" sz="3500" spc="100">
                <a:solidFill>
                  <a:srgbClr val="FFFFFF"/>
                </a:solidFill>
              </a:rPr>
              <a:t>Is Psychiatrie een wetenschap ?</a:t>
            </a:r>
            <a:br>
              <a:rPr lang="en-US" sz="3500" spc="100">
                <a:solidFill>
                  <a:srgbClr val="FFFFFF"/>
                </a:solidFill>
              </a:rPr>
            </a:br>
            <a:endParaRPr lang="en-US" sz="3500" spc="100">
              <a:solidFill>
                <a:srgbClr val="FFFFFF"/>
              </a:solidFill>
            </a:endParaRPr>
          </a:p>
        </p:txBody>
      </p:sp>
      <p:cxnSp>
        <p:nvCxnSpPr>
          <p:cNvPr id="15" name="Straight Connector 14">
            <a:extLst>
              <a:ext uri="{FF2B5EF4-FFF2-40B4-BE49-F238E27FC236}">
                <a16:creationId xmlns:a16="http://schemas.microsoft.com/office/drawing/2014/main" id="{1AEA88FB-F5DD-45CE-AAE1-7B33D0ABD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 name="Tekstvak 4"/>
          <p:cNvSpPr txBox="1"/>
          <p:nvPr/>
        </p:nvSpPr>
        <p:spPr>
          <a:xfrm>
            <a:off x="1024129" y="2286000"/>
            <a:ext cx="3791711" cy="3931920"/>
          </a:xfrm>
          <a:prstGeom prst="rect">
            <a:avLst/>
          </a:prstGeom>
        </p:spPr>
        <p:txBody>
          <a:bodyPr vert="horz" lIns="45720" tIns="45720" rIns="45720" bIns="45720" rtlCol="0">
            <a:normAutofit/>
          </a:bodyPr>
          <a:lstStyle/>
          <a:p>
            <a:pPr defTabSz="914400">
              <a:lnSpc>
                <a:spcPct val="90000"/>
              </a:lnSpc>
              <a:spcAft>
                <a:spcPts val="1000"/>
              </a:spcAft>
              <a:buClr>
                <a:schemeClr val="accent1"/>
              </a:buClr>
              <a:buSzPct val="100000"/>
              <a:buFont typeface="Arial"/>
              <a:buChar char="•"/>
            </a:pPr>
            <a:r>
              <a:rPr lang="en-US" sz="1300" u="sng">
                <a:solidFill>
                  <a:srgbClr val="FFFFFF"/>
                </a:solidFill>
              </a:rPr>
              <a:t>Nee</a:t>
            </a:r>
            <a:r>
              <a:rPr lang="en-US" sz="1300">
                <a:solidFill>
                  <a:srgbClr val="FFFFFF"/>
                </a:solidFill>
              </a:rPr>
              <a:t>:   Het is moeilijk en vaak onmogelijk om </a:t>
            </a:r>
          </a:p>
          <a:p>
            <a:pPr defTabSz="914400">
              <a:lnSpc>
                <a:spcPct val="90000"/>
              </a:lnSpc>
              <a:spcAft>
                <a:spcPts val="1000"/>
              </a:spcAft>
              <a:buClr>
                <a:schemeClr val="accent1"/>
              </a:buClr>
              <a:buSzPct val="100000"/>
            </a:pPr>
            <a:r>
              <a:rPr lang="en-US" sz="1300">
                <a:solidFill>
                  <a:srgbClr val="FFFFFF"/>
                </a:solidFill>
              </a:rPr>
              <a:t>             standaarden te ontwikkelen en menselijk    </a:t>
            </a:r>
          </a:p>
          <a:p>
            <a:pPr defTabSz="914400">
              <a:lnSpc>
                <a:spcPct val="90000"/>
              </a:lnSpc>
              <a:spcAft>
                <a:spcPts val="1000"/>
              </a:spcAft>
              <a:buClr>
                <a:schemeClr val="accent1"/>
              </a:buClr>
              <a:buSzPct val="100000"/>
            </a:pPr>
            <a:r>
              <a:rPr lang="en-US" sz="1300">
                <a:solidFill>
                  <a:srgbClr val="FFFFFF"/>
                </a:solidFill>
              </a:rPr>
              <a:t>             gedrag te  meten. Ieder mens reageert weer   </a:t>
            </a:r>
          </a:p>
          <a:p>
            <a:pPr defTabSz="914400">
              <a:lnSpc>
                <a:spcPct val="90000"/>
              </a:lnSpc>
              <a:spcAft>
                <a:spcPts val="1000"/>
              </a:spcAft>
              <a:buClr>
                <a:schemeClr val="accent1"/>
              </a:buClr>
              <a:buSzPct val="100000"/>
            </a:pPr>
            <a:r>
              <a:rPr lang="en-US" sz="1300">
                <a:solidFill>
                  <a:srgbClr val="FFFFFF"/>
                </a:solidFill>
              </a:rPr>
              <a:t>             anders op een behandeling en voor ieder   </a:t>
            </a:r>
          </a:p>
          <a:p>
            <a:pPr defTabSz="914400">
              <a:lnSpc>
                <a:spcPct val="90000"/>
              </a:lnSpc>
              <a:spcAft>
                <a:spcPts val="1000"/>
              </a:spcAft>
              <a:buClr>
                <a:schemeClr val="accent1"/>
              </a:buClr>
              <a:buSzPct val="100000"/>
            </a:pPr>
            <a:r>
              <a:rPr lang="en-US" sz="1300">
                <a:solidFill>
                  <a:srgbClr val="FFFFFF"/>
                </a:solidFill>
              </a:rPr>
              <a:t>             mens is de  prognose verschillend. Culturele </a:t>
            </a:r>
          </a:p>
          <a:p>
            <a:pPr defTabSz="914400">
              <a:lnSpc>
                <a:spcPct val="90000"/>
              </a:lnSpc>
              <a:spcAft>
                <a:spcPts val="1000"/>
              </a:spcAft>
              <a:buClr>
                <a:schemeClr val="accent1"/>
              </a:buClr>
              <a:buSzPct val="100000"/>
            </a:pPr>
            <a:r>
              <a:rPr lang="en-US" sz="1300">
                <a:solidFill>
                  <a:srgbClr val="FFFFFF"/>
                </a:solidFill>
              </a:rPr>
              <a:t>             aspecten, erfelijkheid, geschiedenis, klimaat, </a:t>
            </a:r>
          </a:p>
          <a:p>
            <a:pPr defTabSz="914400">
              <a:lnSpc>
                <a:spcPct val="90000"/>
              </a:lnSpc>
              <a:spcAft>
                <a:spcPts val="1000"/>
              </a:spcAft>
              <a:buClr>
                <a:schemeClr val="accent1"/>
              </a:buClr>
              <a:buSzPct val="100000"/>
            </a:pPr>
            <a:r>
              <a:rPr lang="en-US" sz="1300">
                <a:solidFill>
                  <a:srgbClr val="FFFFFF"/>
                </a:solidFill>
              </a:rPr>
              <a:t>             opvoeding en  levensloop zijn altijd </a:t>
            </a:r>
          </a:p>
          <a:p>
            <a:pPr defTabSz="914400">
              <a:lnSpc>
                <a:spcPct val="90000"/>
              </a:lnSpc>
              <a:spcAft>
                <a:spcPts val="1000"/>
              </a:spcAft>
              <a:buClr>
                <a:schemeClr val="accent1"/>
              </a:buClr>
              <a:buSzPct val="100000"/>
            </a:pPr>
            <a:r>
              <a:rPr lang="en-US" sz="1300">
                <a:solidFill>
                  <a:srgbClr val="FFFFFF"/>
                </a:solidFill>
              </a:rPr>
              <a:t>             variabel.</a:t>
            </a:r>
          </a:p>
          <a:p>
            <a:pPr defTabSz="914400">
              <a:lnSpc>
                <a:spcPct val="90000"/>
              </a:lnSpc>
              <a:spcAft>
                <a:spcPts val="1000"/>
              </a:spcAft>
              <a:buClr>
                <a:schemeClr val="accent1"/>
              </a:buClr>
              <a:buSzPct val="100000"/>
              <a:buFont typeface="Arial"/>
              <a:buChar char="•"/>
            </a:pPr>
            <a:endParaRPr lang="en-US" sz="1300">
              <a:solidFill>
                <a:srgbClr val="FFFFFF"/>
              </a:solidFill>
            </a:endParaRPr>
          </a:p>
          <a:p>
            <a:pPr defTabSz="914400">
              <a:lnSpc>
                <a:spcPct val="90000"/>
              </a:lnSpc>
              <a:spcAft>
                <a:spcPts val="1000"/>
              </a:spcAft>
              <a:buClr>
                <a:schemeClr val="accent1"/>
              </a:buClr>
              <a:buSzPct val="100000"/>
              <a:buFont typeface="Arial"/>
              <a:buChar char="•"/>
            </a:pPr>
            <a:r>
              <a:rPr lang="en-US" sz="1300" u="sng">
                <a:solidFill>
                  <a:srgbClr val="FFFFFF"/>
                </a:solidFill>
              </a:rPr>
              <a:t>Ja</a:t>
            </a:r>
            <a:r>
              <a:rPr lang="en-US" sz="1300">
                <a:solidFill>
                  <a:srgbClr val="FFFFFF"/>
                </a:solidFill>
              </a:rPr>
              <a:t>:      Door jarenlang gegevens te verzamelen en </a:t>
            </a:r>
          </a:p>
          <a:p>
            <a:pPr defTabSz="914400">
              <a:lnSpc>
                <a:spcPct val="90000"/>
              </a:lnSpc>
              <a:spcAft>
                <a:spcPts val="1000"/>
              </a:spcAft>
              <a:buClr>
                <a:schemeClr val="accent1"/>
              </a:buClr>
              <a:buSzPct val="100000"/>
              <a:buFont typeface="Arial"/>
              <a:buChar char="•"/>
            </a:pPr>
            <a:r>
              <a:rPr lang="en-US" sz="1300">
                <a:solidFill>
                  <a:srgbClr val="FFFFFF"/>
                </a:solidFill>
              </a:rPr>
              <a:t>           internationaal uit te wisselen kun je komen tot    </a:t>
            </a:r>
          </a:p>
          <a:p>
            <a:pPr defTabSz="914400">
              <a:lnSpc>
                <a:spcPct val="90000"/>
              </a:lnSpc>
              <a:spcAft>
                <a:spcPts val="1000"/>
              </a:spcAft>
              <a:buClr>
                <a:schemeClr val="accent1"/>
              </a:buClr>
              <a:buSzPct val="100000"/>
              <a:buFont typeface="Arial"/>
              <a:buChar char="•"/>
            </a:pPr>
            <a:r>
              <a:rPr lang="en-US" sz="1300">
                <a:solidFill>
                  <a:srgbClr val="FFFFFF"/>
                </a:solidFill>
              </a:rPr>
              <a:t>          conclusies en diagnositiek.</a:t>
            </a:r>
          </a:p>
        </p:txBody>
      </p:sp>
      <p:pic>
        <p:nvPicPr>
          <p:cNvPr id="6" name="Afbeelding 5"/>
          <p:cNvPicPr>
            <a:picLocks noChangeAspect="1"/>
          </p:cNvPicPr>
          <p:nvPr/>
        </p:nvPicPr>
        <p:blipFill>
          <a:blip r:embed="rId2"/>
          <a:stretch>
            <a:fillRect/>
          </a:stretch>
        </p:blipFill>
        <p:spPr>
          <a:xfrm>
            <a:off x="6096000" y="701039"/>
            <a:ext cx="5455921" cy="5455921"/>
          </a:xfrm>
          <a:prstGeom prst="rect">
            <a:avLst/>
          </a:prstGeom>
        </p:spPr>
      </p:pic>
    </p:spTree>
    <p:extLst>
      <p:ext uri="{BB962C8B-B14F-4D97-AF65-F5344CB8AC3E}">
        <p14:creationId xmlns:p14="http://schemas.microsoft.com/office/powerpoint/2010/main" val="1490583745"/>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18053" y="421786"/>
            <a:ext cx="10008842" cy="662609"/>
          </a:xfrm>
        </p:spPr>
        <p:txBody>
          <a:bodyPr>
            <a:normAutofit fontScale="25000" lnSpcReduction="20000"/>
          </a:bodyPr>
          <a:lstStyle/>
          <a:p>
            <a:pPr marL="0" indent="0">
              <a:buNone/>
            </a:pPr>
            <a:endParaRPr lang="nl-NL" sz="3600" dirty="0">
              <a:latin typeface="Book Antiqua" panose="02040602050305030304" pitchFamily="18" charset="0"/>
            </a:endParaRPr>
          </a:p>
          <a:p>
            <a:pPr marL="0" indent="0">
              <a:buNone/>
            </a:pPr>
            <a:r>
              <a:rPr lang="nl-NL" sz="14400" dirty="0">
                <a:latin typeface="Book Antiqua" panose="02040602050305030304" pitchFamily="18" charset="0"/>
              </a:rPr>
              <a:t>Terreinen van de Psychiatrie</a:t>
            </a:r>
          </a:p>
          <a:p>
            <a:endParaRPr lang="nl-NL" sz="3600" dirty="0">
              <a:latin typeface="Book Antiqua" panose="02040602050305030304" pitchFamily="18" charset="0"/>
            </a:endParaRPr>
          </a:p>
          <a:p>
            <a:endParaRPr lang="nl-NL" sz="3600" dirty="0">
              <a:latin typeface="Book Antiqua" panose="02040602050305030304" pitchFamily="18" charset="0"/>
            </a:endParaRPr>
          </a:p>
          <a:p>
            <a:endParaRPr lang="nl-NL" sz="3600" dirty="0">
              <a:latin typeface="Book Antiqua" panose="02040602050305030304" pitchFamily="18" charset="0"/>
            </a:endParaRPr>
          </a:p>
        </p:txBody>
      </p:sp>
      <p:sp>
        <p:nvSpPr>
          <p:cNvPr id="6" name="Tekstvak 5"/>
          <p:cNvSpPr txBox="1"/>
          <p:nvPr/>
        </p:nvSpPr>
        <p:spPr>
          <a:xfrm>
            <a:off x="318053" y="1084395"/>
            <a:ext cx="10499173" cy="7817525"/>
          </a:xfrm>
          <a:prstGeom prst="rect">
            <a:avLst/>
          </a:prstGeom>
          <a:noFill/>
        </p:spPr>
        <p:txBody>
          <a:bodyPr wrap="square" rtlCol="0">
            <a:spAutoFit/>
          </a:bodyPr>
          <a:lstStyle/>
          <a:p>
            <a:r>
              <a:rPr lang="nl-NL" sz="2800" u="sng" dirty="0">
                <a:latin typeface="Book Antiqua" panose="02040602050305030304" pitchFamily="18" charset="0"/>
              </a:rPr>
              <a:t>Een paar voorbeelden</a:t>
            </a:r>
          </a:p>
          <a:p>
            <a:endParaRPr lang="nl-NL" sz="2800" dirty="0">
              <a:latin typeface="Book Antiqua" panose="02040602050305030304" pitchFamily="18" charset="0"/>
            </a:endParaRPr>
          </a:p>
          <a:p>
            <a:r>
              <a:rPr lang="nl-NL" sz="2400" dirty="0">
                <a:latin typeface="Book Antiqua" panose="02040602050305030304" pitchFamily="18" charset="0"/>
              </a:rPr>
              <a:t>Kinderpsychiatrie : behandeling van ADHD, </a:t>
            </a:r>
          </a:p>
          <a:p>
            <a:r>
              <a:rPr lang="nl-NL" sz="2400" dirty="0">
                <a:latin typeface="Book Antiqua" panose="02040602050305030304" pitchFamily="18" charset="0"/>
              </a:rPr>
              <a:t>                                   PDD- </a:t>
            </a:r>
            <a:r>
              <a:rPr lang="nl-NL" sz="2400" dirty="0" err="1">
                <a:latin typeface="Book Antiqua" panose="02040602050305030304" pitchFamily="18" charset="0"/>
              </a:rPr>
              <a:t>Nos</a:t>
            </a:r>
            <a:r>
              <a:rPr lang="nl-NL" sz="2400" dirty="0">
                <a:latin typeface="Book Antiqua" panose="02040602050305030304" pitchFamily="18" charset="0"/>
              </a:rPr>
              <a:t>, Autisme en </a:t>
            </a:r>
          </a:p>
          <a:p>
            <a:r>
              <a:rPr lang="nl-NL" sz="2400" dirty="0">
                <a:latin typeface="Book Antiqua" panose="02040602050305030304" pitchFamily="18" charset="0"/>
              </a:rPr>
              <a:t>                                   gedragsstoornissen</a:t>
            </a:r>
          </a:p>
          <a:p>
            <a:endParaRPr lang="nl-NL" sz="2400" dirty="0">
              <a:latin typeface="Book Antiqua" panose="02040602050305030304" pitchFamily="18" charset="0"/>
            </a:endParaRPr>
          </a:p>
          <a:p>
            <a:r>
              <a:rPr lang="nl-NL" sz="2400" dirty="0">
                <a:latin typeface="Book Antiqua" panose="02040602050305030304" pitchFamily="18" charset="0"/>
              </a:rPr>
              <a:t>Ouderenpsychiatrie : Geriatrie</a:t>
            </a:r>
          </a:p>
          <a:p>
            <a:endParaRPr lang="nl-NL" sz="2400" dirty="0">
              <a:latin typeface="Book Antiqua" panose="02040602050305030304" pitchFamily="18" charset="0"/>
            </a:endParaRPr>
          </a:p>
          <a:p>
            <a:r>
              <a:rPr lang="nl-NL" sz="2400" dirty="0">
                <a:latin typeface="Book Antiqua" panose="02040602050305030304" pitchFamily="18" charset="0"/>
              </a:rPr>
              <a:t>Forensische Psychiatrie: behandelt psychisch </a:t>
            </a:r>
          </a:p>
          <a:p>
            <a:r>
              <a:rPr lang="nl-NL" sz="2400" dirty="0">
                <a:latin typeface="Book Antiqua" panose="02040602050305030304" pitchFamily="18" charset="0"/>
              </a:rPr>
              <a:t>                                           gestoorde criminelen</a:t>
            </a:r>
          </a:p>
          <a:p>
            <a:endParaRPr lang="nl-NL" sz="2000" dirty="0">
              <a:latin typeface="Book Antiqua" panose="02040602050305030304" pitchFamily="18" charset="0"/>
            </a:endParaRPr>
          </a:p>
          <a:p>
            <a:r>
              <a:rPr lang="nl-NL" sz="2400" dirty="0">
                <a:latin typeface="Book Antiqua" panose="02040602050305030304" pitchFamily="18" charset="0"/>
              </a:rPr>
              <a:t>Neuropsychiatrie : onderzoekt de biologische oorzaken</a:t>
            </a:r>
          </a:p>
          <a:p>
            <a:endParaRPr lang="nl-NL" sz="2800" dirty="0">
              <a:latin typeface="Book Antiqua" panose="02040602050305030304" pitchFamily="18" charset="0"/>
            </a:endParaRPr>
          </a:p>
          <a:p>
            <a:endParaRPr lang="nl-NL" sz="2800" dirty="0">
              <a:latin typeface="Book Antiqua" panose="02040602050305030304" pitchFamily="18" charset="0"/>
            </a:endParaRPr>
          </a:p>
          <a:p>
            <a:endParaRPr lang="nl-NL" sz="2800" dirty="0">
              <a:latin typeface="Book Antiqua" panose="02040602050305030304" pitchFamily="18" charset="0"/>
            </a:endParaRPr>
          </a:p>
          <a:p>
            <a:endParaRPr lang="nl-NL" dirty="0"/>
          </a:p>
          <a:p>
            <a:endParaRPr lang="nl-NL" dirty="0"/>
          </a:p>
          <a:p>
            <a:r>
              <a:rPr lang="nl-NL" dirty="0"/>
              <a:t>Ouderen</a:t>
            </a:r>
          </a:p>
          <a:p>
            <a:endParaRPr lang="nl-NL" dirty="0"/>
          </a:p>
          <a:p>
            <a:endParaRPr lang="nl-NL" dirty="0"/>
          </a:p>
          <a:p>
            <a:endParaRPr lang="nl-NL" dirty="0"/>
          </a:p>
          <a:p>
            <a:endParaRPr lang="nl-NL" dirty="0"/>
          </a:p>
        </p:txBody>
      </p:sp>
      <p:pic>
        <p:nvPicPr>
          <p:cNvPr id="7" name="Afbeelding 6"/>
          <p:cNvPicPr>
            <a:picLocks noChangeAspect="1"/>
          </p:cNvPicPr>
          <p:nvPr/>
        </p:nvPicPr>
        <p:blipFill>
          <a:blip r:embed="rId2"/>
          <a:stretch>
            <a:fillRect/>
          </a:stretch>
        </p:blipFill>
        <p:spPr>
          <a:xfrm>
            <a:off x="8365104" y="392999"/>
            <a:ext cx="3307080" cy="4953000"/>
          </a:xfrm>
          <a:prstGeom prst="rect">
            <a:avLst/>
          </a:prstGeom>
        </p:spPr>
      </p:pic>
    </p:spTree>
    <p:extLst>
      <p:ext uri="{BB962C8B-B14F-4D97-AF65-F5344CB8AC3E}">
        <p14:creationId xmlns:p14="http://schemas.microsoft.com/office/powerpoint/2010/main" val="1027536411"/>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 calcmode="lin" valueType="num">
                                      <p:cBhvr additive="base">
                                        <p:cTn id="1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 calcmode="lin" valueType="num">
                                      <p:cBhvr additive="base">
                                        <p:cTn id="3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anim calcmode="lin" valueType="num">
                                      <p:cBhvr additive="base">
                                        <p:cTn id="35"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6">
                                            <p:txEl>
                                              <p:pRg st="11" end="11"/>
                                            </p:txEl>
                                          </p:spTgt>
                                        </p:tgtEl>
                                        <p:attrNameLst>
                                          <p:attrName>style.visibility</p:attrName>
                                        </p:attrNameLst>
                                      </p:cBhvr>
                                      <p:to>
                                        <p:strVal val="visible"/>
                                      </p:to>
                                    </p:set>
                                    <p:anim calcmode="lin" valueType="num">
                                      <p:cBhvr additive="base">
                                        <p:cTn id="48"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8E1861-DA01-43CD-A0AB-33982209E675}"/>
              </a:ext>
            </a:extLst>
          </p:cNvPr>
          <p:cNvSpPr>
            <a:spLocks noGrp="1"/>
          </p:cNvSpPr>
          <p:nvPr>
            <p:ph type="title"/>
          </p:nvPr>
        </p:nvSpPr>
        <p:spPr>
          <a:xfrm>
            <a:off x="609601" y="4714251"/>
            <a:ext cx="10923638" cy="1125190"/>
          </a:xfrm>
        </p:spPr>
        <p:txBody>
          <a:bodyPr vert="horz" lIns="91440" tIns="45720" rIns="91440" bIns="45720" rtlCol="0" anchor="b">
            <a:normAutofit/>
          </a:bodyPr>
          <a:lstStyle/>
          <a:p>
            <a:pPr>
              <a:lnSpc>
                <a:spcPct val="80000"/>
              </a:lnSpc>
            </a:pPr>
            <a:r>
              <a:rPr lang="en-US" sz="6600" dirty="0">
                <a:solidFill>
                  <a:srgbClr val="FFFFFF"/>
                </a:solidFill>
              </a:rPr>
              <a:t>Planning</a:t>
            </a:r>
          </a:p>
        </p:txBody>
      </p:sp>
      <p:pic>
        <p:nvPicPr>
          <p:cNvPr id="7" name="Graphic 6">
            <a:extLst>
              <a:ext uri="{FF2B5EF4-FFF2-40B4-BE49-F238E27FC236}">
                <a16:creationId xmlns:a16="http://schemas.microsoft.com/office/drawing/2014/main" id="{E55417EE-9034-4B47-AD6F-883FE1DFAB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7778" y="56719"/>
            <a:ext cx="3590205" cy="3590205"/>
          </a:xfrm>
          <a:prstGeom prst="rect">
            <a:avLst/>
          </a:prstGeom>
        </p:spPr>
      </p:pic>
      <p:graphicFrame>
        <p:nvGraphicFramePr>
          <p:cNvPr id="3" name="Tabel 2">
            <a:extLst>
              <a:ext uri="{FF2B5EF4-FFF2-40B4-BE49-F238E27FC236}">
                <a16:creationId xmlns:a16="http://schemas.microsoft.com/office/drawing/2014/main" id="{E0A63158-B37B-48B6-AB6A-D2BF51612CC8}"/>
              </a:ext>
            </a:extLst>
          </p:cNvPr>
          <p:cNvGraphicFramePr>
            <a:graphicFrameLocks noGrp="1"/>
          </p:cNvGraphicFramePr>
          <p:nvPr>
            <p:extLst>
              <p:ext uri="{D42A27DB-BD31-4B8C-83A1-F6EECF244321}">
                <p14:modId xmlns:p14="http://schemas.microsoft.com/office/powerpoint/2010/main" val="221253908"/>
              </p:ext>
            </p:extLst>
          </p:nvPr>
        </p:nvGraphicFramePr>
        <p:xfrm>
          <a:off x="4451684" y="310897"/>
          <a:ext cx="7512538" cy="4212090"/>
        </p:xfrm>
        <a:graphic>
          <a:graphicData uri="http://schemas.openxmlformats.org/drawingml/2006/table">
            <a:tbl>
              <a:tblPr firstRow="1" firstCol="1" bandRow="1">
                <a:tableStyleId>{5C22544A-7EE6-4342-B048-85BDC9FD1C3A}</a:tableStyleId>
              </a:tblPr>
              <a:tblGrid>
                <a:gridCol w="1064320">
                  <a:extLst>
                    <a:ext uri="{9D8B030D-6E8A-4147-A177-3AD203B41FA5}">
                      <a16:colId xmlns:a16="http://schemas.microsoft.com/office/drawing/2014/main" val="1212944260"/>
                    </a:ext>
                  </a:extLst>
                </a:gridCol>
                <a:gridCol w="3224109">
                  <a:extLst>
                    <a:ext uri="{9D8B030D-6E8A-4147-A177-3AD203B41FA5}">
                      <a16:colId xmlns:a16="http://schemas.microsoft.com/office/drawing/2014/main" val="3907052921"/>
                    </a:ext>
                  </a:extLst>
                </a:gridCol>
                <a:gridCol w="3224109">
                  <a:extLst>
                    <a:ext uri="{9D8B030D-6E8A-4147-A177-3AD203B41FA5}">
                      <a16:colId xmlns:a16="http://schemas.microsoft.com/office/drawing/2014/main" val="3885271013"/>
                    </a:ext>
                  </a:extLst>
                </a:gridCol>
              </a:tblGrid>
              <a:tr h="367545">
                <a:tc>
                  <a:txBody>
                    <a:bodyPr/>
                    <a:lstStyle/>
                    <a:p>
                      <a:pPr>
                        <a:lnSpc>
                          <a:spcPct val="106000"/>
                        </a:lnSpc>
                        <a:spcAft>
                          <a:spcPts val="0"/>
                        </a:spcAft>
                      </a:pPr>
                      <a:r>
                        <a:rPr lang="nl-NL" sz="1200" dirty="0">
                          <a:effectLst/>
                        </a:rPr>
                        <a:t>Datum</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r>
                        <a:rPr lang="nl-NL" sz="1200">
                          <a:effectLst/>
                        </a:rPr>
                        <a:t>Les: </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7311216"/>
                  </a:ext>
                </a:extLst>
              </a:tr>
              <a:tr h="946602">
                <a:tc>
                  <a:txBody>
                    <a:bodyPr/>
                    <a:lstStyle/>
                    <a:p>
                      <a:pPr>
                        <a:lnSpc>
                          <a:spcPct val="106000"/>
                        </a:lnSpc>
                        <a:spcAft>
                          <a:spcPts val="0"/>
                        </a:spcAft>
                      </a:pPr>
                      <a:r>
                        <a:rPr lang="nl-NL" sz="1200" dirty="0">
                          <a:effectLst/>
                        </a:rPr>
                        <a:t>24 november 2021</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r>
                        <a:rPr lang="nl-NL" sz="1200" dirty="0">
                          <a:effectLst/>
                        </a:rPr>
                        <a:t>1: Uitleg over de periode, kennisinformatie en eerste brainstorm sessie</a:t>
                      </a:r>
                    </a:p>
                    <a:p>
                      <a:pPr marL="0" marR="0" lvl="0" indent="0" algn="l" defTabSz="914400" rtl="0" eaLnBrk="1" fontAlgn="auto" latinLnBrk="0" hangingPunct="1">
                        <a:lnSpc>
                          <a:spcPct val="106000"/>
                        </a:lnSpc>
                        <a:spcBef>
                          <a:spcPts val="0"/>
                        </a:spcBef>
                        <a:spcAft>
                          <a:spcPts val="0"/>
                        </a:spcAft>
                        <a:buClrTx/>
                        <a:buSzTx/>
                        <a:buFontTx/>
                        <a:buNone/>
                        <a:tabLst/>
                        <a:defRPr/>
                      </a:pPr>
                      <a:r>
                        <a:rPr lang="nl-NL" sz="1200" dirty="0">
                          <a:effectLst/>
                        </a:rPr>
                        <a:t>2: Kennisinformatie en brainstormen.</a:t>
                      </a:r>
                    </a:p>
                    <a:p>
                      <a:pPr marL="0" marR="0" lvl="0" indent="0" algn="l" defTabSz="914400" rtl="0" eaLnBrk="1" fontAlgn="auto" latinLnBrk="0" hangingPunct="1">
                        <a:lnSpc>
                          <a:spcPct val="106000"/>
                        </a:lnSpc>
                        <a:spcBef>
                          <a:spcPts val="0"/>
                        </a:spcBef>
                        <a:spcAft>
                          <a:spcPts val="0"/>
                        </a:spcAft>
                        <a:buClrTx/>
                        <a:buSzTx/>
                        <a:buFontTx/>
                        <a:buNone/>
                        <a:tabLst/>
                        <a:defRPr/>
                      </a:pPr>
                      <a:r>
                        <a:rPr lang="nl-NL" sz="1200" dirty="0">
                          <a:effectLst/>
                        </a:rPr>
                        <a:t>3: Vorm geven aan opdracht en presentatie.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0"/>
                        </a:spcAft>
                        <a:buClrTx/>
                        <a:buSzTx/>
                        <a:buFontTx/>
                        <a:buNone/>
                        <a:tabLst/>
                        <a:defRPr/>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79071261"/>
                  </a:ext>
                </a:extLst>
              </a:tr>
              <a:tr h="373801">
                <a:tc>
                  <a:txBody>
                    <a:bodyPr/>
                    <a:lstStyle/>
                    <a:p>
                      <a:pPr>
                        <a:lnSpc>
                          <a:spcPct val="106000"/>
                        </a:lnSpc>
                        <a:spcAft>
                          <a:spcPts val="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Zelfstandig in </a:t>
                      </a:r>
                      <a:r>
                        <a:rPr lang="nl-NL" sz="1200" dirty="0" err="1">
                          <a:effectLst/>
                          <a:latin typeface="Calibri" panose="020F0502020204030204" pitchFamily="34" charset="0"/>
                          <a:ea typeface="Calibri" panose="020F0502020204030204" pitchFamily="34" charset="0"/>
                          <a:cs typeface="Times New Roman" panose="02020603050405020304" pitchFamily="18" charset="0"/>
                        </a:rPr>
                        <a:t>subgroepje</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6000"/>
                        </a:lnSpc>
                        <a:spcBef>
                          <a:spcPts val="0"/>
                        </a:spcBef>
                        <a:spcAft>
                          <a:spcPts val="0"/>
                        </a:spcAft>
                        <a:buClrTx/>
                        <a:buSzTx/>
                        <a:buFontTx/>
                        <a:buNone/>
                        <a:tabLst/>
                        <a:defRPr/>
                      </a:pPr>
                      <a:r>
                        <a:rPr lang="nl-NL" sz="1200" dirty="0">
                          <a:effectLst/>
                        </a:rPr>
                        <a:t>4: opdracht concretiseren en uitwerken, presentatie voorbereiden </a:t>
                      </a:r>
                    </a:p>
                    <a:p>
                      <a:pPr marL="0" marR="0" lvl="0" indent="0" algn="l" defTabSz="914400" rtl="0" eaLnBrk="1" fontAlgn="auto" latinLnBrk="0" hangingPunct="1">
                        <a:lnSpc>
                          <a:spcPct val="106000"/>
                        </a:lnSpc>
                        <a:spcBef>
                          <a:spcPts val="0"/>
                        </a:spcBef>
                        <a:spcAft>
                          <a:spcPts val="0"/>
                        </a:spcAft>
                        <a:buClrTx/>
                        <a:buSzTx/>
                        <a:buFontTx/>
                        <a:buNone/>
                        <a:tabLst/>
                        <a:defRPr/>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0"/>
                        </a:spcAft>
                        <a:buClrTx/>
                        <a:buSzTx/>
                        <a:buFontTx/>
                        <a:buNone/>
                        <a:tabLst/>
                        <a:defRPr/>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73494048"/>
                  </a:ext>
                </a:extLst>
              </a:tr>
              <a:tr h="751304">
                <a:tc>
                  <a:txBody>
                    <a:bodyPr/>
                    <a:lstStyle/>
                    <a:p>
                      <a:pPr>
                        <a:lnSpc>
                          <a:spcPct val="106000"/>
                        </a:lnSpc>
                        <a:spcAft>
                          <a:spcPts val="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Zelfstandig in </a:t>
                      </a:r>
                      <a:r>
                        <a:rPr lang="nl-NL" sz="1200" dirty="0" err="1">
                          <a:effectLst/>
                          <a:latin typeface="Calibri" panose="020F0502020204030204" pitchFamily="34" charset="0"/>
                          <a:ea typeface="Calibri" panose="020F0502020204030204" pitchFamily="34" charset="0"/>
                          <a:cs typeface="Times New Roman" panose="02020603050405020304" pitchFamily="18" charset="0"/>
                        </a:rPr>
                        <a:t>subgroepje</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6000"/>
                        </a:lnSpc>
                        <a:spcBef>
                          <a:spcPts val="0"/>
                        </a:spcBef>
                        <a:spcAft>
                          <a:spcPts val="0"/>
                        </a:spcAft>
                        <a:buClrTx/>
                        <a:buSzTx/>
                        <a:buFontTx/>
                        <a:buNone/>
                        <a:tabLst/>
                        <a:defRPr/>
                      </a:pPr>
                      <a:r>
                        <a:rPr lang="nl-NL" sz="1200" dirty="0">
                          <a:effectLst/>
                        </a:rPr>
                        <a:t>5: opdracht uitwerken, presentatie uitwerken en taken verdelen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56484737"/>
                  </a:ext>
                </a:extLst>
              </a:tr>
              <a:tr h="367545">
                <a:tc>
                  <a:txBody>
                    <a:bodyPr/>
                    <a:lstStyle/>
                    <a:p>
                      <a:pPr>
                        <a:lnSpc>
                          <a:spcPct val="106000"/>
                        </a:lnSpc>
                        <a:spcAft>
                          <a:spcPts val="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15 december 2021</a:t>
                      </a:r>
                    </a:p>
                  </a:txBody>
                  <a:tcPr marL="68580" marR="68580" marT="0" marB="0"/>
                </a:tc>
                <a:tc>
                  <a:txBody>
                    <a:bodyPr/>
                    <a:lstStyle/>
                    <a:p>
                      <a:pPr>
                        <a:lnSpc>
                          <a:spcPct val="106000"/>
                        </a:lnSpc>
                        <a:spcAft>
                          <a:spcPts val="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Presentatie aan de klas, na presentatie persoonlijk reflectieverslag</a:t>
                      </a: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64790834"/>
                  </a:ext>
                </a:extLst>
              </a:tr>
            </a:tbl>
          </a:graphicData>
        </a:graphic>
      </p:graphicFrame>
    </p:spTree>
    <p:extLst>
      <p:ext uri="{BB962C8B-B14F-4D97-AF65-F5344CB8AC3E}">
        <p14:creationId xmlns:p14="http://schemas.microsoft.com/office/powerpoint/2010/main" val="1068581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2AE8E50-35D4-4D5A-A4BB-168CBB027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88726"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6">
            <a:extLst>
              <a:ext uri="{FF2B5EF4-FFF2-40B4-BE49-F238E27FC236}">
                <a16:creationId xmlns:a16="http://schemas.microsoft.com/office/drawing/2014/main" id="{C37D1D6D-17D8-4296-B000-665D1892D0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396" y="1276539"/>
            <a:ext cx="5570417" cy="4304276"/>
          </a:xfrm>
          <a:custGeom>
            <a:avLst/>
            <a:gdLst>
              <a:gd name="connsiteX0" fmla="*/ 4985599 w 5593163"/>
              <a:gd name="connsiteY0" fmla="*/ 636203 h 4305008"/>
              <a:gd name="connsiteX1" fmla="*/ 5528908 w 5593163"/>
              <a:gd name="connsiteY1" fmla="*/ 1181049 h 4305008"/>
              <a:gd name="connsiteX2" fmla="*/ 4985599 w 5593163"/>
              <a:gd name="connsiteY2" fmla="*/ 636203 h 4305008"/>
              <a:gd name="connsiteX3" fmla="*/ 4985599 w 5593163"/>
              <a:gd name="connsiteY3" fmla="*/ 2333028 h 4305008"/>
              <a:gd name="connsiteX4" fmla="*/ 5528908 w 5593163"/>
              <a:gd name="connsiteY4" fmla="*/ 2877874 h 4305008"/>
              <a:gd name="connsiteX5" fmla="*/ 4985599 w 5593163"/>
              <a:gd name="connsiteY5" fmla="*/ 2333028 h 4305008"/>
              <a:gd name="connsiteX6" fmla="*/ 4985597 w 5593163"/>
              <a:gd name="connsiteY6" fmla="*/ 2034258 h 4305008"/>
              <a:gd name="connsiteX7" fmla="*/ 5528906 w 5593163"/>
              <a:gd name="connsiteY7" fmla="*/ 1493690 h 4305008"/>
              <a:gd name="connsiteX8" fmla="*/ 4985597 w 5593163"/>
              <a:gd name="connsiteY8" fmla="*/ 2034258 h 4305008"/>
              <a:gd name="connsiteX9" fmla="*/ 4985597 w 5593163"/>
              <a:gd name="connsiteY9" fmla="*/ 3731083 h 4305008"/>
              <a:gd name="connsiteX10" fmla="*/ 5528906 w 5593163"/>
              <a:gd name="connsiteY10" fmla="*/ 3190516 h 4305008"/>
              <a:gd name="connsiteX11" fmla="*/ 4985597 w 5593163"/>
              <a:gd name="connsiteY11" fmla="*/ 3731083 h 4305008"/>
              <a:gd name="connsiteX12" fmla="*/ 4842232 w 5593163"/>
              <a:gd name="connsiteY12" fmla="*/ 503273 h 4305008"/>
              <a:gd name="connsiteX13" fmla="*/ 4842826 w 5593163"/>
              <a:gd name="connsiteY13" fmla="*/ 491833 h 4305008"/>
              <a:gd name="connsiteX14" fmla="*/ 4843324 w 5593163"/>
              <a:gd name="connsiteY14" fmla="*/ 491866 h 4305008"/>
              <a:gd name="connsiteX15" fmla="*/ 4843350 w 5593163"/>
              <a:gd name="connsiteY15" fmla="*/ 491372 h 4305008"/>
              <a:gd name="connsiteX16" fmla="*/ 4860437 w 5593163"/>
              <a:gd name="connsiteY16" fmla="*/ 492995 h 4305008"/>
              <a:gd name="connsiteX17" fmla="*/ 4955899 w 5593163"/>
              <a:gd name="connsiteY17" fmla="*/ 502060 h 4305008"/>
              <a:gd name="connsiteX18" fmla="*/ 4972112 w 5593163"/>
              <a:gd name="connsiteY18" fmla="*/ 503599 h 4305008"/>
              <a:gd name="connsiteX19" fmla="*/ 4972229 w 5593163"/>
              <a:gd name="connsiteY19" fmla="*/ 504747 h 4305008"/>
              <a:gd name="connsiteX20" fmla="*/ 5583809 w 5593163"/>
              <a:gd name="connsiteY20" fmla="*/ 948988 h 4305008"/>
              <a:gd name="connsiteX21" fmla="*/ 5593163 w 5593163"/>
              <a:gd name="connsiteY21" fmla="*/ 971822 h 4305008"/>
              <a:gd name="connsiteX22" fmla="*/ 5593163 w 5593163"/>
              <a:gd name="connsiteY22" fmla="*/ 1318474 h 4305008"/>
              <a:gd name="connsiteX23" fmla="*/ 5558612 w 5593163"/>
              <a:gd name="connsiteY23" fmla="*/ 1315193 h 4305008"/>
              <a:gd name="connsiteX24" fmla="*/ 5542395 w 5593163"/>
              <a:gd name="connsiteY24" fmla="*/ 1313653 h 4305008"/>
              <a:gd name="connsiteX25" fmla="*/ 5542279 w 5593163"/>
              <a:gd name="connsiteY25" fmla="*/ 1312505 h 4305008"/>
              <a:gd name="connsiteX26" fmla="*/ 4852114 w 5593163"/>
              <a:gd name="connsiteY26" fmla="*/ 619464 h 4305008"/>
              <a:gd name="connsiteX27" fmla="*/ 4851608 w 5593163"/>
              <a:gd name="connsiteY27" fmla="*/ 619401 h 4305008"/>
              <a:gd name="connsiteX28" fmla="*/ 4851070 w 5593163"/>
              <a:gd name="connsiteY28" fmla="*/ 612725 h 4305008"/>
              <a:gd name="connsiteX29" fmla="*/ 4843603 w 5593163"/>
              <a:gd name="connsiteY29" fmla="*/ 520249 h 4305008"/>
              <a:gd name="connsiteX30" fmla="*/ 4842232 w 5593163"/>
              <a:gd name="connsiteY30" fmla="*/ 503273 h 4305008"/>
              <a:gd name="connsiteX31" fmla="*/ 4842232 w 5593163"/>
              <a:gd name="connsiteY31" fmla="*/ 2200098 h 4305008"/>
              <a:gd name="connsiteX32" fmla="*/ 4842826 w 5593163"/>
              <a:gd name="connsiteY32" fmla="*/ 2188658 h 4305008"/>
              <a:gd name="connsiteX33" fmla="*/ 4843324 w 5593163"/>
              <a:gd name="connsiteY33" fmla="*/ 2188691 h 4305008"/>
              <a:gd name="connsiteX34" fmla="*/ 4843350 w 5593163"/>
              <a:gd name="connsiteY34" fmla="*/ 2188197 h 4305008"/>
              <a:gd name="connsiteX35" fmla="*/ 4860437 w 5593163"/>
              <a:gd name="connsiteY35" fmla="*/ 2189820 h 4305008"/>
              <a:gd name="connsiteX36" fmla="*/ 4955899 w 5593163"/>
              <a:gd name="connsiteY36" fmla="*/ 2198885 h 4305008"/>
              <a:gd name="connsiteX37" fmla="*/ 4972112 w 5593163"/>
              <a:gd name="connsiteY37" fmla="*/ 2200424 h 4305008"/>
              <a:gd name="connsiteX38" fmla="*/ 4972229 w 5593163"/>
              <a:gd name="connsiteY38" fmla="*/ 2201572 h 4305008"/>
              <a:gd name="connsiteX39" fmla="*/ 5583809 w 5593163"/>
              <a:gd name="connsiteY39" fmla="*/ 2645813 h 4305008"/>
              <a:gd name="connsiteX40" fmla="*/ 5593163 w 5593163"/>
              <a:gd name="connsiteY40" fmla="*/ 2668647 h 4305008"/>
              <a:gd name="connsiteX41" fmla="*/ 5593163 w 5593163"/>
              <a:gd name="connsiteY41" fmla="*/ 3015299 h 4305008"/>
              <a:gd name="connsiteX42" fmla="*/ 5558612 w 5593163"/>
              <a:gd name="connsiteY42" fmla="*/ 3012018 h 4305008"/>
              <a:gd name="connsiteX43" fmla="*/ 5542395 w 5593163"/>
              <a:gd name="connsiteY43" fmla="*/ 3010478 h 4305008"/>
              <a:gd name="connsiteX44" fmla="*/ 5542279 w 5593163"/>
              <a:gd name="connsiteY44" fmla="*/ 3009330 h 4305008"/>
              <a:gd name="connsiteX45" fmla="*/ 4852114 w 5593163"/>
              <a:gd name="connsiteY45" fmla="*/ 2316289 h 4305008"/>
              <a:gd name="connsiteX46" fmla="*/ 4851608 w 5593163"/>
              <a:gd name="connsiteY46" fmla="*/ 2316226 h 4305008"/>
              <a:gd name="connsiteX47" fmla="*/ 4851070 w 5593163"/>
              <a:gd name="connsiteY47" fmla="*/ 2309550 h 4305008"/>
              <a:gd name="connsiteX48" fmla="*/ 4843603 w 5593163"/>
              <a:gd name="connsiteY48" fmla="*/ 2217074 h 4305008"/>
              <a:gd name="connsiteX49" fmla="*/ 4842232 w 5593163"/>
              <a:gd name="connsiteY49" fmla="*/ 2200098 h 4305008"/>
              <a:gd name="connsiteX50" fmla="*/ 4842232 w 5593163"/>
              <a:gd name="connsiteY50" fmla="*/ 3896923 h 4305008"/>
              <a:gd name="connsiteX51" fmla="*/ 4842826 w 5593163"/>
              <a:gd name="connsiteY51" fmla="*/ 3885483 h 4305008"/>
              <a:gd name="connsiteX52" fmla="*/ 4843324 w 5593163"/>
              <a:gd name="connsiteY52" fmla="*/ 3885516 h 4305008"/>
              <a:gd name="connsiteX53" fmla="*/ 4843350 w 5593163"/>
              <a:gd name="connsiteY53" fmla="*/ 3885022 h 4305008"/>
              <a:gd name="connsiteX54" fmla="*/ 4860437 w 5593163"/>
              <a:gd name="connsiteY54" fmla="*/ 3886645 h 4305008"/>
              <a:gd name="connsiteX55" fmla="*/ 4955899 w 5593163"/>
              <a:gd name="connsiteY55" fmla="*/ 3895710 h 4305008"/>
              <a:gd name="connsiteX56" fmla="*/ 4972112 w 5593163"/>
              <a:gd name="connsiteY56" fmla="*/ 3897249 h 4305008"/>
              <a:gd name="connsiteX57" fmla="*/ 4972229 w 5593163"/>
              <a:gd name="connsiteY57" fmla="*/ 3898397 h 4305008"/>
              <a:gd name="connsiteX58" fmla="*/ 5532481 w 5593163"/>
              <a:gd name="connsiteY58" fmla="*/ 4255797 h 4305008"/>
              <a:gd name="connsiteX59" fmla="*/ 5560926 w 5593163"/>
              <a:gd name="connsiteY59" fmla="*/ 4305008 h 4305008"/>
              <a:gd name="connsiteX60" fmla="*/ 5409877 w 5593163"/>
              <a:gd name="connsiteY60" fmla="*/ 4305008 h 4305008"/>
              <a:gd name="connsiteX61" fmla="*/ 5357754 w 5593163"/>
              <a:gd name="connsiteY61" fmla="*/ 4241205 h 4305008"/>
              <a:gd name="connsiteX62" fmla="*/ 4985599 w 5593163"/>
              <a:gd name="connsiteY62" fmla="*/ 4029853 h 4305008"/>
              <a:gd name="connsiteX63" fmla="*/ 5084780 w 5593163"/>
              <a:gd name="connsiteY63" fmla="*/ 4271827 h 4305008"/>
              <a:gd name="connsiteX64" fmla="*/ 5111462 w 5593163"/>
              <a:gd name="connsiteY64" fmla="*/ 4305008 h 4305008"/>
              <a:gd name="connsiteX65" fmla="*/ 4957353 w 5593163"/>
              <a:gd name="connsiteY65" fmla="*/ 4305008 h 4305008"/>
              <a:gd name="connsiteX66" fmla="*/ 4927231 w 5593163"/>
              <a:gd name="connsiteY66" fmla="*/ 4254710 h 4305008"/>
              <a:gd name="connsiteX67" fmla="*/ 4852114 w 5593163"/>
              <a:gd name="connsiteY67" fmla="*/ 4013114 h 4305008"/>
              <a:gd name="connsiteX68" fmla="*/ 4851608 w 5593163"/>
              <a:gd name="connsiteY68" fmla="*/ 4013051 h 4305008"/>
              <a:gd name="connsiteX69" fmla="*/ 4851070 w 5593163"/>
              <a:gd name="connsiteY69" fmla="*/ 4006375 h 4305008"/>
              <a:gd name="connsiteX70" fmla="*/ 4843603 w 5593163"/>
              <a:gd name="connsiteY70" fmla="*/ 3913899 h 4305008"/>
              <a:gd name="connsiteX71" fmla="*/ 4842232 w 5593163"/>
              <a:gd name="connsiteY71" fmla="*/ 3896923 h 4305008"/>
              <a:gd name="connsiteX72" fmla="*/ 4842230 w 5593163"/>
              <a:gd name="connsiteY72" fmla="*/ 469318 h 4305008"/>
              <a:gd name="connsiteX73" fmla="*/ 4843601 w 5593163"/>
              <a:gd name="connsiteY73" fmla="*/ 452471 h 4305008"/>
              <a:gd name="connsiteX74" fmla="*/ 4851065 w 5593163"/>
              <a:gd name="connsiteY74" fmla="*/ 360740 h 4305008"/>
              <a:gd name="connsiteX75" fmla="*/ 4851605 w 5593163"/>
              <a:gd name="connsiteY75" fmla="*/ 354103 h 4305008"/>
              <a:gd name="connsiteX76" fmla="*/ 4852110 w 5593163"/>
              <a:gd name="connsiteY76" fmla="*/ 354040 h 4305008"/>
              <a:gd name="connsiteX77" fmla="*/ 4936323 w 5593163"/>
              <a:gd name="connsiteY77" fmla="*/ 96778 h 4305008"/>
              <a:gd name="connsiteX78" fmla="*/ 4998957 w 5593163"/>
              <a:gd name="connsiteY78" fmla="*/ 0 h 4305008"/>
              <a:gd name="connsiteX79" fmla="*/ 5167333 w 5593163"/>
              <a:gd name="connsiteY79" fmla="*/ 0 h 4305008"/>
              <a:gd name="connsiteX80" fmla="*/ 5099105 w 5593163"/>
              <a:gd name="connsiteY80" fmla="*/ 76659 h 4305008"/>
              <a:gd name="connsiteX81" fmla="*/ 4985597 w 5593163"/>
              <a:gd name="connsiteY81" fmla="*/ 337433 h 4305008"/>
              <a:gd name="connsiteX82" fmla="*/ 5424571 w 5593163"/>
              <a:gd name="connsiteY82" fmla="*/ 44350 h 4305008"/>
              <a:gd name="connsiteX83" fmla="*/ 5446799 w 5593163"/>
              <a:gd name="connsiteY83" fmla="*/ 0 h 4305008"/>
              <a:gd name="connsiteX84" fmla="*/ 5593163 w 5593163"/>
              <a:gd name="connsiteY84" fmla="*/ 0 h 4305008"/>
              <a:gd name="connsiteX85" fmla="*/ 5593163 w 5593163"/>
              <a:gd name="connsiteY85" fmla="*/ 4197 h 4305008"/>
              <a:gd name="connsiteX86" fmla="*/ 5543598 w 5593163"/>
              <a:gd name="connsiteY86" fmla="*/ 95636 h 4305008"/>
              <a:gd name="connsiteX87" fmla="*/ 4972226 w 5593163"/>
              <a:gd name="connsiteY87" fmla="*/ 467856 h 4305008"/>
              <a:gd name="connsiteX88" fmla="*/ 4972110 w 5593163"/>
              <a:gd name="connsiteY88" fmla="*/ 468995 h 4305008"/>
              <a:gd name="connsiteX89" fmla="*/ 4955893 w 5593163"/>
              <a:gd name="connsiteY89" fmla="*/ 470523 h 4305008"/>
              <a:gd name="connsiteX90" fmla="*/ 4860466 w 5593163"/>
              <a:gd name="connsiteY90" fmla="*/ 479514 h 4305008"/>
              <a:gd name="connsiteX91" fmla="*/ 4843348 w 5593163"/>
              <a:gd name="connsiteY91" fmla="*/ 481127 h 4305008"/>
              <a:gd name="connsiteX92" fmla="*/ 4843322 w 5593163"/>
              <a:gd name="connsiteY92" fmla="*/ 480636 h 4305008"/>
              <a:gd name="connsiteX93" fmla="*/ 4842823 w 5593163"/>
              <a:gd name="connsiteY93" fmla="*/ 480669 h 4305008"/>
              <a:gd name="connsiteX94" fmla="*/ 4842230 w 5593163"/>
              <a:gd name="connsiteY94" fmla="*/ 469318 h 4305008"/>
              <a:gd name="connsiteX95" fmla="*/ 4842230 w 5593163"/>
              <a:gd name="connsiteY95" fmla="*/ 2166144 h 4305008"/>
              <a:gd name="connsiteX96" fmla="*/ 4843601 w 5593163"/>
              <a:gd name="connsiteY96" fmla="*/ 2149296 h 4305008"/>
              <a:gd name="connsiteX97" fmla="*/ 4851065 w 5593163"/>
              <a:gd name="connsiteY97" fmla="*/ 2057565 h 4305008"/>
              <a:gd name="connsiteX98" fmla="*/ 4851605 w 5593163"/>
              <a:gd name="connsiteY98" fmla="*/ 2050928 h 4305008"/>
              <a:gd name="connsiteX99" fmla="*/ 4852110 w 5593163"/>
              <a:gd name="connsiteY99" fmla="*/ 2050865 h 4305008"/>
              <a:gd name="connsiteX100" fmla="*/ 5542276 w 5593163"/>
              <a:gd name="connsiteY100" fmla="*/ 1363267 h 4305008"/>
              <a:gd name="connsiteX101" fmla="*/ 5542393 w 5593163"/>
              <a:gd name="connsiteY101" fmla="*/ 1362128 h 4305008"/>
              <a:gd name="connsiteX102" fmla="*/ 5558606 w 5593163"/>
              <a:gd name="connsiteY102" fmla="*/ 1360601 h 4305008"/>
              <a:gd name="connsiteX103" fmla="*/ 5593163 w 5593163"/>
              <a:gd name="connsiteY103" fmla="*/ 1357345 h 4305008"/>
              <a:gd name="connsiteX104" fmla="*/ 5593163 w 5593163"/>
              <a:gd name="connsiteY104" fmla="*/ 1701268 h 4305008"/>
              <a:gd name="connsiteX105" fmla="*/ 5583807 w 5593163"/>
              <a:gd name="connsiteY105" fmla="*/ 1723929 h 4305008"/>
              <a:gd name="connsiteX106" fmla="*/ 4972226 w 5593163"/>
              <a:gd name="connsiteY106" fmla="*/ 2164681 h 4305008"/>
              <a:gd name="connsiteX107" fmla="*/ 4972110 w 5593163"/>
              <a:gd name="connsiteY107" fmla="*/ 2165820 h 4305008"/>
              <a:gd name="connsiteX108" fmla="*/ 4955893 w 5593163"/>
              <a:gd name="connsiteY108" fmla="*/ 2167348 h 4305008"/>
              <a:gd name="connsiteX109" fmla="*/ 4860466 w 5593163"/>
              <a:gd name="connsiteY109" fmla="*/ 2176339 h 4305008"/>
              <a:gd name="connsiteX110" fmla="*/ 4843348 w 5593163"/>
              <a:gd name="connsiteY110" fmla="*/ 2177952 h 4305008"/>
              <a:gd name="connsiteX111" fmla="*/ 4843322 w 5593163"/>
              <a:gd name="connsiteY111" fmla="*/ 2177461 h 4305008"/>
              <a:gd name="connsiteX112" fmla="*/ 4842823 w 5593163"/>
              <a:gd name="connsiteY112" fmla="*/ 2177494 h 4305008"/>
              <a:gd name="connsiteX113" fmla="*/ 4842230 w 5593163"/>
              <a:gd name="connsiteY113" fmla="*/ 2166144 h 4305008"/>
              <a:gd name="connsiteX114" fmla="*/ 4842230 w 5593163"/>
              <a:gd name="connsiteY114" fmla="*/ 3862969 h 4305008"/>
              <a:gd name="connsiteX115" fmla="*/ 4843601 w 5593163"/>
              <a:gd name="connsiteY115" fmla="*/ 3846121 h 4305008"/>
              <a:gd name="connsiteX116" fmla="*/ 4851065 w 5593163"/>
              <a:gd name="connsiteY116" fmla="*/ 3754390 h 4305008"/>
              <a:gd name="connsiteX117" fmla="*/ 4851605 w 5593163"/>
              <a:gd name="connsiteY117" fmla="*/ 3747753 h 4305008"/>
              <a:gd name="connsiteX118" fmla="*/ 4852110 w 5593163"/>
              <a:gd name="connsiteY118" fmla="*/ 3747690 h 4305008"/>
              <a:gd name="connsiteX119" fmla="*/ 5542276 w 5593163"/>
              <a:gd name="connsiteY119" fmla="*/ 3060092 h 4305008"/>
              <a:gd name="connsiteX120" fmla="*/ 5542393 w 5593163"/>
              <a:gd name="connsiteY120" fmla="*/ 3058953 h 4305008"/>
              <a:gd name="connsiteX121" fmla="*/ 5558606 w 5593163"/>
              <a:gd name="connsiteY121" fmla="*/ 3057426 h 4305008"/>
              <a:gd name="connsiteX122" fmla="*/ 5593163 w 5593163"/>
              <a:gd name="connsiteY122" fmla="*/ 3054170 h 4305008"/>
              <a:gd name="connsiteX123" fmla="*/ 5593163 w 5593163"/>
              <a:gd name="connsiteY123" fmla="*/ 3398093 h 4305008"/>
              <a:gd name="connsiteX124" fmla="*/ 5583807 w 5593163"/>
              <a:gd name="connsiteY124" fmla="*/ 3420754 h 4305008"/>
              <a:gd name="connsiteX125" fmla="*/ 4972226 w 5593163"/>
              <a:gd name="connsiteY125" fmla="*/ 3861506 h 4305008"/>
              <a:gd name="connsiteX126" fmla="*/ 4972110 w 5593163"/>
              <a:gd name="connsiteY126" fmla="*/ 3862645 h 4305008"/>
              <a:gd name="connsiteX127" fmla="*/ 4955893 w 5593163"/>
              <a:gd name="connsiteY127" fmla="*/ 3864173 h 4305008"/>
              <a:gd name="connsiteX128" fmla="*/ 4860466 w 5593163"/>
              <a:gd name="connsiteY128" fmla="*/ 3873164 h 4305008"/>
              <a:gd name="connsiteX129" fmla="*/ 4843348 w 5593163"/>
              <a:gd name="connsiteY129" fmla="*/ 3874777 h 4305008"/>
              <a:gd name="connsiteX130" fmla="*/ 4843322 w 5593163"/>
              <a:gd name="connsiteY130" fmla="*/ 3874286 h 4305008"/>
              <a:gd name="connsiteX131" fmla="*/ 4842823 w 5593163"/>
              <a:gd name="connsiteY131" fmla="*/ 3874319 h 4305008"/>
              <a:gd name="connsiteX132" fmla="*/ 4842230 w 5593163"/>
              <a:gd name="connsiteY132" fmla="*/ 3862969 h 4305008"/>
              <a:gd name="connsiteX133" fmla="*/ 4135041 w 5593163"/>
              <a:gd name="connsiteY133" fmla="*/ 1181049 h 4305008"/>
              <a:gd name="connsiteX134" fmla="*/ 4678350 w 5593163"/>
              <a:gd name="connsiteY134" fmla="*/ 636203 h 4305008"/>
              <a:gd name="connsiteX135" fmla="*/ 4135041 w 5593163"/>
              <a:gd name="connsiteY135" fmla="*/ 1181049 h 4305008"/>
              <a:gd name="connsiteX136" fmla="*/ 4135041 w 5593163"/>
              <a:gd name="connsiteY136" fmla="*/ 1493690 h 4305008"/>
              <a:gd name="connsiteX137" fmla="*/ 4678350 w 5593163"/>
              <a:gd name="connsiteY137" fmla="*/ 2034258 h 4305008"/>
              <a:gd name="connsiteX138" fmla="*/ 4135041 w 5593163"/>
              <a:gd name="connsiteY138" fmla="*/ 1493690 h 4305008"/>
              <a:gd name="connsiteX139" fmla="*/ 4135041 w 5593163"/>
              <a:gd name="connsiteY139" fmla="*/ 2877874 h 4305008"/>
              <a:gd name="connsiteX140" fmla="*/ 4678350 w 5593163"/>
              <a:gd name="connsiteY140" fmla="*/ 2333028 h 4305008"/>
              <a:gd name="connsiteX141" fmla="*/ 4135041 w 5593163"/>
              <a:gd name="connsiteY141" fmla="*/ 2877874 h 4305008"/>
              <a:gd name="connsiteX142" fmla="*/ 4135041 w 5593163"/>
              <a:gd name="connsiteY142" fmla="*/ 3190516 h 4305008"/>
              <a:gd name="connsiteX143" fmla="*/ 4678350 w 5593163"/>
              <a:gd name="connsiteY143" fmla="*/ 3731083 h 4305008"/>
              <a:gd name="connsiteX144" fmla="*/ 4135041 w 5593163"/>
              <a:gd name="connsiteY144" fmla="*/ 3190516 h 4305008"/>
              <a:gd name="connsiteX145" fmla="*/ 4103022 w 5593163"/>
              <a:gd name="connsiteY145" fmla="*/ 4305008 h 4305008"/>
              <a:gd name="connsiteX146" fmla="*/ 4131467 w 5593163"/>
              <a:gd name="connsiteY146" fmla="*/ 4255797 h 4305008"/>
              <a:gd name="connsiteX147" fmla="*/ 4691720 w 5593163"/>
              <a:gd name="connsiteY147" fmla="*/ 3898397 h 4305008"/>
              <a:gd name="connsiteX148" fmla="*/ 4691837 w 5593163"/>
              <a:gd name="connsiteY148" fmla="*/ 3897249 h 4305008"/>
              <a:gd name="connsiteX149" fmla="*/ 4708050 w 5593163"/>
              <a:gd name="connsiteY149" fmla="*/ 3895710 h 4305008"/>
              <a:gd name="connsiteX150" fmla="*/ 4803512 w 5593163"/>
              <a:gd name="connsiteY150" fmla="*/ 3886645 h 4305008"/>
              <a:gd name="connsiteX151" fmla="*/ 4820599 w 5593163"/>
              <a:gd name="connsiteY151" fmla="*/ 3885022 h 4305008"/>
              <a:gd name="connsiteX152" fmla="*/ 4820625 w 5593163"/>
              <a:gd name="connsiteY152" fmla="*/ 3885516 h 4305008"/>
              <a:gd name="connsiteX153" fmla="*/ 4821123 w 5593163"/>
              <a:gd name="connsiteY153" fmla="*/ 3885483 h 4305008"/>
              <a:gd name="connsiteX154" fmla="*/ 4821717 w 5593163"/>
              <a:gd name="connsiteY154" fmla="*/ 3896923 h 4305008"/>
              <a:gd name="connsiteX155" fmla="*/ 4820346 w 5593163"/>
              <a:gd name="connsiteY155" fmla="*/ 3913899 h 4305008"/>
              <a:gd name="connsiteX156" fmla="*/ 4812879 w 5593163"/>
              <a:gd name="connsiteY156" fmla="*/ 4006375 h 4305008"/>
              <a:gd name="connsiteX157" fmla="*/ 4812341 w 5593163"/>
              <a:gd name="connsiteY157" fmla="*/ 4013051 h 4305008"/>
              <a:gd name="connsiteX158" fmla="*/ 4811835 w 5593163"/>
              <a:gd name="connsiteY158" fmla="*/ 4013114 h 4305008"/>
              <a:gd name="connsiteX159" fmla="*/ 4736718 w 5593163"/>
              <a:gd name="connsiteY159" fmla="*/ 4254710 h 4305008"/>
              <a:gd name="connsiteX160" fmla="*/ 4706597 w 5593163"/>
              <a:gd name="connsiteY160" fmla="*/ 4305008 h 4305008"/>
              <a:gd name="connsiteX161" fmla="*/ 4552487 w 5593163"/>
              <a:gd name="connsiteY161" fmla="*/ 4305008 h 4305008"/>
              <a:gd name="connsiteX162" fmla="*/ 4579169 w 5593163"/>
              <a:gd name="connsiteY162" fmla="*/ 4271827 h 4305008"/>
              <a:gd name="connsiteX163" fmla="*/ 4678350 w 5593163"/>
              <a:gd name="connsiteY163" fmla="*/ 4029853 h 4305008"/>
              <a:gd name="connsiteX164" fmla="*/ 4306196 w 5593163"/>
              <a:gd name="connsiteY164" fmla="*/ 4241205 h 4305008"/>
              <a:gd name="connsiteX165" fmla="*/ 4254073 w 5593163"/>
              <a:gd name="connsiteY165" fmla="*/ 4305008 h 4305008"/>
              <a:gd name="connsiteX166" fmla="*/ 4068511 w 5593163"/>
              <a:gd name="connsiteY166" fmla="*/ 0 h 4305008"/>
              <a:gd name="connsiteX167" fmla="*/ 4217148 w 5593163"/>
              <a:gd name="connsiteY167" fmla="*/ 0 h 4305008"/>
              <a:gd name="connsiteX168" fmla="*/ 4239376 w 5593163"/>
              <a:gd name="connsiteY168" fmla="*/ 44350 h 4305008"/>
              <a:gd name="connsiteX169" fmla="*/ 4678350 w 5593163"/>
              <a:gd name="connsiteY169" fmla="*/ 337433 h 4305008"/>
              <a:gd name="connsiteX170" fmla="*/ 4564842 w 5593163"/>
              <a:gd name="connsiteY170" fmla="*/ 76659 h 4305008"/>
              <a:gd name="connsiteX171" fmla="*/ 4496615 w 5593163"/>
              <a:gd name="connsiteY171" fmla="*/ 0 h 4305008"/>
              <a:gd name="connsiteX172" fmla="*/ 4664989 w 5593163"/>
              <a:gd name="connsiteY172" fmla="*/ 0 h 4305008"/>
              <a:gd name="connsiteX173" fmla="*/ 4727623 w 5593163"/>
              <a:gd name="connsiteY173" fmla="*/ 96778 h 4305008"/>
              <a:gd name="connsiteX174" fmla="*/ 4811836 w 5593163"/>
              <a:gd name="connsiteY174" fmla="*/ 354040 h 4305008"/>
              <a:gd name="connsiteX175" fmla="*/ 4812342 w 5593163"/>
              <a:gd name="connsiteY175" fmla="*/ 354103 h 4305008"/>
              <a:gd name="connsiteX176" fmla="*/ 4812882 w 5593163"/>
              <a:gd name="connsiteY176" fmla="*/ 360740 h 4305008"/>
              <a:gd name="connsiteX177" fmla="*/ 4820346 w 5593163"/>
              <a:gd name="connsiteY177" fmla="*/ 452471 h 4305008"/>
              <a:gd name="connsiteX178" fmla="*/ 4821717 w 5593163"/>
              <a:gd name="connsiteY178" fmla="*/ 469318 h 4305008"/>
              <a:gd name="connsiteX179" fmla="*/ 4821124 w 5593163"/>
              <a:gd name="connsiteY179" fmla="*/ 480669 h 4305008"/>
              <a:gd name="connsiteX180" fmla="*/ 4820625 w 5593163"/>
              <a:gd name="connsiteY180" fmla="*/ 480636 h 4305008"/>
              <a:gd name="connsiteX181" fmla="*/ 4820599 w 5593163"/>
              <a:gd name="connsiteY181" fmla="*/ 481127 h 4305008"/>
              <a:gd name="connsiteX182" fmla="*/ 4803481 w 5593163"/>
              <a:gd name="connsiteY182" fmla="*/ 479514 h 4305008"/>
              <a:gd name="connsiteX183" fmla="*/ 4708054 w 5593163"/>
              <a:gd name="connsiteY183" fmla="*/ 470523 h 4305008"/>
              <a:gd name="connsiteX184" fmla="*/ 4691837 w 5593163"/>
              <a:gd name="connsiteY184" fmla="*/ 468995 h 4305008"/>
              <a:gd name="connsiteX185" fmla="*/ 4691721 w 5593163"/>
              <a:gd name="connsiteY185" fmla="*/ 467856 h 4305008"/>
              <a:gd name="connsiteX186" fmla="*/ 4120350 w 5593163"/>
              <a:gd name="connsiteY186" fmla="*/ 95636 h 4305008"/>
              <a:gd name="connsiteX187" fmla="*/ 3991674 w 5593163"/>
              <a:gd name="connsiteY187" fmla="*/ 1313979 h 4305008"/>
              <a:gd name="connsiteX188" fmla="*/ 3993045 w 5593163"/>
              <a:gd name="connsiteY188" fmla="*/ 1296998 h 4305008"/>
              <a:gd name="connsiteX189" fmla="*/ 4000509 w 5593163"/>
              <a:gd name="connsiteY189" fmla="*/ 1204541 h 4305008"/>
              <a:gd name="connsiteX190" fmla="*/ 4001049 w 5593163"/>
              <a:gd name="connsiteY190" fmla="*/ 1197851 h 4305008"/>
              <a:gd name="connsiteX191" fmla="*/ 4001555 w 5593163"/>
              <a:gd name="connsiteY191" fmla="*/ 1197788 h 4305008"/>
              <a:gd name="connsiteX192" fmla="*/ 4691720 w 5593163"/>
              <a:gd name="connsiteY192" fmla="*/ 504747 h 4305008"/>
              <a:gd name="connsiteX193" fmla="*/ 4691837 w 5593163"/>
              <a:gd name="connsiteY193" fmla="*/ 503599 h 4305008"/>
              <a:gd name="connsiteX194" fmla="*/ 4708050 w 5593163"/>
              <a:gd name="connsiteY194" fmla="*/ 502060 h 4305008"/>
              <a:gd name="connsiteX195" fmla="*/ 4803512 w 5593163"/>
              <a:gd name="connsiteY195" fmla="*/ 492995 h 4305008"/>
              <a:gd name="connsiteX196" fmla="*/ 4820599 w 5593163"/>
              <a:gd name="connsiteY196" fmla="*/ 491372 h 4305008"/>
              <a:gd name="connsiteX197" fmla="*/ 4820625 w 5593163"/>
              <a:gd name="connsiteY197" fmla="*/ 491866 h 4305008"/>
              <a:gd name="connsiteX198" fmla="*/ 4821123 w 5593163"/>
              <a:gd name="connsiteY198" fmla="*/ 491833 h 4305008"/>
              <a:gd name="connsiteX199" fmla="*/ 4821717 w 5593163"/>
              <a:gd name="connsiteY199" fmla="*/ 503273 h 4305008"/>
              <a:gd name="connsiteX200" fmla="*/ 4820346 w 5593163"/>
              <a:gd name="connsiteY200" fmla="*/ 520249 h 4305008"/>
              <a:gd name="connsiteX201" fmla="*/ 4812879 w 5593163"/>
              <a:gd name="connsiteY201" fmla="*/ 612725 h 4305008"/>
              <a:gd name="connsiteX202" fmla="*/ 4812341 w 5593163"/>
              <a:gd name="connsiteY202" fmla="*/ 619401 h 4305008"/>
              <a:gd name="connsiteX203" fmla="*/ 4811835 w 5593163"/>
              <a:gd name="connsiteY203" fmla="*/ 619464 h 4305008"/>
              <a:gd name="connsiteX204" fmla="*/ 4121670 w 5593163"/>
              <a:gd name="connsiteY204" fmla="*/ 1312505 h 4305008"/>
              <a:gd name="connsiteX205" fmla="*/ 4121554 w 5593163"/>
              <a:gd name="connsiteY205" fmla="*/ 1313653 h 4305008"/>
              <a:gd name="connsiteX206" fmla="*/ 4105337 w 5593163"/>
              <a:gd name="connsiteY206" fmla="*/ 1315193 h 4305008"/>
              <a:gd name="connsiteX207" fmla="*/ 4009911 w 5593163"/>
              <a:gd name="connsiteY207" fmla="*/ 1324255 h 4305008"/>
              <a:gd name="connsiteX208" fmla="*/ 3992792 w 5593163"/>
              <a:gd name="connsiteY208" fmla="*/ 1325881 h 4305008"/>
              <a:gd name="connsiteX209" fmla="*/ 3992766 w 5593163"/>
              <a:gd name="connsiteY209" fmla="*/ 1325386 h 4305008"/>
              <a:gd name="connsiteX210" fmla="*/ 3992267 w 5593163"/>
              <a:gd name="connsiteY210" fmla="*/ 1325419 h 4305008"/>
              <a:gd name="connsiteX211" fmla="*/ 3991674 w 5593163"/>
              <a:gd name="connsiteY211" fmla="*/ 1313979 h 4305008"/>
              <a:gd name="connsiteX212" fmla="*/ 3991674 w 5593163"/>
              <a:gd name="connsiteY212" fmla="*/ 1361805 h 4305008"/>
              <a:gd name="connsiteX213" fmla="*/ 3992268 w 5593163"/>
              <a:gd name="connsiteY213" fmla="*/ 1350455 h 4305008"/>
              <a:gd name="connsiteX214" fmla="*/ 3992766 w 5593163"/>
              <a:gd name="connsiteY214" fmla="*/ 1350487 h 4305008"/>
              <a:gd name="connsiteX215" fmla="*/ 3992792 w 5593163"/>
              <a:gd name="connsiteY215" fmla="*/ 1349997 h 4305008"/>
              <a:gd name="connsiteX216" fmla="*/ 4009880 w 5593163"/>
              <a:gd name="connsiteY216" fmla="*/ 1351607 h 4305008"/>
              <a:gd name="connsiteX217" fmla="*/ 4105341 w 5593163"/>
              <a:gd name="connsiteY217" fmla="*/ 1360601 h 4305008"/>
              <a:gd name="connsiteX218" fmla="*/ 4121554 w 5593163"/>
              <a:gd name="connsiteY218" fmla="*/ 1362128 h 4305008"/>
              <a:gd name="connsiteX219" fmla="*/ 4121671 w 5593163"/>
              <a:gd name="connsiteY219" fmla="*/ 1363267 h 4305008"/>
              <a:gd name="connsiteX220" fmla="*/ 4811836 w 5593163"/>
              <a:gd name="connsiteY220" fmla="*/ 2050865 h 4305008"/>
              <a:gd name="connsiteX221" fmla="*/ 4812342 w 5593163"/>
              <a:gd name="connsiteY221" fmla="*/ 2050928 h 4305008"/>
              <a:gd name="connsiteX222" fmla="*/ 4812882 w 5593163"/>
              <a:gd name="connsiteY222" fmla="*/ 2057565 h 4305008"/>
              <a:gd name="connsiteX223" fmla="*/ 4820346 w 5593163"/>
              <a:gd name="connsiteY223" fmla="*/ 2149296 h 4305008"/>
              <a:gd name="connsiteX224" fmla="*/ 4821717 w 5593163"/>
              <a:gd name="connsiteY224" fmla="*/ 2166144 h 4305008"/>
              <a:gd name="connsiteX225" fmla="*/ 4821124 w 5593163"/>
              <a:gd name="connsiteY225" fmla="*/ 2177494 h 4305008"/>
              <a:gd name="connsiteX226" fmla="*/ 4820625 w 5593163"/>
              <a:gd name="connsiteY226" fmla="*/ 2177461 h 4305008"/>
              <a:gd name="connsiteX227" fmla="*/ 4820599 w 5593163"/>
              <a:gd name="connsiteY227" fmla="*/ 2177952 h 4305008"/>
              <a:gd name="connsiteX228" fmla="*/ 4803481 w 5593163"/>
              <a:gd name="connsiteY228" fmla="*/ 2176339 h 4305008"/>
              <a:gd name="connsiteX229" fmla="*/ 4708054 w 5593163"/>
              <a:gd name="connsiteY229" fmla="*/ 2167348 h 4305008"/>
              <a:gd name="connsiteX230" fmla="*/ 4691837 w 5593163"/>
              <a:gd name="connsiteY230" fmla="*/ 2165820 h 4305008"/>
              <a:gd name="connsiteX231" fmla="*/ 4691721 w 5593163"/>
              <a:gd name="connsiteY231" fmla="*/ 2164681 h 4305008"/>
              <a:gd name="connsiteX232" fmla="*/ 4001556 w 5593163"/>
              <a:gd name="connsiteY232" fmla="*/ 1477083 h 4305008"/>
              <a:gd name="connsiteX233" fmla="*/ 4001050 w 5593163"/>
              <a:gd name="connsiteY233" fmla="*/ 1477021 h 4305008"/>
              <a:gd name="connsiteX234" fmla="*/ 4000512 w 5593163"/>
              <a:gd name="connsiteY234" fmla="*/ 1470397 h 4305008"/>
              <a:gd name="connsiteX235" fmla="*/ 3993045 w 5593163"/>
              <a:gd name="connsiteY235" fmla="*/ 1378647 h 4305008"/>
              <a:gd name="connsiteX236" fmla="*/ 3991674 w 5593163"/>
              <a:gd name="connsiteY236" fmla="*/ 1361805 h 4305008"/>
              <a:gd name="connsiteX237" fmla="*/ 3991674 w 5593163"/>
              <a:gd name="connsiteY237" fmla="*/ 3010804 h 4305008"/>
              <a:gd name="connsiteX238" fmla="*/ 3993045 w 5593163"/>
              <a:gd name="connsiteY238" fmla="*/ 2993823 h 4305008"/>
              <a:gd name="connsiteX239" fmla="*/ 4000509 w 5593163"/>
              <a:gd name="connsiteY239" fmla="*/ 2901366 h 4305008"/>
              <a:gd name="connsiteX240" fmla="*/ 4001049 w 5593163"/>
              <a:gd name="connsiteY240" fmla="*/ 2894676 h 4305008"/>
              <a:gd name="connsiteX241" fmla="*/ 4001555 w 5593163"/>
              <a:gd name="connsiteY241" fmla="*/ 2894613 h 4305008"/>
              <a:gd name="connsiteX242" fmla="*/ 4691720 w 5593163"/>
              <a:gd name="connsiteY242" fmla="*/ 2201572 h 4305008"/>
              <a:gd name="connsiteX243" fmla="*/ 4691837 w 5593163"/>
              <a:gd name="connsiteY243" fmla="*/ 2200424 h 4305008"/>
              <a:gd name="connsiteX244" fmla="*/ 4708050 w 5593163"/>
              <a:gd name="connsiteY244" fmla="*/ 2198885 h 4305008"/>
              <a:gd name="connsiteX245" fmla="*/ 4803512 w 5593163"/>
              <a:gd name="connsiteY245" fmla="*/ 2189820 h 4305008"/>
              <a:gd name="connsiteX246" fmla="*/ 4820599 w 5593163"/>
              <a:gd name="connsiteY246" fmla="*/ 2188197 h 4305008"/>
              <a:gd name="connsiteX247" fmla="*/ 4820625 w 5593163"/>
              <a:gd name="connsiteY247" fmla="*/ 2188691 h 4305008"/>
              <a:gd name="connsiteX248" fmla="*/ 4821123 w 5593163"/>
              <a:gd name="connsiteY248" fmla="*/ 2188658 h 4305008"/>
              <a:gd name="connsiteX249" fmla="*/ 4821717 w 5593163"/>
              <a:gd name="connsiteY249" fmla="*/ 2200098 h 4305008"/>
              <a:gd name="connsiteX250" fmla="*/ 4820346 w 5593163"/>
              <a:gd name="connsiteY250" fmla="*/ 2217074 h 4305008"/>
              <a:gd name="connsiteX251" fmla="*/ 4812879 w 5593163"/>
              <a:gd name="connsiteY251" fmla="*/ 2309550 h 4305008"/>
              <a:gd name="connsiteX252" fmla="*/ 4812341 w 5593163"/>
              <a:gd name="connsiteY252" fmla="*/ 2316226 h 4305008"/>
              <a:gd name="connsiteX253" fmla="*/ 4811835 w 5593163"/>
              <a:gd name="connsiteY253" fmla="*/ 2316289 h 4305008"/>
              <a:gd name="connsiteX254" fmla="*/ 4121670 w 5593163"/>
              <a:gd name="connsiteY254" fmla="*/ 3009330 h 4305008"/>
              <a:gd name="connsiteX255" fmla="*/ 4121554 w 5593163"/>
              <a:gd name="connsiteY255" fmla="*/ 3010478 h 4305008"/>
              <a:gd name="connsiteX256" fmla="*/ 4105337 w 5593163"/>
              <a:gd name="connsiteY256" fmla="*/ 3012018 h 4305008"/>
              <a:gd name="connsiteX257" fmla="*/ 4009911 w 5593163"/>
              <a:gd name="connsiteY257" fmla="*/ 3021080 h 4305008"/>
              <a:gd name="connsiteX258" fmla="*/ 3992792 w 5593163"/>
              <a:gd name="connsiteY258" fmla="*/ 3022706 h 4305008"/>
              <a:gd name="connsiteX259" fmla="*/ 3992766 w 5593163"/>
              <a:gd name="connsiteY259" fmla="*/ 3022211 h 4305008"/>
              <a:gd name="connsiteX260" fmla="*/ 3992267 w 5593163"/>
              <a:gd name="connsiteY260" fmla="*/ 3022244 h 4305008"/>
              <a:gd name="connsiteX261" fmla="*/ 3991674 w 5593163"/>
              <a:gd name="connsiteY261" fmla="*/ 3010804 h 4305008"/>
              <a:gd name="connsiteX262" fmla="*/ 3991674 w 5593163"/>
              <a:gd name="connsiteY262" fmla="*/ 3058630 h 4305008"/>
              <a:gd name="connsiteX263" fmla="*/ 3992268 w 5593163"/>
              <a:gd name="connsiteY263" fmla="*/ 3047280 h 4305008"/>
              <a:gd name="connsiteX264" fmla="*/ 3992766 w 5593163"/>
              <a:gd name="connsiteY264" fmla="*/ 3047312 h 4305008"/>
              <a:gd name="connsiteX265" fmla="*/ 3992792 w 5593163"/>
              <a:gd name="connsiteY265" fmla="*/ 3046822 h 4305008"/>
              <a:gd name="connsiteX266" fmla="*/ 4009880 w 5593163"/>
              <a:gd name="connsiteY266" fmla="*/ 3048432 h 4305008"/>
              <a:gd name="connsiteX267" fmla="*/ 4105341 w 5593163"/>
              <a:gd name="connsiteY267" fmla="*/ 3057426 h 4305008"/>
              <a:gd name="connsiteX268" fmla="*/ 4121554 w 5593163"/>
              <a:gd name="connsiteY268" fmla="*/ 3058953 h 4305008"/>
              <a:gd name="connsiteX269" fmla="*/ 4121671 w 5593163"/>
              <a:gd name="connsiteY269" fmla="*/ 3060092 h 4305008"/>
              <a:gd name="connsiteX270" fmla="*/ 4811836 w 5593163"/>
              <a:gd name="connsiteY270" fmla="*/ 3747690 h 4305008"/>
              <a:gd name="connsiteX271" fmla="*/ 4812342 w 5593163"/>
              <a:gd name="connsiteY271" fmla="*/ 3747753 h 4305008"/>
              <a:gd name="connsiteX272" fmla="*/ 4812882 w 5593163"/>
              <a:gd name="connsiteY272" fmla="*/ 3754390 h 4305008"/>
              <a:gd name="connsiteX273" fmla="*/ 4820346 w 5593163"/>
              <a:gd name="connsiteY273" fmla="*/ 3846121 h 4305008"/>
              <a:gd name="connsiteX274" fmla="*/ 4821717 w 5593163"/>
              <a:gd name="connsiteY274" fmla="*/ 3862969 h 4305008"/>
              <a:gd name="connsiteX275" fmla="*/ 4821124 w 5593163"/>
              <a:gd name="connsiteY275" fmla="*/ 3874319 h 4305008"/>
              <a:gd name="connsiteX276" fmla="*/ 4820625 w 5593163"/>
              <a:gd name="connsiteY276" fmla="*/ 3874286 h 4305008"/>
              <a:gd name="connsiteX277" fmla="*/ 4820599 w 5593163"/>
              <a:gd name="connsiteY277" fmla="*/ 3874777 h 4305008"/>
              <a:gd name="connsiteX278" fmla="*/ 4803481 w 5593163"/>
              <a:gd name="connsiteY278" fmla="*/ 3873164 h 4305008"/>
              <a:gd name="connsiteX279" fmla="*/ 4708054 w 5593163"/>
              <a:gd name="connsiteY279" fmla="*/ 3864173 h 4305008"/>
              <a:gd name="connsiteX280" fmla="*/ 4691837 w 5593163"/>
              <a:gd name="connsiteY280" fmla="*/ 3862645 h 4305008"/>
              <a:gd name="connsiteX281" fmla="*/ 4691721 w 5593163"/>
              <a:gd name="connsiteY281" fmla="*/ 3861506 h 4305008"/>
              <a:gd name="connsiteX282" fmla="*/ 4001556 w 5593163"/>
              <a:gd name="connsiteY282" fmla="*/ 3173908 h 4305008"/>
              <a:gd name="connsiteX283" fmla="*/ 4001050 w 5593163"/>
              <a:gd name="connsiteY283" fmla="*/ 3173846 h 4305008"/>
              <a:gd name="connsiteX284" fmla="*/ 4000512 w 5593163"/>
              <a:gd name="connsiteY284" fmla="*/ 3167222 h 4305008"/>
              <a:gd name="connsiteX285" fmla="*/ 3993045 w 5593163"/>
              <a:gd name="connsiteY285" fmla="*/ 3075472 h 4305008"/>
              <a:gd name="connsiteX286" fmla="*/ 3991674 w 5593163"/>
              <a:gd name="connsiteY286" fmla="*/ 3058630 h 4305008"/>
              <a:gd name="connsiteX287" fmla="*/ 3293448 w 5593163"/>
              <a:gd name="connsiteY287" fmla="*/ 636203 h 4305008"/>
              <a:gd name="connsiteX288" fmla="*/ 3836757 w 5593163"/>
              <a:gd name="connsiteY288" fmla="*/ 1181049 h 4305008"/>
              <a:gd name="connsiteX289" fmla="*/ 3293448 w 5593163"/>
              <a:gd name="connsiteY289" fmla="*/ 636203 h 4305008"/>
              <a:gd name="connsiteX290" fmla="*/ 3293448 w 5593163"/>
              <a:gd name="connsiteY290" fmla="*/ 2333028 h 4305008"/>
              <a:gd name="connsiteX291" fmla="*/ 3836757 w 5593163"/>
              <a:gd name="connsiteY291" fmla="*/ 2877874 h 4305008"/>
              <a:gd name="connsiteX292" fmla="*/ 3293448 w 5593163"/>
              <a:gd name="connsiteY292" fmla="*/ 2333028 h 4305008"/>
              <a:gd name="connsiteX293" fmla="*/ 3293446 w 5593163"/>
              <a:gd name="connsiteY293" fmla="*/ 2034258 h 4305008"/>
              <a:gd name="connsiteX294" fmla="*/ 3836755 w 5593163"/>
              <a:gd name="connsiteY294" fmla="*/ 1493690 h 4305008"/>
              <a:gd name="connsiteX295" fmla="*/ 3293446 w 5593163"/>
              <a:gd name="connsiteY295" fmla="*/ 2034258 h 4305008"/>
              <a:gd name="connsiteX296" fmla="*/ 3293446 w 5593163"/>
              <a:gd name="connsiteY296" fmla="*/ 3731083 h 4305008"/>
              <a:gd name="connsiteX297" fmla="*/ 3836755 w 5593163"/>
              <a:gd name="connsiteY297" fmla="*/ 3190516 h 4305008"/>
              <a:gd name="connsiteX298" fmla="*/ 3293446 w 5593163"/>
              <a:gd name="connsiteY298" fmla="*/ 3731083 h 4305008"/>
              <a:gd name="connsiteX299" fmla="*/ 3150081 w 5593163"/>
              <a:gd name="connsiteY299" fmla="*/ 503273 h 4305008"/>
              <a:gd name="connsiteX300" fmla="*/ 3150675 w 5593163"/>
              <a:gd name="connsiteY300" fmla="*/ 491833 h 4305008"/>
              <a:gd name="connsiteX301" fmla="*/ 3151173 w 5593163"/>
              <a:gd name="connsiteY301" fmla="*/ 491866 h 4305008"/>
              <a:gd name="connsiteX302" fmla="*/ 3151199 w 5593163"/>
              <a:gd name="connsiteY302" fmla="*/ 491372 h 4305008"/>
              <a:gd name="connsiteX303" fmla="*/ 3168287 w 5593163"/>
              <a:gd name="connsiteY303" fmla="*/ 492995 h 4305008"/>
              <a:gd name="connsiteX304" fmla="*/ 3263748 w 5593163"/>
              <a:gd name="connsiteY304" fmla="*/ 502060 h 4305008"/>
              <a:gd name="connsiteX305" fmla="*/ 3279961 w 5593163"/>
              <a:gd name="connsiteY305" fmla="*/ 503599 h 4305008"/>
              <a:gd name="connsiteX306" fmla="*/ 3280078 w 5593163"/>
              <a:gd name="connsiteY306" fmla="*/ 504747 h 4305008"/>
              <a:gd name="connsiteX307" fmla="*/ 3970244 w 5593163"/>
              <a:gd name="connsiteY307" fmla="*/ 1197788 h 4305008"/>
              <a:gd name="connsiteX308" fmla="*/ 3970749 w 5593163"/>
              <a:gd name="connsiteY308" fmla="*/ 1197851 h 4305008"/>
              <a:gd name="connsiteX309" fmla="*/ 3971290 w 5593163"/>
              <a:gd name="connsiteY309" fmla="*/ 1204541 h 4305008"/>
              <a:gd name="connsiteX310" fmla="*/ 3978754 w 5593163"/>
              <a:gd name="connsiteY310" fmla="*/ 1296998 h 4305008"/>
              <a:gd name="connsiteX311" fmla="*/ 3980124 w 5593163"/>
              <a:gd name="connsiteY311" fmla="*/ 1313979 h 4305008"/>
              <a:gd name="connsiteX312" fmla="*/ 3979531 w 5593163"/>
              <a:gd name="connsiteY312" fmla="*/ 1325419 h 4305008"/>
              <a:gd name="connsiteX313" fmla="*/ 3979032 w 5593163"/>
              <a:gd name="connsiteY313" fmla="*/ 1325386 h 4305008"/>
              <a:gd name="connsiteX314" fmla="*/ 3979006 w 5593163"/>
              <a:gd name="connsiteY314" fmla="*/ 1325881 h 4305008"/>
              <a:gd name="connsiteX315" fmla="*/ 3961888 w 5593163"/>
              <a:gd name="connsiteY315" fmla="*/ 1324255 h 4305008"/>
              <a:gd name="connsiteX316" fmla="*/ 3866461 w 5593163"/>
              <a:gd name="connsiteY316" fmla="*/ 1315193 h 4305008"/>
              <a:gd name="connsiteX317" fmla="*/ 3850245 w 5593163"/>
              <a:gd name="connsiteY317" fmla="*/ 1313653 h 4305008"/>
              <a:gd name="connsiteX318" fmla="*/ 3850129 w 5593163"/>
              <a:gd name="connsiteY318" fmla="*/ 1312505 h 4305008"/>
              <a:gd name="connsiteX319" fmla="*/ 3159963 w 5593163"/>
              <a:gd name="connsiteY319" fmla="*/ 619464 h 4305008"/>
              <a:gd name="connsiteX320" fmla="*/ 3159457 w 5593163"/>
              <a:gd name="connsiteY320" fmla="*/ 619401 h 4305008"/>
              <a:gd name="connsiteX321" fmla="*/ 3158919 w 5593163"/>
              <a:gd name="connsiteY321" fmla="*/ 612725 h 4305008"/>
              <a:gd name="connsiteX322" fmla="*/ 3151452 w 5593163"/>
              <a:gd name="connsiteY322" fmla="*/ 520249 h 4305008"/>
              <a:gd name="connsiteX323" fmla="*/ 3150081 w 5593163"/>
              <a:gd name="connsiteY323" fmla="*/ 503273 h 4305008"/>
              <a:gd name="connsiteX324" fmla="*/ 3150081 w 5593163"/>
              <a:gd name="connsiteY324" fmla="*/ 2200098 h 4305008"/>
              <a:gd name="connsiteX325" fmla="*/ 3150675 w 5593163"/>
              <a:gd name="connsiteY325" fmla="*/ 2188658 h 4305008"/>
              <a:gd name="connsiteX326" fmla="*/ 3151173 w 5593163"/>
              <a:gd name="connsiteY326" fmla="*/ 2188691 h 4305008"/>
              <a:gd name="connsiteX327" fmla="*/ 3151199 w 5593163"/>
              <a:gd name="connsiteY327" fmla="*/ 2188197 h 4305008"/>
              <a:gd name="connsiteX328" fmla="*/ 3168287 w 5593163"/>
              <a:gd name="connsiteY328" fmla="*/ 2189820 h 4305008"/>
              <a:gd name="connsiteX329" fmla="*/ 3263748 w 5593163"/>
              <a:gd name="connsiteY329" fmla="*/ 2198885 h 4305008"/>
              <a:gd name="connsiteX330" fmla="*/ 3279961 w 5593163"/>
              <a:gd name="connsiteY330" fmla="*/ 2200424 h 4305008"/>
              <a:gd name="connsiteX331" fmla="*/ 3280078 w 5593163"/>
              <a:gd name="connsiteY331" fmla="*/ 2201572 h 4305008"/>
              <a:gd name="connsiteX332" fmla="*/ 3970244 w 5593163"/>
              <a:gd name="connsiteY332" fmla="*/ 2894613 h 4305008"/>
              <a:gd name="connsiteX333" fmla="*/ 3970749 w 5593163"/>
              <a:gd name="connsiteY333" fmla="*/ 2894676 h 4305008"/>
              <a:gd name="connsiteX334" fmla="*/ 3971290 w 5593163"/>
              <a:gd name="connsiteY334" fmla="*/ 2901366 h 4305008"/>
              <a:gd name="connsiteX335" fmla="*/ 3978754 w 5593163"/>
              <a:gd name="connsiteY335" fmla="*/ 2993823 h 4305008"/>
              <a:gd name="connsiteX336" fmla="*/ 3980124 w 5593163"/>
              <a:gd name="connsiteY336" fmla="*/ 3010804 h 4305008"/>
              <a:gd name="connsiteX337" fmla="*/ 3979531 w 5593163"/>
              <a:gd name="connsiteY337" fmla="*/ 3022244 h 4305008"/>
              <a:gd name="connsiteX338" fmla="*/ 3979032 w 5593163"/>
              <a:gd name="connsiteY338" fmla="*/ 3022211 h 4305008"/>
              <a:gd name="connsiteX339" fmla="*/ 3979006 w 5593163"/>
              <a:gd name="connsiteY339" fmla="*/ 3022706 h 4305008"/>
              <a:gd name="connsiteX340" fmla="*/ 3961888 w 5593163"/>
              <a:gd name="connsiteY340" fmla="*/ 3021080 h 4305008"/>
              <a:gd name="connsiteX341" fmla="*/ 3866461 w 5593163"/>
              <a:gd name="connsiteY341" fmla="*/ 3012018 h 4305008"/>
              <a:gd name="connsiteX342" fmla="*/ 3850245 w 5593163"/>
              <a:gd name="connsiteY342" fmla="*/ 3010478 h 4305008"/>
              <a:gd name="connsiteX343" fmla="*/ 3850129 w 5593163"/>
              <a:gd name="connsiteY343" fmla="*/ 3009330 h 4305008"/>
              <a:gd name="connsiteX344" fmla="*/ 3159963 w 5593163"/>
              <a:gd name="connsiteY344" fmla="*/ 2316289 h 4305008"/>
              <a:gd name="connsiteX345" fmla="*/ 3159457 w 5593163"/>
              <a:gd name="connsiteY345" fmla="*/ 2316226 h 4305008"/>
              <a:gd name="connsiteX346" fmla="*/ 3158919 w 5593163"/>
              <a:gd name="connsiteY346" fmla="*/ 2309550 h 4305008"/>
              <a:gd name="connsiteX347" fmla="*/ 3151452 w 5593163"/>
              <a:gd name="connsiteY347" fmla="*/ 2217074 h 4305008"/>
              <a:gd name="connsiteX348" fmla="*/ 3150081 w 5593163"/>
              <a:gd name="connsiteY348" fmla="*/ 2200098 h 4305008"/>
              <a:gd name="connsiteX349" fmla="*/ 3150081 w 5593163"/>
              <a:gd name="connsiteY349" fmla="*/ 3896923 h 4305008"/>
              <a:gd name="connsiteX350" fmla="*/ 3150675 w 5593163"/>
              <a:gd name="connsiteY350" fmla="*/ 3885483 h 4305008"/>
              <a:gd name="connsiteX351" fmla="*/ 3151173 w 5593163"/>
              <a:gd name="connsiteY351" fmla="*/ 3885516 h 4305008"/>
              <a:gd name="connsiteX352" fmla="*/ 3151199 w 5593163"/>
              <a:gd name="connsiteY352" fmla="*/ 3885022 h 4305008"/>
              <a:gd name="connsiteX353" fmla="*/ 3168287 w 5593163"/>
              <a:gd name="connsiteY353" fmla="*/ 3886645 h 4305008"/>
              <a:gd name="connsiteX354" fmla="*/ 3263748 w 5593163"/>
              <a:gd name="connsiteY354" fmla="*/ 3895710 h 4305008"/>
              <a:gd name="connsiteX355" fmla="*/ 3279961 w 5593163"/>
              <a:gd name="connsiteY355" fmla="*/ 3897249 h 4305008"/>
              <a:gd name="connsiteX356" fmla="*/ 3280078 w 5593163"/>
              <a:gd name="connsiteY356" fmla="*/ 3898397 h 4305008"/>
              <a:gd name="connsiteX357" fmla="*/ 3840331 w 5593163"/>
              <a:gd name="connsiteY357" fmla="*/ 4255797 h 4305008"/>
              <a:gd name="connsiteX358" fmla="*/ 3868775 w 5593163"/>
              <a:gd name="connsiteY358" fmla="*/ 4305008 h 4305008"/>
              <a:gd name="connsiteX359" fmla="*/ 3717725 w 5593163"/>
              <a:gd name="connsiteY359" fmla="*/ 4305008 h 4305008"/>
              <a:gd name="connsiteX360" fmla="*/ 3665602 w 5593163"/>
              <a:gd name="connsiteY360" fmla="*/ 4241205 h 4305008"/>
              <a:gd name="connsiteX361" fmla="*/ 3293448 w 5593163"/>
              <a:gd name="connsiteY361" fmla="*/ 4029853 h 4305008"/>
              <a:gd name="connsiteX362" fmla="*/ 3392629 w 5593163"/>
              <a:gd name="connsiteY362" fmla="*/ 4271827 h 4305008"/>
              <a:gd name="connsiteX363" fmla="*/ 3419311 w 5593163"/>
              <a:gd name="connsiteY363" fmla="*/ 4305008 h 4305008"/>
              <a:gd name="connsiteX364" fmla="*/ 3265201 w 5593163"/>
              <a:gd name="connsiteY364" fmla="*/ 4305008 h 4305008"/>
              <a:gd name="connsiteX365" fmla="*/ 3235080 w 5593163"/>
              <a:gd name="connsiteY365" fmla="*/ 4254710 h 4305008"/>
              <a:gd name="connsiteX366" fmla="*/ 3159963 w 5593163"/>
              <a:gd name="connsiteY366" fmla="*/ 4013114 h 4305008"/>
              <a:gd name="connsiteX367" fmla="*/ 3159457 w 5593163"/>
              <a:gd name="connsiteY367" fmla="*/ 4013051 h 4305008"/>
              <a:gd name="connsiteX368" fmla="*/ 3158919 w 5593163"/>
              <a:gd name="connsiteY368" fmla="*/ 4006375 h 4305008"/>
              <a:gd name="connsiteX369" fmla="*/ 3151452 w 5593163"/>
              <a:gd name="connsiteY369" fmla="*/ 3913899 h 4305008"/>
              <a:gd name="connsiteX370" fmla="*/ 3150081 w 5593163"/>
              <a:gd name="connsiteY370" fmla="*/ 3896923 h 4305008"/>
              <a:gd name="connsiteX371" fmla="*/ 3150079 w 5593163"/>
              <a:gd name="connsiteY371" fmla="*/ 469318 h 4305008"/>
              <a:gd name="connsiteX372" fmla="*/ 3151450 w 5593163"/>
              <a:gd name="connsiteY372" fmla="*/ 452471 h 4305008"/>
              <a:gd name="connsiteX373" fmla="*/ 3158914 w 5593163"/>
              <a:gd name="connsiteY373" fmla="*/ 360740 h 4305008"/>
              <a:gd name="connsiteX374" fmla="*/ 3159454 w 5593163"/>
              <a:gd name="connsiteY374" fmla="*/ 354103 h 4305008"/>
              <a:gd name="connsiteX375" fmla="*/ 3159960 w 5593163"/>
              <a:gd name="connsiteY375" fmla="*/ 354040 h 4305008"/>
              <a:gd name="connsiteX376" fmla="*/ 3244173 w 5593163"/>
              <a:gd name="connsiteY376" fmla="*/ 96778 h 4305008"/>
              <a:gd name="connsiteX377" fmla="*/ 3306807 w 5593163"/>
              <a:gd name="connsiteY377" fmla="*/ 0 h 4305008"/>
              <a:gd name="connsiteX378" fmla="*/ 3475182 w 5593163"/>
              <a:gd name="connsiteY378" fmla="*/ 0 h 4305008"/>
              <a:gd name="connsiteX379" fmla="*/ 3406954 w 5593163"/>
              <a:gd name="connsiteY379" fmla="*/ 76659 h 4305008"/>
              <a:gd name="connsiteX380" fmla="*/ 3293446 w 5593163"/>
              <a:gd name="connsiteY380" fmla="*/ 337433 h 4305008"/>
              <a:gd name="connsiteX381" fmla="*/ 3732420 w 5593163"/>
              <a:gd name="connsiteY381" fmla="*/ 44350 h 4305008"/>
              <a:gd name="connsiteX382" fmla="*/ 3754649 w 5593163"/>
              <a:gd name="connsiteY382" fmla="*/ 0 h 4305008"/>
              <a:gd name="connsiteX383" fmla="*/ 3903287 w 5593163"/>
              <a:gd name="connsiteY383" fmla="*/ 0 h 4305008"/>
              <a:gd name="connsiteX384" fmla="*/ 3851448 w 5593163"/>
              <a:gd name="connsiteY384" fmla="*/ 95636 h 4305008"/>
              <a:gd name="connsiteX385" fmla="*/ 3280075 w 5593163"/>
              <a:gd name="connsiteY385" fmla="*/ 467856 h 4305008"/>
              <a:gd name="connsiteX386" fmla="*/ 3279959 w 5593163"/>
              <a:gd name="connsiteY386" fmla="*/ 468995 h 4305008"/>
              <a:gd name="connsiteX387" fmla="*/ 3263742 w 5593163"/>
              <a:gd name="connsiteY387" fmla="*/ 470523 h 4305008"/>
              <a:gd name="connsiteX388" fmla="*/ 3168316 w 5593163"/>
              <a:gd name="connsiteY388" fmla="*/ 479514 h 4305008"/>
              <a:gd name="connsiteX389" fmla="*/ 3151197 w 5593163"/>
              <a:gd name="connsiteY389" fmla="*/ 481127 h 4305008"/>
              <a:gd name="connsiteX390" fmla="*/ 3151171 w 5593163"/>
              <a:gd name="connsiteY390" fmla="*/ 480636 h 4305008"/>
              <a:gd name="connsiteX391" fmla="*/ 3150672 w 5593163"/>
              <a:gd name="connsiteY391" fmla="*/ 480669 h 4305008"/>
              <a:gd name="connsiteX392" fmla="*/ 3150079 w 5593163"/>
              <a:gd name="connsiteY392" fmla="*/ 469318 h 4305008"/>
              <a:gd name="connsiteX393" fmla="*/ 3150079 w 5593163"/>
              <a:gd name="connsiteY393" fmla="*/ 2166144 h 4305008"/>
              <a:gd name="connsiteX394" fmla="*/ 3151450 w 5593163"/>
              <a:gd name="connsiteY394" fmla="*/ 2149296 h 4305008"/>
              <a:gd name="connsiteX395" fmla="*/ 3158914 w 5593163"/>
              <a:gd name="connsiteY395" fmla="*/ 2057565 h 4305008"/>
              <a:gd name="connsiteX396" fmla="*/ 3159454 w 5593163"/>
              <a:gd name="connsiteY396" fmla="*/ 2050928 h 4305008"/>
              <a:gd name="connsiteX397" fmla="*/ 3159960 w 5593163"/>
              <a:gd name="connsiteY397" fmla="*/ 2050865 h 4305008"/>
              <a:gd name="connsiteX398" fmla="*/ 3850126 w 5593163"/>
              <a:gd name="connsiteY398" fmla="*/ 1363267 h 4305008"/>
              <a:gd name="connsiteX399" fmla="*/ 3850243 w 5593163"/>
              <a:gd name="connsiteY399" fmla="*/ 1362128 h 4305008"/>
              <a:gd name="connsiteX400" fmla="*/ 3866455 w 5593163"/>
              <a:gd name="connsiteY400" fmla="*/ 1360601 h 4305008"/>
              <a:gd name="connsiteX401" fmla="*/ 3961917 w 5593163"/>
              <a:gd name="connsiteY401" fmla="*/ 1351607 h 4305008"/>
              <a:gd name="connsiteX402" fmla="*/ 3979004 w 5593163"/>
              <a:gd name="connsiteY402" fmla="*/ 1349997 h 4305008"/>
              <a:gd name="connsiteX403" fmla="*/ 3979030 w 5593163"/>
              <a:gd name="connsiteY403" fmla="*/ 1350487 h 4305008"/>
              <a:gd name="connsiteX404" fmla="*/ 3979528 w 5593163"/>
              <a:gd name="connsiteY404" fmla="*/ 1350455 h 4305008"/>
              <a:gd name="connsiteX405" fmla="*/ 3980122 w 5593163"/>
              <a:gd name="connsiteY405" fmla="*/ 1361805 h 4305008"/>
              <a:gd name="connsiteX406" fmla="*/ 3978752 w 5593163"/>
              <a:gd name="connsiteY406" fmla="*/ 1378647 h 4305008"/>
              <a:gd name="connsiteX407" fmla="*/ 3971285 w 5593163"/>
              <a:gd name="connsiteY407" fmla="*/ 1470397 h 4305008"/>
              <a:gd name="connsiteX408" fmla="*/ 3970746 w 5593163"/>
              <a:gd name="connsiteY408" fmla="*/ 1477021 h 4305008"/>
              <a:gd name="connsiteX409" fmla="*/ 3970241 w 5593163"/>
              <a:gd name="connsiteY409" fmla="*/ 1477083 h 4305008"/>
              <a:gd name="connsiteX410" fmla="*/ 3280075 w 5593163"/>
              <a:gd name="connsiteY410" fmla="*/ 2164681 h 4305008"/>
              <a:gd name="connsiteX411" fmla="*/ 3279959 w 5593163"/>
              <a:gd name="connsiteY411" fmla="*/ 2165820 h 4305008"/>
              <a:gd name="connsiteX412" fmla="*/ 3263742 w 5593163"/>
              <a:gd name="connsiteY412" fmla="*/ 2167348 h 4305008"/>
              <a:gd name="connsiteX413" fmla="*/ 3168316 w 5593163"/>
              <a:gd name="connsiteY413" fmla="*/ 2176339 h 4305008"/>
              <a:gd name="connsiteX414" fmla="*/ 3151197 w 5593163"/>
              <a:gd name="connsiteY414" fmla="*/ 2177952 h 4305008"/>
              <a:gd name="connsiteX415" fmla="*/ 3151171 w 5593163"/>
              <a:gd name="connsiteY415" fmla="*/ 2177461 h 4305008"/>
              <a:gd name="connsiteX416" fmla="*/ 3150672 w 5593163"/>
              <a:gd name="connsiteY416" fmla="*/ 2177494 h 4305008"/>
              <a:gd name="connsiteX417" fmla="*/ 3150079 w 5593163"/>
              <a:gd name="connsiteY417" fmla="*/ 2166144 h 4305008"/>
              <a:gd name="connsiteX418" fmla="*/ 3150079 w 5593163"/>
              <a:gd name="connsiteY418" fmla="*/ 3862969 h 4305008"/>
              <a:gd name="connsiteX419" fmla="*/ 3151450 w 5593163"/>
              <a:gd name="connsiteY419" fmla="*/ 3846121 h 4305008"/>
              <a:gd name="connsiteX420" fmla="*/ 3158914 w 5593163"/>
              <a:gd name="connsiteY420" fmla="*/ 3754390 h 4305008"/>
              <a:gd name="connsiteX421" fmla="*/ 3159454 w 5593163"/>
              <a:gd name="connsiteY421" fmla="*/ 3747753 h 4305008"/>
              <a:gd name="connsiteX422" fmla="*/ 3159960 w 5593163"/>
              <a:gd name="connsiteY422" fmla="*/ 3747690 h 4305008"/>
              <a:gd name="connsiteX423" fmla="*/ 3850126 w 5593163"/>
              <a:gd name="connsiteY423" fmla="*/ 3060092 h 4305008"/>
              <a:gd name="connsiteX424" fmla="*/ 3850243 w 5593163"/>
              <a:gd name="connsiteY424" fmla="*/ 3058953 h 4305008"/>
              <a:gd name="connsiteX425" fmla="*/ 3866455 w 5593163"/>
              <a:gd name="connsiteY425" fmla="*/ 3057426 h 4305008"/>
              <a:gd name="connsiteX426" fmla="*/ 3961917 w 5593163"/>
              <a:gd name="connsiteY426" fmla="*/ 3048432 h 4305008"/>
              <a:gd name="connsiteX427" fmla="*/ 3979004 w 5593163"/>
              <a:gd name="connsiteY427" fmla="*/ 3046822 h 4305008"/>
              <a:gd name="connsiteX428" fmla="*/ 3979030 w 5593163"/>
              <a:gd name="connsiteY428" fmla="*/ 3047312 h 4305008"/>
              <a:gd name="connsiteX429" fmla="*/ 3979528 w 5593163"/>
              <a:gd name="connsiteY429" fmla="*/ 3047280 h 4305008"/>
              <a:gd name="connsiteX430" fmla="*/ 3980122 w 5593163"/>
              <a:gd name="connsiteY430" fmla="*/ 3058630 h 4305008"/>
              <a:gd name="connsiteX431" fmla="*/ 3978752 w 5593163"/>
              <a:gd name="connsiteY431" fmla="*/ 3075472 h 4305008"/>
              <a:gd name="connsiteX432" fmla="*/ 3971285 w 5593163"/>
              <a:gd name="connsiteY432" fmla="*/ 3167222 h 4305008"/>
              <a:gd name="connsiteX433" fmla="*/ 3970746 w 5593163"/>
              <a:gd name="connsiteY433" fmla="*/ 3173846 h 4305008"/>
              <a:gd name="connsiteX434" fmla="*/ 3970241 w 5593163"/>
              <a:gd name="connsiteY434" fmla="*/ 3173908 h 4305008"/>
              <a:gd name="connsiteX435" fmla="*/ 3280075 w 5593163"/>
              <a:gd name="connsiteY435" fmla="*/ 3861506 h 4305008"/>
              <a:gd name="connsiteX436" fmla="*/ 3279959 w 5593163"/>
              <a:gd name="connsiteY436" fmla="*/ 3862645 h 4305008"/>
              <a:gd name="connsiteX437" fmla="*/ 3263742 w 5593163"/>
              <a:gd name="connsiteY437" fmla="*/ 3864173 h 4305008"/>
              <a:gd name="connsiteX438" fmla="*/ 3168316 w 5593163"/>
              <a:gd name="connsiteY438" fmla="*/ 3873164 h 4305008"/>
              <a:gd name="connsiteX439" fmla="*/ 3151197 w 5593163"/>
              <a:gd name="connsiteY439" fmla="*/ 3874777 h 4305008"/>
              <a:gd name="connsiteX440" fmla="*/ 3151171 w 5593163"/>
              <a:gd name="connsiteY440" fmla="*/ 3874286 h 4305008"/>
              <a:gd name="connsiteX441" fmla="*/ 3150672 w 5593163"/>
              <a:gd name="connsiteY441" fmla="*/ 3874319 h 4305008"/>
              <a:gd name="connsiteX442" fmla="*/ 3150079 w 5593163"/>
              <a:gd name="connsiteY442" fmla="*/ 3862969 h 4305008"/>
              <a:gd name="connsiteX443" fmla="*/ 2442890 w 5593163"/>
              <a:gd name="connsiteY443" fmla="*/ 1181049 h 4305008"/>
              <a:gd name="connsiteX444" fmla="*/ 2986199 w 5593163"/>
              <a:gd name="connsiteY444" fmla="*/ 636203 h 4305008"/>
              <a:gd name="connsiteX445" fmla="*/ 2442890 w 5593163"/>
              <a:gd name="connsiteY445" fmla="*/ 1181049 h 4305008"/>
              <a:gd name="connsiteX446" fmla="*/ 2442890 w 5593163"/>
              <a:gd name="connsiteY446" fmla="*/ 1493690 h 4305008"/>
              <a:gd name="connsiteX447" fmla="*/ 2986199 w 5593163"/>
              <a:gd name="connsiteY447" fmla="*/ 2034258 h 4305008"/>
              <a:gd name="connsiteX448" fmla="*/ 2442890 w 5593163"/>
              <a:gd name="connsiteY448" fmla="*/ 1493690 h 4305008"/>
              <a:gd name="connsiteX449" fmla="*/ 2442890 w 5593163"/>
              <a:gd name="connsiteY449" fmla="*/ 2877874 h 4305008"/>
              <a:gd name="connsiteX450" fmla="*/ 2986199 w 5593163"/>
              <a:gd name="connsiteY450" fmla="*/ 2333028 h 4305008"/>
              <a:gd name="connsiteX451" fmla="*/ 2442890 w 5593163"/>
              <a:gd name="connsiteY451" fmla="*/ 2877874 h 4305008"/>
              <a:gd name="connsiteX452" fmla="*/ 2442890 w 5593163"/>
              <a:gd name="connsiteY452" fmla="*/ 3190516 h 4305008"/>
              <a:gd name="connsiteX453" fmla="*/ 2986199 w 5593163"/>
              <a:gd name="connsiteY453" fmla="*/ 3731083 h 4305008"/>
              <a:gd name="connsiteX454" fmla="*/ 2442890 w 5593163"/>
              <a:gd name="connsiteY454" fmla="*/ 3190516 h 4305008"/>
              <a:gd name="connsiteX455" fmla="*/ 2410871 w 5593163"/>
              <a:gd name="connsiteY455" fmla="*/ 4305008 h 4305008"/>
              <a:gd name="connsiteX456" fmla="*/ 2439316 w 5593163"/>
              <a:gd name="connsiteY456" fmla="*/ 4255797 h 4305008"/>
              <a:gd name="connsiteX457" fmla="*/ 2999569 w 5593163"/>
              <a:gd name="connsiteY457" fmla="*/ 3898397 h 4305008"/>
              <a:gd name="connsiteX458" fmla="*/ 2999686 w 5593163"/>
              <a:gd name="connsiteY458" fmla="*/ 3897249 h 4305008"/>
              <a:gd name="connsiteX459" fmla="*/ 3015899 w 5593163"/>
              <a:gd name="connsiteY459" fmla="*/ 3895710 h 4305008"/>
              <a:gd name="connsiteX460" fmla="*/ 3111360 w 5593163"/>
              <a:gd name="connsiteY460" fmla="*/ 3886645 h 4305008"/>
              <a:gd name="connsiteX461" fmla="*/ 3128448 w 5593163"/>
              <a:gd name="connsiteY461" fmla="*/ 3885022 h 4305008"/>
              <a:gd name="connsiteX462" fmla="*/ 3128474 w 5593163"/>
              <a:gd name="connsiteY462" fmla="*/ 3885516 h 4305008"/>
              <a:gd name="connsiteX463" fmla="*/ 3128972 w 5593163"/>
              <a:gd name="connsiteY463" fmla="*/ 3885483 h 4305008"/>
              <a:gd name="connsiteX464" fmla="*/ 3129566 w 5593163"/>
              <a:gd name="connsiteY464" fmla="*/ 3896923 h 4305008"/>
              <a:gd name="connsiteX465" fmla="*/ 3128195 w 5593163"/>
              <a:gd name="connsiteY465" fmla="*/ 3913899 h 4305008"/>
              <a:gd name="connsiteX466" fmla="*/ 3120728 w 5593163"/>
              <a:gd name="connsiteY466" fmla="*/ 4006375 h 4305008"/>
              <a:gd name="connsiteX467" fmla="*/ 3120190 w 5593163"/>
              <a:gd name="connsiteY467" fmla="*/ 4013051 h 4305008"/>
              <a:gd name="connsiteX468" fmla="*/ 3119684 w 5593163"/>
              <a:gd name="connsiteY468" fmla="*/ 4013114 h 4305008"/>
              <a:gd name="connsiteX469" fmla="*/ 3044567 w 5593163"/>
              <a:gd name="connsiteY469" fmla="*/ 4254710 h 4305008"/>
              <a:gd name="connsiteX470" fmla="*/ 3014445 w 5593163"/>
              <a:gd name="connsiteY470" fmla="*/ 4305008 h 4305008"/>
              <a:gd name="connsiteX471" fmla="*/ 2860336 w 5593163"/>
              <a:gd name="connsiteY471" fmla="*/ 4305008 h 4305008"/>
              <a:gd name="connsiteX472" fmla="*/ 2887018 w 5593163"/>
              <a:gd name="connsiteY472" fmla="*/ 4271827 h 4305008"/>
              <a:gd name="connsiteX473" fmla="*/ 2986199 w 5593163"/>
              <a:gd name="connsiteY473" fmla="*/ 4029853 h 4305008"/>
              <a:gd name="connsiteX474" fmla="*/ 2614045 w 5593163"/>
              <a:gd name="connsiteY474" fmla="*/ 4241205 h 4305008"/>
              <a:gd name="connsiteX475" fmla="*/ 2561922 w 5593163"/>
              <a:gd name="connsiteY475" fmla="*/ 4305008 h 4305008"/>
              <a:gd name="connsiteX476" fmla="*/ 2376360 w 5593163"/>
              <a:gd name="connsiteY476" fmla="*/ 0 h 4305008"/>
              <a:gd name="connsiteX477" fmla="*/ 2524998 w 5593163"/>
              <a:gd name="connsiteY477" fmla="*/ 0 h 4305008"/>
              <a:gd name="connsiteX478" fmla="*/ 2547226 w 5593163"/>
              <a:gd name="connsiteY478" fmla="*/ 44350 h 4305008"/>
              <a:gd name="connsiteX479" fmla="*/ 2986199 w 5593163"/>
              <a:gd name="connsiteY479" fmla="*/ 337433 h 4305008"/>
              <a:gd name="connsiteX480" fmla="*/ 2872691 w 5593163"/>
              <a:gd name="connsiteY480" fmla="*/ 76659 h 4305008"/>
              <a:gd name="connsiteX481" fmla="*/ 2804464 w 5593163"/>
              <a:gd name="connsiteY481" fmla="*/ 0 h 4305008"/>
              <a:gd name="connsiteX482" fmla="*/ 2972839 w 5593163"/>
              <a:gd name="connsiteY482" fmla="*/ 0 h 4305008"/>
              <a:gd name="connsiteX483" fmla="*/ 3035473 w 5593163"/>
              <a:gd name="connsiteY483" fmla="*/ 96778 h 4305008"/>
              <a:gd name="connsiteX484" fmla="*/ 3119686 w 5593163"/>
              <a:gd name="connsiteY484" fmla="*/ 354040 h 4305008"/>
              <a:gd name="connsiteX485" fmla="*/ 3120191 w 5593163"/>
              <a:gd name="connsiteY485" fmla="*/ 354103 h 4305008"/>
              <a:gd name="connsiteX486" fmla="*/ 3120732 w 5593163"/>
              <a:gd name="connsiteY486" fmla="*/ 360740 h 4305008"/>
              <a:gd name="connsiteX487" fmla="*/ 3128196 w 5593163"/>
              <a:gd name="connsiteY487" fmla="*/ 452471 h 4305008"/>
              <a:gd name="connsiteX488" fmla="*/ 3129566 w 5593163"/>
              <a:gd name="connsiteY488" fmla="*/ 469318 h 4305008"/>
              <a:gd name="connsiteX489" fmla="*/ 3128973 w 5593163"/>
              <a:gd name="connsiteY489" fmla="*/ 480669 h 4305008"/>
              <a:gd name="connsiteX490" fmla="*/ 3128474 w 5593163"/>
              <a:gd name="connsiteY490" fmla="*/ 480636 h 4305008"/>
              <a:gd name="connsiteX491" fmla="*/ 3128448 w 5593163"/>
              <a:gd name="connsiteY491" fmla="*/ 481127 h 4305008"/>
              <a:gd name="connsiteX492" fmla="*/ 3111330 w 5593163"/>
              <a:gd name="connsiteY492" fmla="*/ 479514 h 4305008"/>
              <a:gd name="connsiteX493" fmla="*/ 3015903 w 5593163"/>
              <a:gd name="connsiteY493" fmla="*/ 470523 h 4305008"/>
              <a:gd name="connsiteX494" fmla="*/ 2999687 w 5593163"/>
              <a:gd name="connsiteY494" fmla="*/ 468995 h 4305008"/>
              <a:gd name="connsiteX495" fmla="*/ 2999571 w 5593163"/>
              <a:gd name="connsiteY495" fmla="*/ 467856 h 4305008"/>
              <a:gd name="connsiteX496" fmla="*/ 2428199 w 5593163"/>
              <a:gd name="connsiteY496" fmla="*/ 95636 h 4305008"/>
              <a:gd name="connsiteX497" fmla="*/ 2299523 w 5593163"/>
              <a:gd name="connsiteY497" fmla="*/ 1313979 h 4305008"/>
              <a:gd name="connsiteX498" fmla="*/ 2300894 w 5593163"/>
              <a:gd name="connsiteY498" fmla="*/ 1296998 h 4305008"/>
              <a:gd name="connsiteX499" fmla="*/ 2308358 w 5593163"/>
              <a:gd name="connsiteY499" fmla="*/ 1204541 h 4305008"/>
              <a:gd name="connsiteX500" fmla="*/ 2308898 w 5593163"/>
              <a:gd name="connsiteY500" fmla="*/ 1197851 h 4305008"/>
              <a:gd name="connsiteX501" fmla="*/ 2309404 w 5593163"/>
              <a:gd name="connsiteY501" fmla="*/ 1197788 h 4305008"/>
              <a:gd name="connsiteX502" fmla="*/ 2999570 w 5593163"/>
              <a:gd name="connsiteY502" fmla="*/ 504747 h 4305008"/>
              <a:gd name="connsiteX503" fmla="*/ 2999687 w 5593163"/>
              <a:gd name="connsiteY503" fmla="*/ 503599 h 4305008"/>
              <a:gd name="connsiteX504" fmla="*/ 3015899 w 5593163"/>
              <a:gd name="connsiteY504" fmla="*/ 502060 h 4305008"/>
              <a:gd name="connsiteX505" fmla="*/ 3111361 w 5593163"/>
              <a:gd name="connsiteY505" fmla="*/ 492995 h 4305008"/>
              <a:gd name="connsiteX506" fmla="*/ 3128448 w 5593163"/>
              <a:gd name="connsiteY506" fmla="*/ 491372 h 4305008"/>
              <a:gd name="connsiteX507" fmla="*/ 3128474 w 5593163"/>
              <a:gd name="connsiteY507" fmla="*/ 491866 h 4305008"/>
              <a:gd name="connsiteX508" fmla="*/ 3128972 w 5593163"/>
              <a:gd name="connsiteY508" fmla="*/ 491833 h 4305008"/>
              <a:gd name="connsiteX509" fmla="*/ 3129566 w 5593163"/>
              <a:gd name="connsiteY509" fmla="*/ 503273 h 4305008"/>
              <a:gd name="connsiteX510" fmla="*/ 3128196 w 5593163"/>
              <a:gd name="connsiteY510" fmla="*/ 520249 h 4305008"/>
              <a:gd name="connsiteX511" fmla="*/ 3120729 w 5593163"/>
              <a:gd name="connsiteY511" fmla="*/ 612725 h 4305008"/>
              <a:gd name="connsiteX512" fmla="*/ 3120190 w 5593163"/>
              <a:gd name="connsiteY512" fmla="*/ 619401 h 4305008"/>
              <a:gd name="connsiteX513" fmla="*/ 3119685 w 5593163"/>
              <a:gd name="connsiteY513" fmla="*/ 619464 h 4305008"/>
              <a:gd name="connsiteX514" fmla="*/ 2429519 w 5593163"/>
              <a:gd name="connsiteY514" fmla="*/ 1312505 h 4305008"/>
              <a:gd name="connsiteX515" fmla="*/ 2429403 w 5593163"/>
              <a:gd name="connsiteY515" fmla="*/ 1313653 h 4305008"/>
              <a:gd name="connsiteX516" fmla="*/ 2413186 w 5593163"/>
              <a:gd name="connsiteY516" fmla="*/ 1315193 h 4305008"/>
              <a:gd name="connsiteX517" fmla="*/ 2317760 w 5593163"/>
              <a:gd name="connsiteY517" fmla="*/ 1324255 h 4305008"/>
              <a:gd name="connsiteX518" fmla="*/ 2300641 w 5593163"/>
              <a:gd name="connsiteY518" fmla="*/ 1325881 h 4305008"/>
              <a:gd name="connsiteX519" fmla="*/ 2300615 w 5593163"/>
              <a:gd name="connsiteY519" fmla="*/ 1325386 h 4305008"/>
              <a:gd name="connsiteX520" fmla="*/ 2300116 w 5593163"/>
              <a:gd name="connsiteY520" fmla="*/ 1325419 h 4305008"/>
              <a:gd name="connsiteX521" fmla="*/ 2299523 w 5593163"/>
              <a:gd name="connsiteY521" fmla="*/ 1313979 h 4305008"/>
              <a:gd name="connsiteX522" fmla="*/ 2299523 w 5593163"/>
              <a:gd name="connsiteY522" fmla="*/ 1361805 h 4305008"/>
              <a:gd name="connsiteX523" fmla="*/ 2300117 w 5593163"/>
              <a:gd name="connsiteY523" fmla="*/ 1350455 h 4305008"/>
              <a:gd name="connsiteX524" fmla="*/ 2300615 w 5593163"/>
              <a:gd name="connsiteY524" fmla="*/ 1350487 h 4305008"/>
              <a:gd name="connsiteX525" fmla="*/ 2300641 w 5593163"/>
              <a:gd name="connsiteY525" fmla="*/ 1349997 h 4305008"/>
              <a:gd name="connsiteX526" fmla="*/ 2317729 w 5593163"/>
              <a:gd name="connsiteY526" fmla="*/ 1351607 h 4305008"/>
              <a:gd name="connsiteX527" fmla="*/ 2413190 w 5593163"/>
              <a:gd name="connsiteY527" fmla="*/ 1360601 h 4305008"/>
              <a:gd name="connsiteX528" fmla="*/ 2429403 w 5593163"/>
              <a:gd name="connsiteY528" fmla="*/ 1362128 h 4305008"/>
              <a:gd name="connsiteX529" fmla="*/ 2429520 w 5593163"/>
              <a:gd name="connsiteY529" fmla="*/ 1363267 h 4305008"/>
              <a:gd name="connsiteX530" fmla="*/ 3119686 w 5593163"/>
              <a:gd name="connsiteY530" fmla="*/ 2050865 h 4305008"/>
              <a:gd name="connsiteX531" fmla="*/ 3120191 w 5593163"/>
              <a:gd name="connsiteY531" fmla="*/ 2050928 h 4305008"/>
              <a:gd name="connsiteX532" fmla="*/ 3120732 w 5593163"/>
              <a:gd name="connsiteY532" fmla="*/ 2057565 h 4305008"/>
              <a:gd name="connsiteX533" fmla="*/ 3128196 w 5593163"/>
              <a:gd name="connsiteY533" fmla="*/ 2149296 h 4305008"/>
              <a:gd name="connsiteX534" fmla="*/ 3129566 w 5593163"/>
              <a:gd name="connsiteY534" fmla="*/ 2166144 h 4305008"/>
              <a:gd name="connsiteX535" fmla="*/ 3128973 w 5593163"/>
              <a:gd name="connsiteY535" fmla="*/ 2177494 h 4305008"/>
              <a:gd name="connsiteX536" fmla="*/ 3128474 w 5593163"/>
              <a:gd name="connsiteY536" fmla="*/ 2177461 h 4305008"/>
              <a:gd name="connsiteX537" fmla="*/ 3128448 w 5593163"/>
              <a:gd name="connsiteY537" fmla="*/ 2177952 h 4305008"/>
              <a:gd name="connsiteX538" fmla="*/ 3111330 w 5593163"/>
              <a:gd name="connsiteY538" fmla="*/ 2176339 h 4305008"/>
              <a:gd name="connsiteX539" fmla="*/ 3015903 w 5593163"/>
              <a:gd name="connsiteY539" fmla="*/ 2167348 h 4305008"/>
              <a:gd name="connsiteX540" fmla="*/ 2999687 w 5593163"/>
              <a:gd name="connsiteY540" fmla="*/ 2165820 h 4305008"/>
              <a:gd name="connsiteX541" fmla="*/ 2999571 w 5593163"/>
              <a:gd name="connsiteY541" fmla="*/ 2164681 h 4305008"/>
              <a:gd name="connsiteX542" fmla="*/ 2309405 w 5593163"/>
              <a:gd name="connsiteY542" fmla="*/ 1477083 h 4305008"/>
              <a:gd name="connsiteX543" fmla="*/ 2308899 w 5593163"/>
              <a:gd name="connsiteY543" fmla="*/ 1477021 h 4305008"/>
              <a:gd name="connsiteX544" fmla="*/ 2308361 w 5593163"/>
              <a:gd name="connsiteY544" fmla="*/ 1470397 h 4305008"/>
              <a:gd name="connsiteX545" fmla="*/ 2300894 w 5593163"/>
              <a:gd name="connsiteY545" fmla="*/ 1378647 h 4305008"/>
              <a:gd name="connsiteX546" fmla="*/ 2299523 w 5593163"/>
              <a:gd name="connsiteY546" fmla="*/ 1361805 h 4305008"/>
              <a:gd name="connsiteX547" fmla="*/ 2299523 w 5593163"/>
              <a:gd name="connsiteY547" fmla="*/ 3010804 h 4305008"/>
              <a:gd name="connsiteX548" fmla="*/ 2300894 w 5593163"/>
              <a:gd name="connsiteY548" fmla="*/ 2993823 h 4305008"/>
              <a:gd name="connsiteX549" fmla="*/ 2308358 w 5593163"/>
              <a:gd name="connsiteY549" fmla="*/ 2901366 h 4305008"/>
              <a:gd name="connsiteX550" fmla="*/ 2308898 w 5593163"/>
              <a:gd name="connsiteY550" fmla="*/ 2894676 h 4305008"/>
              <a:gd name="connsiteX551" fmla="*/ 2309404 w 5593163"/>
              <a:gd name="connsiteY551" fmla="*/ 2894613 h 4305008"/>
              <a:gd name="connsiteX552" fmla="*/ 2999570 w 5593163"/>
              <a:gd name="connsiteY552" fmla="*/ 2201572 h 4305008"/>
              <a:gd name="connsiteX553" fmla="*/ 2999687 w 5593163"/>
              <a:gd name="connsiteY553" fmla="*/ 2200424 h 4305008"/>
              <a:gd name="connsiteX554" fmla="*/ 3015899 w 5593163"/>
              <a:gd name="connsiteY554" fmla="*/ 2198885 h 4305008"/>
              <a:gd name="connsiteX555" fmla="*/ 3111361 w 5593163"/>
              <a:gd name="connsiteY555" fmla="*/ 2189820 h 4305008"/>
              <a:gd name="connsiteX556" fmla="*/ 3128448 w 5593163"/>
              <a:gd name="connsiteY556" fmla="*/ 2188197 h 4305008"/>
              <a:gd name="connsiteX557" fmla="*/ 3128474 w 5593163"/>
              <a:gd name="connsiteY557" fmla="*/ 2188691 h 4305008"/>
              <a:gd name="connsiteX558" fmla="*/ 3128972 w 5593163"/>
              <a:gd name="connsiteY558" fmla="*/ 2188658 h 4305008"/>
              <a:gd name="connsiteX559" fmla="*/ 3129566 w 5593163"/>
              <a:gd name="connsiteY559" fmla="*/ 2200098 h 4305008"/>
              <a:gd name="connsiteX560" fmla="*/ 3128196 w 5593163"/>
              <a:gd name="connsiteY560" fmla="*/ 2217074 h 4305008"/>
              <a:gd name="connsiteX561" fmla="*/ 3120729 w 5593163"/>
              <a:gd name="connsiteY561" fmla="*/ 2309550 h 4305008"/>
              <a:gd name="connsiteX562" fmla="*/ 3120190 w 5593163"/>
              <a:gd name="connsiteY562" fmla="*/ 2316226 h 4305008"/>
              <a:gd name="connsiteX563" fmla="*/ 3119685 w 5593163"/>
              <a:gd name="connsiteY563" fmla="*/ 2316289 h 4305008"/>
              <a:gd name="connsiteX564" fmla="*/ 2429519 w 5593163"/>
              <a:gd name="connsiteY564" fmla="*/ 3009330 h 4305008"/>
              <a:gd name="connsiteX565" fmla="*/ 2429403 w 5593163"/>
              <a:gd name="connsiteY565" fmla="*/ 3010478 h 4305008"/>
              <a:gd name="connsiteX566" fmla="*/ 2413186 w 5593163"/>
              <a:gd name="connsiteY566" fmla="*/ 3012018 h 4305008"/>
              <a:gd name="connsiteX567" fmla="*/ 2317760 w 5593163"/>
              <a:gd name="connsiteY567" fmla="*/ 3021080 h 4305008"/>
              <a:gd name="connsiteX568" fmla="*/ 2300641 w 5593163"/>
              <a:gd name="connsiteY568" fmla="*/ 3022706 h 4305008"/>
              <a:gd name="connsiteX569" fmla="*/ 2300615 w 5593163"/>
              <a:gd name="connsiteY569" fmla="*/ 3022211 h 4305008"/>
              <a:gd name="connsiteX570" fmla="*/ 2300116 w 5593163"/>
              <a:gd name="connsiteY570" fmla="*/ 3022244 h 4305008"/>
              <a:gd name="connsiteX571" fmla="*/ 2299523 w 5593163"/>
              <a:gd name="connsiteY571" fmla="*/ 3010804 h 4305008"/>
              <a:gd name="connsiteX572" fmla="*/ 2299523 w 5593163"/>
              <a:gd name="connsiteY572" fmla="*/ 3058630 h 4305008"/>
              <a:gd name="connsiteX573" fmla="*/ 2300117 w 5593163"/>
              <a:gd name="connsiteY573" fmla="*/ 3047280 h 4305008"/>
              <a:gd name="connsiteX574" fmla="*/ 2300615 w 5593163"/>
              <a:gd name="connsiteY574" fmla="*/ 3047312 h 4305008"/>
              <a:gd name="connsiteX575" fmla="*/ 2300641 w 5593163"/>
              <a:gd name="connsiteY575" fmla="*/ 3046822 h 4305008"/>
              <a:gd name="connsiteX576" fmla="*/ 2317729 w 5593163"/>
              <a:gd name="connsiteY576" fmla="*/ 3048432 h 4305008"/>
              <a:gd name="connsiteX577" fmla="*/ 2413190 w 5593163"/>
              <a:gd name="connsiteY577" fmla="*/ 3057426 h 4305008"/>
              <a:gd name="connsiteX578" fmla="*/ 2429403 w 5593163"/>
              <a:gd name="connsiteY578" fmla="*/ 3058953 h 4305008"/>
              <a:gd name="connsiteX579" fmla="*/ 2429520 w 5593163"/>
              <a:gd name="connsiteY579" fmla="*/ 3060092 h 4305008"/>
              <a:gd name="connsiteX580" fmla="*/ 3119686 w 5593163"/>
              <a:gd name="connsiteY580" fmla="*/ 3747690 h 4305008"/>
              <a:gd name="connsiteX581" fmla="*/ 3120191 w 5593163"/>
              <a:gd name="connsiteY581" fmla="*/ 3747753 h 4305008"/>
              <a:gd name="connsiteX582" fmla="*/ 3120732 w 5593163"/>
              <a:gd name="connsiteY582" fmla="*/ 3754390 h 4305008"/>
              <a:gd name="connsiteX583" fmla="*/ 3128196 w 5593163"/>
              <a:gd name="connsiteY583" fmla="*/ 3846121 h 4305008"/>
              <a:gd name="connsiteX584" fmla="*/ 3129566 w 5593163"/>
              <a:gd name="connsiteY584" fmla="*/ 3862969 h 4305008"/>
              <a:gd name="connsiteX585" fmla="*/ 3128973 w 5593163"/>
              <a:gd name="connsiteY585" fmla="*/ 3874319 h 4305008"/>
              <a:gd name="connsiteX586" fmla="*/ 3128474 w 5593163"/>
              <a:gd name="connsiteY586" fmla="*/ 3874286 h 4305008"/>
              <a:gd name="connsiteX587" fmla="*/ 3128448 w 5593163"/>
              <a:gd name="connsiteY587" fmla="*/ 3874777 h 4305008"/>
              <a:gd name="connsiteX588" fmla="*/ 3111330 w 5593163"/>
              <a:gd name="connsiteY588" fmla="*/ 3873164 h 4305008"/>
              <a:gd name="connsiteX589" fmla="*/ 3015903 w 5593163"/>
              <a:gd name="connsiteY589" fmla="*/ 3864173 h 4305008"/>
              <a:gd name="connsiteX590" fmla="*/ 2999687 w 5593163"/>
              <a:gd name="connsiteY590" fmla="*/ 3862645 h 4305008"/>
              <a:gd name="connsiteX591" fmla="*/ 2999571 w 5593163"/>
              <a:gd name="connsiteY591" fmla="*/ 3861506 h 4305008"/>
              <a:gd name="connsiteX592" fmla="*/ 2309405 w 5593163"/>
              <a:gd name="connsiteY592" fmla="*/ 3173908 h 4305008"/>
              <a:gd name="connsiteX593" fmla="*/ 2308899 w 5593163"/>
              <a:gd name="connsiteY593" fmla="*/ 3173846 h 4305008"/>
              <a:gd name="connsiteX594" fmla="*/ 2308361 w 5593163"/>
              <a:gd name="connsiteY594" fmla="*/ 3167222 h 4305008"/>
              <a:gd name="connsiteX595" fmla="*/ 2300894 w 5593163"/>
              <a:gd name="connsiteY595" fmla="*/ 3075472 h 4305008"/>
              <a:gd name="connsiteX596" fmla="*/ 2299523 w 5593163"/>
              <a:gd name="connsiteY596" fmla="*/ 3058630 h 4305008"/>
              <a:gd name="connsiteX597" fmla="*/ 1601297 w 5593163"/>
              <a:gd name="connsiteY597" fmla="*/ 636203 h 4305008"/>
              <a:gd name="connsiteX598" fmla="*/ 2144606 w 5593163"/>
              <a:gd name="connsiteY598" fmla="*/ 1181049 h 4305008"/>
              <a:gd name="connsiteX599" fmla="*/ 1601297 w 5593163"/>
              <a:gd name="connsiteY599" fmla="*/ 636203 h 4305008"/>
              <a:gd name="connsiteX600" fmla="*/ 1601297 w 5593163"/>
              <a:gd name="connsiteY600" fmla="*/ 2333028 h 4305008"/>
              <a:gd name="connsiteX601" fmla="*/ 2144606 w 5593163"/>
              <a:gd name="connsiteY601" fmla="*/ 2877874 h 4305008"/>
              <a:gd name="connsiteX602" fmla="*/ 1601297 w 5593163"/>
              <a:gd name="connsiteY602" fmla="*/ 2333028 h 4305008"/>
              <a:gd name="connsiteX603" fmla="*/ 1601295 w 5593163"/>
              <a:gd name="connsiteY603" fmla="*/ 2034258 h 4305008"/>
              <a:gd name="connsiteX604" fmla="*/ 2144604 w 5593163"/>
              <a:gd name="connsiteY604" fmla="*/ 1493690 h 4305008"/>
              <a:gd name="connsiteX605" fmla="*/ 1601295 w 5593163"/>
              <a:gd name="connsiteY605" fmla="*/ 2034258 h 4305008"/>
              <a:gd name="connsiteX606" fmla="*/ 1601295 w 5593163"/>
              <a:gd name="connsiteY606" fmla="*/ 3731083 h 4305008"/>
              <a:gd name="connsiteX607" fmla="*/ 2144604 w 5593163"/>
              <a:gd name="connsiteY607" fmla="*/ 3190516 h 4305008"/>
              <a:gd name="connsiteX608" fmla="*/ 1601295 w 5593163"/>
              <a:gd name="connsiteY608" fmla="*/ 3731083 h 4305008"/>
              <a:gd name="connsiteX609" fmla="*/ 1457930 w 5593163"/>
              <a:gd name="connsiteY609" fmla="*/ 503273 h 4305008"/>
              <a:gd name="connsiteX610" fmla="*/ 1458524 w 5593163"/>
              <a:gd name="connsiteY610" fmla="*/ 491833 h 4305008"/>
              <a:gd name="connsiteX611" fmla="*/ 1459022 w 5593163"/>
              <a:gd name="connsiteY611" fmla="*/ 491866 h 4305008"/>
              <a:gd name="connsiteX612" fmla="*/ 1459048 w 5593163"/>
              <a:gd name="connsiteY612" fmla="*/ 491372 h 4305008"/>
              <a:gd name="connsiteX613" fmla="*/ 1476135 w 5593163"/>
              <a:gd name="connsiteY613" fmla="*/ 492995 h 4305008"/>
              <a:gd name="connsiteX614" fmla="*/ 1571597 w 5593163"/>
              <a:gd name="connsiteY614" fmla="*/ 502060 h 4305008"/>
              <a:gd name="connsiteX615" fmla="*/ 1587809 w 5593163"/>
              <a:gd name="connsiteY615" fmla="*/ 503599 h 4305008"/>
              <a:gd name="connsiteX616" fmla="*/ 1587926 w 5593163"/>
              <a:gd name="connsiteY616" fmla="*/ 504747 h 4305008"/>
              <a:gd name="connsiteX617" fmla="*/ 2278092 w 5593163"/>
              <a:gd name="connsiteY617" fmla="*/ 1197788 h 4305008"/>
              <a:gd name="connsiteX618" fmla="*/ 2278598 w 5593163"/>
              <a:gd name="connsiteY618" fmla="*/ 1197851 h 4305008"/>
              <a:gd name="connsiteX619" fmla="*/ 2279138 w 5593163"/>
              <a:gd name="connsiteY619" fmla="*/ 1204541 h 4305008"/>
              <a:gd name="connsiteX620" fmla="*/ 2286602 w 5593163"/>
              <a:gd name="connsiteY620" fmla="*/ 1296998 h 4305008"/>
              <a:gd name="connsiteX621" fmla="*/ 2287973 w 5593163"/>
              <a:gd name="connsiteY621" fmla="*/ 1313979 h 4305008"/>
              <a:gd name="connsiteX622" fmla="*/ 2287380 w 5593163"/>
              <a:gd name="connsiteY622" fmla="*/ 1325419 h 4305008"/>
              <a:gd name="connsiteX623" fmla="*/ 2286881 w 5593163"/>
              <a:gd name="connsiteY623" fmla="*/ 1325386 h 4305008"/>
              <a:gd name="connsiteX624" fmla="*/ 2286855 w 5593163"/>
              <a:gd name="connsiteY624" fmla="*/ 1325881 h 4305008"/>
              <a:gd name="connsiteX625" fmla="*/ 2269736 w 5593163"/>
              <a:gd name="connsiteY625" fmla="*/ 1324255 h 4305008"/>
              <a:gd name="connsiteX626" fmla="*/ 2174310 w 5593163"/>
              <a:gd name="connsiteY626" fmla="*/ 1315193 h 4305008"/>
              <a:gd name="connsiteX627" fmla="*/ 2158093 w 5593163"/>
              <a:gd name="connsiteY627" fmla="*/ 1313653 h 4305008"/>
              <a:gd name="connsiteX628" fmla="*/ 2157977 w 5593163"/>
              <a:gd name="connsiteY628" fmla="*/ 1312505 h 4305008"/>
              <a:gd name="connsiteX629" fmla="*/ 1467811 w 5593163"/>
              <a:gd name="connsiteY629" fmla="*/ 619464 h 4305008"/>
              <a:gd name="connsiteX630" fmla="*/ 1467306 w 5593163"/>
              <a:gd name="connsiteY630" fmla="*/ 619401 h 4305008"/>
              <a:gd name="connsiteX631" fmla="*/ 1466767 w 5593163"/>
              <a:gd name="connsiteY631" fmla="*/ 612725 h 4305008"/>
              <a:gd name="connsiteX632" fmla="*/ 1459300 w 5593163"/>
              <a:gd name="connsiteY632" fmla="*/ 520249 h 4305008"/>
              <a:gd name="connsiteX633" fmla="*/ 1457930 w 5593163"/>
              <a:gd name="connsiteY633" fmla="*/ 503273 h 4305008"/>
              <a:gd name="connsiteX634" fmla="*/ 1457930 w 5593163"/>
              <a:gd name="connsiteY634" fmla="*/ 2200098 h 4305008"/>
              <a:gd name="connsiteX635" fmla="*/ 1458524 w 5593163"/>
              <a:gd name="connsiteY635" fmla="*/ 2188658 h 4305008"/>
              <a:gd name="connsiteX636" fmla="*/ 1459022 w 5593163"/>
              <a:gd name="connsiteY636" fmla="*/ 2188691 h 4305008"/>
              <a:gd name="connsiteX637" fmla="*/ 1459048 w 5593163"/>
              <a:gd name="connsiteY637" fmla="*/ 2188197 h 4305008"/>
              <a:gd name="connsiteX638" fmla="*/ 1476135 w 5593163"/>
              <a:gd name="connsiteY638" fmla="*/ 2189820 h 4305008"/>
              <a:gd name="connsiteX639" fmla="*/ 1571597 w 5593163"/>
              <a:gd name="connsiteY639" fmla="*/ 2198885 h 4305008"/>
              <a:gd name="connsiteX640" fmla="*/ 1587809 w 5593163"/>
              <a:gd name="connsiteY640" fmla="*/ 2200424 h 4305008"/>
              <a:gd name="connsiteX641" fmla="*/ 1587926 w 5593163"/>
              <a:gd name="connsiteY641" fmla="*/ 2201572 h 4305008"/>
              <a:gd name="connsiteX642" fmla="*/ 2278092 w 5593163"/>
              <a:gd name="connsiteY642" fmla="*/ 2894613 h 4305008"/>
              <a:gd name="connsiteX643" fmla="*/ 2278598 w 5593163"/>
              <a:gd name="connsiteY643" fmla="*/ 2894676 h 4305008"/>
              <a:gd name="connsiteX644" fmla="*/ 2279138 w 5593163"/>
              <a:gd name="connsiteY644" fmla="*/ 2901366 h 4305008"/>
              <a:gd name="connsiteX645" fmla="*/ 2286602 w 5593163"/>
              <a:gd name="connsiteY645" fmla="*/ 2993823 h 4305008"/>
              <a:gd name="connsiteX646" fmla="*/ 2287973 w 5593163"/>
              <a:gd name="connsiteY646" fmla="*/ 3010804 h 4305008"/>
              <a:gd name="connsiteX647" fmla="*/ 2287380 w 5593163"/>
              <a:gd name="connsiteY647" fmla="*/ 3022244 h 4305008"/>
              <a:gd name="connsiteX648" fmla="*/ 2286881 w 5593163"/>
              <a:gd name="connsiteY648" fmla="*/ 3022211 h 4305008"/>
              <a:gd name="connsiteX649" fmla="*/ 2286855 w 5593163"/>
              <a:gd name="connsiteY649" fmla="*/ 3022706 h 4305008"/>
              <a:gd name="connsiteX650" fmla="*/ 2269736 w 5593163"/>
              <a:gd name="connsiteY650" fmla="*/ 3021080 h 4305008"/>
              <a:gd name="connsiteX651" fmla="*/ 2174310 w 5593163"/>
              <a:gd name="connsiteY651" fmla="*/ 3012018 h 4305008"/>
              <a:gd name="connsiteX652" fmla="*/ 2158093 w 5593163"/>
              <a:gd name="connsiteY652" fmla="*/ 3010478 h 4305008"/>
              <a:gd name="connsiteX653" fmla="*/ 2157977 w 5593163"/>
              <a:gd name="connsiteY653" fmla="*/ 3009330 h 4305008"/>
              <a:gd name="connsiteX654" fmla="*/ 1467811 w 5593163"/>
              <a:gd name="connsiteY654" fmla="*/ 2316289 h 4305008"/>
              <a:gd name="connsiteX655" fmla="*/ 1467306 w 5593163"/>
              <a:gd name="connsiteY655" fmla="*/ 2316226 h 4305008"/>
              <a:gd name="connsiteX656" fmla="*/ 1466767 w 5593163"/>
              <a:gd name="connsiteY656" fmla="*/ 2309550 h 4305008"/>
              <a:gd name="connsiteX657" fmla="*/ 1459300 w 5593163"/>
              <a:gd name="connsiteY657" fmla="*/ 2217074 h 4305008"/>
              <a:gd name="connsiteX658" fmla="*/ 1457930 w 5593163"/>
              <a:gd name="connsiteY658" fmla="*/ 2200098 h 4305008"/>
              <a:gd name="connsiteX659" fmla="*/ 1457930 w 5593163"/>
              <a:gd name="connsiteY659" fmla="*/ 3896923 h 4305008"/>
              <a:gd name="connsiteX660" fmla="*/ 1458524 w 5593163"/>
              <a:gd name="connsiteY660" fmla="*/ 3885483 h 4305008"/>
              <a:gd name="connsiteX661" fmla="*/ 1459022 w 5593163"/>
              <a:gd name="connsiteY661" fmla="*/ 3885516 h 4305008"/>
              <a:gd name="connsiteX662" fmla="*/ 1459048 w 5593163"/>
              <a:gd name="connsiteY662" fmla="*/ 3885022 h 4305008"/>
              <a:gd name="connsiteX663" fmla="*/ 1476135 w 5593163"/>
              <a:gd name="connsiteY663" fmla="*/ 3886645 h 4305008"/>
              <a:gd name="connsiteX664" fmla="*/ 1571597 w 5593163"/>
              <a:gd name="connsiteY664" fmla="*/ 3895710 h 4305008"/>
              <a:gd name="connsiteX665" fmla="*/ 1587809 w 5593163"/>
              <a:gd name="connsiteY665" fmla="*/ 3897249 h 4305008"/>
              <a:gd name="connsiteX666" fmla="*/ 1587926 w 5593163"/>
              <a:gd name="connsiteY666" fmla="*/ 3898397 h 4305008"/>
              <a:gd name="connsiteX667" fmla="*/ 2148179 w 5593163"/>
              <a:gd name="connsiteY667" fmla="*/ 4255797 h 4305008"/>
              <a:gd name="connsiteX668" fmla="*/ 2176624 w 5593163"/>
              <a:gd name="connsiteY668" fmla="*/ 4305008 h 4305008"/>
              <a:gd name="connsiteX669" fmla="*/ 2025574 w 5593163"/>
              <a:gd name="connsiteY669" fmla="*/ 4305008 h 4305008"/>
              <a:gd name="connsiteX670" fmla="*/ 1973451 w 5593163"/>
              <a:gd name="connsiteY670" fmla="*/ 4241205 h 4305008"/>
              <a:gd name="connsiteX671" fmla="*/ 1601297 w 5593163"/>
              <a:gd name="connsiteY671" fmla="*/ 4029853 h 4305008"/>
              <a:gd name="connsiteX672" fmla="*/ 1700478 w 5593163"/>
              <a:gd name="connsiteY672" fmla="*/ 4271827 h 4305008"/>
              <a:gd name="connsiteX673" fmla="*/ 1727160 w 5593163"/>
              <a:gd name="connsiteY673" fmla="*/ 4305008 h 4305008"/>
              <a:gd name="connsiteX674" fmla="*/ 1573050 w 5593163"/>
              <a:gd name="connsiteY674" fmla="*/ 4305008 h 4305008"/>
              <a:gd name="connsiteX675" fmla="*/ 1542929 w 5593163"/>
              <a:gd name="connsiteY675" fmla="*/ 4254710 h 4305008"/>
              <a:gd name="connsiteX676" fmla="*/ 1467811 w 5593163"/>
              <a:gd name="connsiteY676" fmla="*/ 4013114 h 4305008"/>
              <a:gd name="connsiteX677" fmla="*/ 1467306 w 5593163"/>
              <a:gd name="connsiteY677" fmla="*/ 4013051 h 4305008"/>
              <a:gd name="connsiteX678" fmla="*/ 1466767 w 5593163"/>
              <a:gd name="connsiteY678" fmla="*/ 4006375 h 4305008"/>
              <a:gd name="connsiteX679" fmla="*/ 1459300 w 5593163"/>
              <a:gd name="connsiteY679" fmla="*/ 3913899 h 4305008"/>
              <a:gd name="connsiteX680" fmla="*/ 1457930 w 5593163"/>
              <a:gd name="connsiteY680" fmla="*/ 3896923 h 4305008"/>
              <a:gd name="connsiteX681" fmla="*/ 1457928 w 5593163"/>
              <a:gd name="connsiteY681" fmla="*/ 469318 h 4305008"/>
              <a:gd name="connsiteX682" fmla="*/ 1459298 w 5593163"/>
              <a:gd name="connsiteY682" fmla="*/ 452471 h 4305008"/>
              <a:gd name="connsiteX683" fmla="*/ 1466762 w 5593163"/>
              <a:gd name="connsiteY683" fmla="*/ 360740 h 4305008"/>
              <a:gd name="connsiteX684" fmla="*/ 1467303 w 5593163"/>
              <a:gd name="connsiteY684" fmla="*/ 354103 h 4305008"/>
              <a:gd name="connsiteX685" fmla="*/ 1467808 w 5593163"/>
              <a:gd name="connsiteY685" fmla="*/ 354040 h 4305008"/>
              <a:gd name="connsiteX686" fmla="*/ 1552022 w 5593163"/>
              <a:gd name="connsiteY686" fmla="*/ 96778 h 4305008"/>
              <a:gd name="connsiteX687" fmla="*/ 1614656 w 5593163"/>
              <a:gd name="connsiteY687" fmla="*/ 0 h 4305008"/>
              <a:gd name="connsiteX688" fmla="*/ 1783031 w 5593163"/>
              <a:gd name="connsiteY688" fmla="*/ 0 h 4305008"/>
              <a:gd name="connsiteX689" fmla="*/ 1714803 w 5593163"/>
              <a:gd name="connsiteY689" fmla="*/ 76659 h 4305008"/>
              <a:gd name="connsiteX690" fmla="*/ 1601295 w 5593163"/>
              <a:gd name="connsiteY690" fmla="*/ 337433 h 4305008"/>
              <a:gd name="connsiteX691" fmla="*/ 2040269 w 5593163"/>
              <a:gd name="connsiteY691" fmla="*/ 44350 h 4305008"/>
              <a:gd name="connsiteX692" fmla="*/ 2062497 w 5593163"/>
              <a:gd name="connsiteY692" fmla="*/ 0 h 4305008"/>
              <a:gd name="connsiteX693" fmla="*/ 2211135 w 5593163"/>
              <a:gd name="connsiteY693" fmla="*/ 0 h 4305008"/>
              <a:gd name="connsiteX694" fmla="*/ 2159296 w 5593163"/>
              <a:gd name="connsiteY694" fmla="*/ 95636 h 4305008"/>
              <a:gd name="connsiteX695" fmla="*/ 1587923 w 5593163"/>
              <a:gd name="connsiteY695" fmla="*/ 467856 h 4305008"/>
              <a:gd name="connsiteX696" fmla="*/ 1587807 w 5593163"/>
              <a:gd name="connsiteY696" fmla="*/ 468995 h 4305008"/>
              <a:gd name="connsiteX697" fmla="*/ 1571591 w 5593163"/>
              <a:gd name="connsiteY697" fmla="*/ 470523 h 4305008"/>
              <a:gd name="connsiteX698" fmla="*/ 1476164 w 5593163"/>
              <a:gd name="connsiteY698" fmla="*/ 479514 h 4305008"/>
              <a:gd name="connsiteX699" fmla="*/ 1459046 w 5593163"/>
              <a:gd name="connsiteY699" fmla="*/ 481127 h 4305008"/>
              <a:gd name="connsiteX700" fmla="*/ 1459020 w 5593163"/>
              <a:gd name="connsiteY700" fmla="*/ 480636 h 4305008"/>
              <a:gd name="connsiteX701" fmla="*/ 1458521 w 5593163"/>
              <a:gd name="connsiteY701" fmla="*/ 480669 h 4305008"/>
              <a:gd name="connsiteX702" fmla="*/ 1457928 w 5593163"/>
              <a:gd name="connsiteY702" fmla="*/ 469318 h 4305008"/>
              <a:gd name="connsiteX703" fmla="*/ 1457928 w 5593163"/>
              <a:gd name="connsiteY703" fmla="*/ 2166144 h 4305008"/>
              <a:gd name="connsiteX704" fmla="*/ 1459298 w 5593163"/>
              <a:gd name="connsiteY704" fmla="*/ 2149296 h 4305008"/>
              <a:gd name="connsiteX705" fmla="*/ 1466762 w 5593163"/>
              <a:gd name="connsiteY705" fmla="*/ 2057565 h 4305008"/>
              <a:gd name="connsiteX706" fmla="*/ 1467303 w 5593163"/>
              <a:gd name="connsiteY706" fmla="*/ 2050928 h 4305008"/>
              <a:gd name="connsiteX707" fmla="*/ 1467808 w 5593163"/>
              <a:gd name="connsiteY707" fmla="*/ 2050865 h 4305008"/>
              <a:gd name="connsiteX708" fmla="*/ 2157974 w 5593163"/>
              <a:gd name="connsiteY708" fmla="*/ 1363267 h 4305008"/>
              <a:gd name="connsiteX709" fmla="*/ 2158091 w 5593163"/>
              <a:gd name="connsiteY709" fmla="*/ 1362128 h 4305008"/>
              <a:gd name="connsiteX710" fmla="*/ 2174304 w 5593163"/>
              <a:gd name="connsiteY710" fmla="*/ 1360601 h 4305008"/>
              <a:gd name="connsiteX711" fmla="*/ 2269765 w 5593163"/>
              <a:gd name="connsiteY711" fmla="*/ 1351607 h 4305008"/>
              <a:gd name="connsiteX712" fmla="*/ 2286853 w 5593163"/>
              <a:gd name="connsiteY712" fmla="*/ 1349997 h 4305008"/>
              <a:gd name="connsiteX713" fmla="*/ 2286879 w 5593163"/>
              <a:gd name="connsiteY713" fmla="*/ 1350487 h 4305008"/>
              <a:gd name="connsiteX714" fmla="*/ 2287377 w 5593163"/>
              <a:gd name="connsiteY714" fmla="*/ 1350455 h 4305008"/>
              <a:gd name="connsiteX715" fmla="*/ 2287971 w 5593163"/>
              <a:gd name="connsiteY715" fmla="*/ 1361805 h 4305008"/>
              <a:gd name="connsiteX716" fmla="*/ 2286600 w 5593163"/>
              <a:gd name="connsiteY716" fmla="*/ 1378647 h 4305008"/>
              <a:gd name="connsiteX717" fmla="*/ 2279133 w 5593163"/>
              <a:gd name="connsiteY717" fmla="*/ 1470397 h 4305008"/>
              <a:gd name="connsiteX718" fmla="*/ 2278595 w 5593163"/>
              <a:gd name="connsiteY718" fmla="*/ 1477021 h 4305008"/>
              <a:gd name="connsiteX719" fmla="*/ 2278089 w 5593163"/>
              <a:gd name="connsiteY719" fmla="*/ 1477083 h 4305008"/>
              <a:gd name="connsiteX720" fmla="*/ 1587923 w 5593163"/>
              <a:gd name="connsiteY720" fmla="*/ 2164681 h 4305008"/>
              <a:gd name="connsiteX721" fmla="*/ 1587807 w 5593163"/>
              <a:gd name="connsiteY721" fmla="*/ 2165820 h 4305008"/>
              <a:gd name="connsiteX722" fmla="*/ 1571591 w 5593163"/>
              <a:gd name="connsiteY722" fmla="*/ 2167348 h 4305008"/>
              <a:gd name="connsiteX723" fmla="*/ 1476164 w 5593163"/>
              <a:gd name="connsiteY723" fmla="*/ 2176339 h 4305008"/>
              <a:gd name="connsiteX724" fmla="*/ 1459046 w 5593163"/>
              <a:gd name="connsiteY724" fmla="*/ 2177952 h 4305008"/>
              <a:gd name="connsiteX725" fmla="*/ 1459020 w 5593163"/>
              <a:gd name="connsiteY725" fmla="*/ 2177461 h 4305008"/>
              <a:gd name="connsiteX726" fmla="*/ 1458521 w 5593163"/>
              <a:gd name="connsiteY726" fmla="*/ 2177494 h 4305008"/>
              <a:gd name="connsiteX727" fmla="*/ 1457928 w 5593163"/>
              <a:gd name="connsiteY727" fmla="*/ 2166144 h 4305008"/>
              <a:gd name="connsiteX728" fmla="*/ 1457928 w 5593163"/>
              <a:gd name="connsiteY728" fmla="*/ 3862969 h 4305008"/>
              <a:gd name="connsiteX729" fmla="*/ 1459298 w 5593163"/>
              <a:gd name="connsiteY729" fmla="*/ 3846121 h 4305008"/>
              <a:gd name="connsiteX730" fmla="*/ 1466762 w 5593163"/>
              <a:gd name="connsiteY730" fmla="*/ 3754390 h 4305008"/>
              <a:gd name="connsiteX731" fmla="*/ 1467303 w 5593163"/>
              <a:gd name="connsiteY731" fmla="*/ 3747753 h 4305008"/>
              <a:gd name="connsiteX732" fmla="*/ 1467808 w 5593163"/>
              <a:gd name="connsiteY732" fmla="*/ 3747690 h 4305008"/>
              <a:gd name="connsiteX733" fmla="*/ 2157974 w 5593163"/>
              <a:gd name="connsiteY733" fmla="*/ 3060092 h 4305008"/>
              <a:gd name="connsiteX734" fmla="*/ 2158091 w 5593163"/>
              <a:gd name="connsiteY734" fmla="*/ 3058953 h 4305008"/>
              <a:gd name="connsiteX735" fmla="*/ 2174304 w 5593163"/>
              <a:gd name="connsiteY735" fmla="*/ 3057426 h 4305008"/>
              <a:gd name="connsiteX736" fmla="*/ 2269765 w 5593163"/>
              <a:gd name="connsiteY736" fmla="*/ 3048432 h 4305008"/>
              <a:gd name="connsiteX737" fmla="*/ 2286853 w 5593163"/>
              <a:gd name="connsiteY737" fmla="*/ 3046822 h 4305008"/>
              <a:gd name="connsiteX738" fmla="*/ 2286879 w 5593163"/>
              <a:gd name="connsiteY738" fmla="*/ 3047312 h 4305008"/>
              <a:gd name="connsiteX739" fmla="*/ 2287377 w 5593163"/>
              <a:gd name="connsiteY739" fmla="*/ 3047280 h 4305008"/>
              <a:gd name="connsiteX740" fmla="*/ 2287971 w 5593163"/>
              <a:gd name="connsiteY740" fmla="*/ 3058630 h 4305008"/>
              <a:gd name="connsiteX741" fmla="*/ 2286600 w 5593163"/>
              <a:gd name="connsiteY741" fmla="*/ 3075472 h 4305008"/>
              <a:gd name="connsiteX742" fmla="*/ 2279133 w 5593163"/>
              <a:gd name="connsiteY742" fmla="*/ 3167222 h 4305008"/>
              <a:gd name="connsiteX743" fmla="*/ 2278595 w 5593163"/>
              <a:gd name="connsiteY743" fmla="*/ 3173846 h 4305008"/>
              <a:gd name="connsiteX744" fmla="*/ 2278089 w 5593163"/>
              <a:gd name="connsiteY744" fmla="*/ 3173908 h 4305008"/>
              <a:gd name="connsiteX745" fmla="*/ 1587923 w 5593163"/>
              <a:gd name="connsiteY745" fmla="*/ 3861506 h 4305008"/>
              <a:gd name="connsiteX746" fmla="*/ 1587807 w 5593163"/>
              <a:gd name="connsiteY746" fmla="*/ 3862645 h 4305008"/>
              <a:gd name="connsiteX747" fmla="*/ 1571591 w 5593163"/>
              <a:gd name="connsiteY747" fmla="*/ 3864173 h 4305008"/>
              <a:gd name="connsiteX748" fmla="*/ 1476164 w 5593163"/>
              <a:gd name="connsiteY748" fmla="*/ 3873164 h 4305008"/>
              <a:gd name="connsiteX749" fmla="*/ 1459046 w 5593163"/>
              <a:gd name="connsiteY749" fmla="*/ 3874777 h 4305008"/>
              <a:gd name="connsiteX750" fmla="*/ 1459020 w 5593163"/>
              <a:gd name="connsiteY750" fmla="*/ 3874286 h 4305008"/>
              <a:gd name="connsiteX751" fmla="*/ 1458521 w 5593163"/>
              <a:gd name="connsiteY751" fmla="*/ 3874319 h 4305008"/>
              <a:gd name="connsiteX752" fmla="*/ 1457928 w 5593163"/>
              <a:gd name="connsiteY752" fmla="*/ 3862969 h 4305008"/>
              <a:gd name="connsiteX753" fmla="*/ 750739 w 5593163"/>
              <a:gd name="connsiteY753" fmla="*/ 1181049 h 4305008"/>
              <a:gd name="connsiteX754" fmla="*/ 1294048 w 5593163"/>
              <a:gd name="connsiteY754" fmla="*/ 636203 h 4305008"/>
              <a:gd name="connsiteX755" fmla="*/ 750739 w 5593163"/>
              <a:gd name="connsiteY755" fmla="*/ 1181049 h 4305008"/>
              <a:gd name="connsiteX756" fmla="*/ 750739 w 5593163"/>
              <a:gd name="connsiteY756" fmla="*/ 1493690 h 4305008"/>
              <a:gd name="connsiteX757" fmla="*/ 1294048 w 5593163"/>
              <a:gd name="connsiteY757" fmla="*/ 2034258 h 4305008"/>
              <a:gd name="connsiteX758" fmla="*/ 750739 w 5593163"/>
              <a:gd name="connsiteY758" fmla="*/ 1493690 h 4305008"/>
              <a:gd name="connsiteX759" fmla="*/ 750739 w 5593163"/>
              <a:gd name="connsiteY759" fmla="*/ 2877874 h 4305008"/>
              <a:gd name="connsiteX760" fmla="*/ 1294048 w 5593163"/>
              <a:gd name="connsiteY760" fmla="*/ 2333028 h 4305008"/>
              <a:gd name="connsiteX761" fmla="*/ 750739 w 5593163"/>
              <a:gd name="connsiteY761" fmla="*/ 2877874 h 4305008"/>
              <a:gd name="connsiteX762" fmla="*/ 750739 w 5593163"/>
              <a:gd name="connsiteY762" fmla="*/ 3190516 h 4305008"/>
              <a:gd name="connsiteX763" fmla="*/ 1294048 w 5593163"/>
              <a:gd name="connsiteY763" fmla="*/ 3731083 h 4305008"/>
              <a:gd name="connsiteX764" fmla="*/ 750739 w 5593163"/>
              <a:gd name="connsiteY764" fmla="*/ 3190516 h 4305008"/>
              <a:gd name="connsiteX765" fmla="*/ 718720 w 5593163"/>
              <a:gd name="connsiteY765" fmla="*/ 4305008 h 4305008"/>
              <a:gd name="connsiteX766" fmla="*/ 747165 w 5593163"/>
              <a:gd name="connsiteY766" fmla="*/ 4255797 h 4305008"/>
              <a:gd name="connsiteX767" fmla="*/ 1307418 w 5593163"/>
              <a:gd name="connsiteY767" fmla="*/ 3898397 h 4305008"/>
              <a:gd name="connsiteX768" fmla="*/ 1307535 w 5593163"/>
              <a:gd name="connsiteY768" fmla="*/ 3897249 h 4305008"/>
              <a:gd name="connsiteX769" fmla="*/ 1323748 w 5593163"/>
              <a:gd name="connsiteY769" fmla="*/ 3895710 h 4305008"/>
              <a:gd name="connsiteX770" fmla="*/ 1419209 w 5593163"/>
              <a:gd name="connsiteY770" fmla="*/ 3886645 h 4305008"/>
              <a:gd name="connsiteX771" fmla="*/ 1436297 w 5593163"/>
              <a:gd name="connsiteY771" fmla="*/ 3885022 h 4305008"/>
              <a:gd name="connsiteX772" fmla="*/ 1436323 w 5593163"/>
              <a:gd name="connsiteY772" fmla="*/ 3885516 h 4305008"/>
              <a:gd name="connsiteX773" fmla="*/ 1436821 w 5593163"/>
              <a:gd name="connsiteY773" fmla="*/ 3885483 h 4305008"/>
              <a:gd name="connsiteX774" fmla="*/ 1437415 w 5593163"/>
              <a:gd name="connsiteY774" fmla="*/ 3896923 h 4305008"/>
              <a:gd name="connsiteX775" fmla="*/ 1436044 w 5593163"/>
              <a:gd name="connsiteY775" fmla="*/ 3913899 h 4305008"/>
              <a:gd name="connsiteX776" fmla="*/ 1428577 w 5593163"/>
              <a:gd name="connsiteY776" fmla="*/ 4006375 h 4305008"/>
              <a:gd name="connsiteX777" fmla="*/ 1428039 w 5593163"/>
              <a:gd name="connsiteY777" fmla="*/ 4013051 h 4305008"/>
              <a:gd name="connsiteX778" fmla="*/ 1427533 w 5593163"/>
              <a:gd name="connsiteY778" fmla="*/ 4013114 h 4305008"/>
              <a:gd name="connsiteX779" fmla="*/ 1352416 w 5593163"/>
              <a:gd name="connsiteY779" fmla="*/ 4254710 h 4305008"/>
              <a:gd name="connsiteX780" fmla="*/ 1322295 w 5593163"/>
              <a:gd name="connsiteY780" fmla="*/ 4305008 h 4305008"/>
              <a:gd name="connsiteX781" fmla="*/ 1168185 w 5593163"/>
              <a:gd name="connsiteY781" fmla="*/ 4305008 h 4305008"/>
              <a:gd name="connsiteX782" fmla="*/ 1194867 w 5593163"/>
              <a:gd name="connsiteY782" fmla="*/ 4271827 h 4305008"/>
              <a:gd name="connsiteX783" fmla="*/ 1294048 w 5593163"/>
              <a:gd name="connsiteY783" fmla="*/ 4029853 h 4305008"/>
              <a:gd name="connsiteX784" fmla="*/ 921894 w 5593163"/>
              <a:gd name="connsiteY784" fmla="*/ 4241205 h 4305008"/>
              <a:gd name="connsiteX785" fmla="*/ 869771 w 5593163"/>
              <a:gd name="connsiteY785" fmla="*/ 4305008 h 4305008"/>
              <a:gd name="connsiteX786" fmla="*/ 684209 w 5593163"/>
              <a:gd name="connsiteY786" fmla="*/ 0 h 4305008"/>
              <a:gd name="connsiteX787" fmla="*/ 832847 w 5593163"/>
              <a:gd name="connsiteY787" fmla="*/ 0 h 4305008"/>
              <a:gd name="connsiteX788" fmla="*/ 855075 w 5593163"/>
              <a:gd name="connsiteY788" fmla="*/ 44350 h 4305008"/>
              <a:gd name="connsiteX789" fmla="*/ 1294048 w 5593163"/>
              <a:gd name="connsiteY789" fmla="*/ 337433 h 4305008"/>
              <a:gd name="connsiteX790" fmla="*/ 1180541 w 5593163"/>
              <a:gd name="connsiteY790" fmla="*/ 76659 h 4305008"/>
              <a:gd name="connsiteX791" fmla="*/ 1112313 w 5593163"/>
              <a:gd name="connsiteY791" fmla="*/ 0 h 4305008"/>
              <a:gd name="connsiteX792" fmla="*/ 1280688 w 5593163"/>
              <a:gd name="connsiteY792" fmla="*/ 0 h 4305008"/>
              <a:gd name="connsiteX793" fmla="*/ 1343322 w 5593163"/>
              <a:gd name="connsiteY793" fmla="*/ 96778 h 4305008"/>
              <a:gd name="connsiteX794" fmla="*/ 1427534 w 5593163"/>
              <a:gd name="connsiteY794" fmla="*/ 354040 h 4305008"/>
              <a:gd name="connsiteX795" fmla="*/ 1428040 w 5593163"/>
              <a:gd name="connsiteY795" fmla="*/ 354102 h 4305008"/>
              <a:gd name="connsiteX796" fmla="*/ 1428580 w 5593163"/>
              <a:gd name="connsiteY796" fmla="*/ 360740 h 4305008"/>
              <a:gd name="connsiteX797" fmla="*/ 1436044 w 5593163"/>
              <a:gd name="connsiteY797" fmla="*/ 452471 h 4305008"/>
              <a:gd name="connsiteX798" fmla="*/ 1437415 w 5593163"/>
              <a:gd name="connsiteY798" fmla="*/ 469318 h 4305008"/>
              <a:gd name="connsiteX799" fmla="*/ 1436822 w 5593163"/>
              <a:gd name="connsiteY799" fmla="*/ 480669 h 4305008"/>
              <a:gd name="connsiteX800" fmla="*/ 1436323 w 5593163"/>
              <a:gd name="connsiteY800" fmla="*/ 480636 h 4305008"/>
              <a:gd name="connsiteX801" fmla="*/ 1436297 w 5593163"/>
              <a:gd name="connsiteY801" fmla="*/ 481127 h 4305008"/>
              <a:gd name="connsiteX802" fmla="*/ 1419178 w 5593163"/>
              <a:gd name="connsiteY802" fmla="*/ 479514 h 4305008"/>
              <a:gd name="connsiteX803" fmla="*/ 1323752 w 5593163"/>
              <a:gd name="connsiteY803" fmla="*/ 470523 h 4305008"/>
              <a:gd name="connsiteX804" fmla="*/ 1307535 w 5593163"/>
              <a:gd name="connsiteY804" fmla="*/ 468995 h 4305008"/>
              <a:gd name="connsiteX805" fmla="*/ 1307419 w 5593163"/>
              <a:gd name="connsiteY805" fmla="*/ 467856 h 4305008"/>
              <a:gd name="connsiteX806" fmla="*/ 736048 w 5593163"/>
              <a:gd name="connsiteY806" fmla="*/ 95636 h 4305008"/>
              <a:gd name="connsiteX807" fmla="*/ 607372 w 5593163"/>
              <a:gd name="connsiteY807" fmla="*/ 1313979 h 4305008"/>
              <a:gd name="connsiteX808" fmla="*/ 608742 w 5593163"/>
              <a:gd name="connsiteY808" fmla="*/ 1296998 h 4305008"/>
              <a:gd name="connsiteX809" fmla="*/ 616206 w 5593163"/>
              <a:gd name="connsiteY809" fmla="*/ 1204541 h 4305008"/>
              <a:gd name="connsiteX810" fmla="*/ 616747 w 5593163"/>
              <a:gd name="connsiteY810" fmla="*/ 1197851 h 4305008"/>
              <a:gd name="connsiteX811" fmla="*/ 617252 w 5593163"/>
              <a:gd name="connsiteY811" fmla="*/ 1197788 h 4305008"/>
              <a:gd name="connsiteX812" fmla="*/ 1307418 w 5593163"/>
              <a:gd name="connsiteY812" fmla="*/ 504747 h 4305008"/>
              <a:gd name="connsiteX813" fmla="*/ 1307535 w 5593163"/>
              <a:gd name="connsiteY813" fmla="*/ 503599 h 4305008"/>
              <a:gd name="connsiteX814" fmla="*/ 1323748 w 5593163"/>
              <a:gd name="connsiteY814" fmla="*/ 502060 h 4305008"/>
              <a:gd name="connsiteX815" fmla="*/ 1419209 w 5593163"/>
              <a:gd name="connsiteY815" fmla="*/ 492995 h 4305008"/>
              <a:gd name="connsiteX816" fmla="*/ 1436297 w 5593163"/>
              <a:gd name="connsiteY816" fmla="*/ 491372 h 4305008"/>
              <a:gd name="connsiteX817" fmla="*/ 1436323 w 5593163"/>
              <a:gd name="connsiteY817" fmla="*/ 491866 h 4305008"/>
              <a:gd name="connsiteX818" fmla="*/ 1436821 w 5593163"/>
              <a:gd name="connsiteY818" fmla="*/ 491833 h 4305008"/>
              <a:gd name="connsiteX819" fmla="*/ 1437415 w 5593163"/>
              <a:gd name="connsiteY819" fmla="*/ 503273 h 4305008"/>
              <a:gd name="connsiteX820" fmla="*/ 1436044 w 5593163"/>
              <a:gd name="connsiteY820" fmla="*/ 520249 h 4305008"/>
              <a:gd name="connsiteX821" fmla="*/ 1428577 w 5593163"/>
              <a:gd name="connsiteY821" fmla="*/ 612725 h 4305008"/>
              <a:gd name="connsiteX822" fmla="*/ 1428039 w 5593163"/>
              <a:gd name="connsiteY822" fmla="*/ 619401 h 4305008"/>
              <a:gd name="connsiteX823" fmla="*/ 1427533 w 5593163"/>
              <a:gd name="connsiteY823" fmla="*/ 619464 h 4305008"/>
              <a:gd name="connsiteX824" fmla="*/ 737367 w 5593163"/>
              <a:gd name="connsiteY824" fmla="*/ 1312505 h 4305008"/>
              <a:gd name="connsiteX825" fmla="*/ 737251 w 5593163"/>
              <a:gd name="connsiteY825" fmla="*/ 1313653 h 4305008"/>
              <a:gd name="connsiteX826" fmla="*/ 721035 w 5593163"/>
              <a:gd name="connsiteY826" fmla="*/ 1315193 h 4305008"/>
              <a:gd name="connsiteX827" fmla="*/ 625608 w 5593163"/>
              <a:gd name="connsiteY827" fmla="*/ 1324255 h 4305008"/>
              <a:gd name="connsiteX828" fmla="*/ 608490 w 5593163"/>
              <a:gd name="connsiteY828" fmla="*/ 1325881 h 4305008"/>
              <a:gd name="connsiteX829" fmla="*/ 608464 w 5593163"/>
              <a:gd name="connsiteY829" fmla="*/ 1325386 h 4305008"/>
              <a:gd name="connsiteX830" fmla="*/ 607965 w 5593163"/>
              <a:gd name="connsiteY830" fmla="*/ 1325419 h 4305008"/>
              <a:gd name="connsiteX831" fmla="*/ 607372 w 5593163"/>
              <a:gd name="connsiteY831" fmla="*/ 1313979 h 4305008"/>
              <a:gd name="connsiteX832" fmla="*/ 607372 w 5593163"/>
              <a:gd name="connsiteY832" fmla="*/ 1361805 h 4305008"/>
              <a:gd name="connsiteX833" fmla="*/ 607966 w 5593163"/>
              <a:gd name="connsiteY833" fmla="*/ 1350455 h 4305008"/>
              <a:gd name="connsiteX834" fmla="*/ 608464 w 5593163"/>
              <a:gd name="connsiteY834" fmla="*/ 1350487 h 4305008"/>
              <a:gd name="connsiteX835" fmla="*/ 608490 w 5593163"/>
              <a:gd name="connsiteY835" fmla="*/ 1349997 h 4305008"/>
              <a:gd name="connsiteX836" fmla="*/ 625577 w 5593163"/>
              <a:gd name="connsiteY836" fmla="*/ 1351607 h 4305008"/>
              <a:gd name="connsiteX837" fmla="*/ 721039 w 5593163"/>
              <a:gd name="connsiteY837" fmla="*/ 1360601 h 4305008"/>
              <a:gd name="connsiteX838" fmla="*/ 737251 w 5593163"/>
              <a:gd name="connsiteY838" fmla="*/ 1362128 h 4305008"/>
              <a:gd name="connsiteX839" fmla="*/ 737368 w 5593163"/>
              <a:gd name="connsiteY839" fmla="*/ 1363267 h 4305008"/>
              <a:gd name="connsiteX840" fmla="*/ 1427534 w 5593163"/>
              <a:gd name="connsiteY840" fmla="*/ 2050865 h 4305008"/>
              <a:gd name="connsiteX841" fmla="*/ 1428040 w 5593163"/>
              <a:gd name="connsiteY841" fmla="*/ 2050928 h 4305008"/>
              <a:gd name="connsiteX842" fmla="*/ 1428580 w 5593163"/>
              <a:gd name="connsiteY842" fmla="*/ 2057565 h 4305008"/>
              <a:gd name="connsiteX843" fmla="*/ 1436044 w 5593163"/>
              <a:gd name="connsiteY843" fmla="*/ 2149296 h 4305008"/>
              <a:gd name="connsiteX844" fmla="*/ 1437415 w 5593163"/>
              <a:gd name="connsiteY844" fmla="*/ 2166144 h 4305008"/>
              <a:gd name="connsiteX845" fmla="*/ 1436822 w 5593163"/>
              <a:gd name="connsiteY845" fmla="*/ 2177494 h 4305008"/>
              <a:gd name="connsiteX846" fmla="*/ 1436323 w 5593163"/>
              <a:gd name="connsiteY846" fmla="*/ 2177461 h 4305008"/>
              <a:gd name="connsiteX847" fmla="*/ 1436297 w 5593163"/>
              <a:gd name="connsiteY847" fmla="*/ 2177952 h 4305008"/>
              <a:gd name="connsiteX848" fmla="*/ 1419178 w 5593163"/>
              <a:gd name="connsiteY848" fmla="*/ 2176339 h 4305008"/>
              <a:gd name="connsiteX849" fmla="*/ 1323752 w 5593163"/>
              <a:gd name="connsiteY849" fmla="*/ 2167348 h 4305008"/>
              <a:gd name="connsiteX850" fmla="*/ 1307535 w 5593163"/>
              <a:gd name="connsiteY850" fmla="*/ 2165820 h 4305008"/>
              <a:gd name="connsiteX851" fmla="*/ 1307419 w 5593163"/>
              <a:gd name="connsiteY851" fmla="*/ 2164681 h 4305008"/>
              <a:gd name="connsiteX852" fmla="*/ 617253 w 5593163"/>
              <a:gd name="connsiteY852" fmla="*/ 1477083 h 4305008"/>
              <a:gd name="connsiteX853" fmla="*/ 616748 w 5593163"/>
              <a:gd name="connsiteY853" fmla="*/ 1477021 h 4305008"/>
              <a:gd name="connsiteX854" fmla="*/ 616209 w 5593163"/>
              <a:gd name="connsiteY854" fmla="*/ 1470397 h 4305008"/>
              <a:gd name="connsiteX855" fmla="*/ 608742 w 5593163"/>
              <a:gd name="connsiteY855" fmla="*/ 1378647 h 4305008"/>
              <a:gd name="connsiteX856" fmla="*/ 607372 w 5593163"/>
              <a:gd name="connsiteY856" fmla="*/ 1361805 h 4305008"/>
              <a:gd name="connsiteX857" fmla="*/ 607372 w 5593163"/>
              <a:gd name="connsiteY857" fmla="*/ 3010804 h 4305008"/>
              <a:gd name="connsiteX858" fmla="*/ 608742 w 5593163"/>
              <a:gd name="connsiteY858" fmla="*/ 2993823 h 4305008"/>
              <a:gd name="connsiteX859" fmla="*/ 616206 w 5593163"/>
              <a:gd name="connsiteY859" fmla="*/ 2901366 h 4305008"/>
              <a:gd name="connsiteX860" fmla="*/ 616747 w 5593163"/>
              <a:gd name="connsiteY860" fmla="*/ 2894676 h 4305008"/>
              <a:gd name="connsiteX861" fmla="*/ 617252 w 5593163"/>
              <a:gd name="connsiteY861" fmla="*/ 2894613 h 4305008"/>
              <a:gd name="connsiteX862" fmla="*/ 1307418 w 5593163"/>
              <a:gd name="connsiteY862" fmla="*/ 2201572 h 4305008"/>
              <a:gd name="connsiteX863" fmla="*/ 1307535 w 5593163"/>
              <a:gd name="connsiteY863" fmla="*/ 2200424 h 4305008"/>
              <a:gd name="connsiteX864" fmla="*/ 1323748 w 5593163"/>
              <a:gd name="connsiteY864" fmla="*/ 2198885 h 4305008"/>
              <a:gd name="connsiteX865" fmla="*/ 1419209 w 5593163"/>
              <a:gd name="connsiteY865" fmla="*/ 2189820 h 4305008"/>
              <a:gd name="connsiteX866" fmla="*/ 1436297 w 5593163"/>
              <a:gd name="connsiteY866" fmla="*/ 2188197 h 4305008"/>
              <a:gd name="connsiteX867" fmla="*/ 1436323 w 5593163"/>
              <a:gd name="connsiteY867" fmla="*/ 2188691 h 4305008"/>
              <a:gd name="connsiteX868" fmla="*/ 1436821 w 5593163"/>
              <a:gd name="connsiteY868" fmla="*/ 2188658 h 4305008"/>
              <a:gd name="connsiteX869" fmla="*/ 1437415 w 5593163"/>
              <a:gd name="connsiteY869" fmla="*/ 2200098 h 4305008"/>
              <a:gd name="connsiteX870" fmla="*/ 1436044 w 5593163"/>
              <a:gd name="connsiteY870" fmla="*/ 2217074 h 4305008"/>
              <a:gd name="connsiteX871" fmla="*/ 1428577 w 5593163"/>
              <a:gd name="connsiteY871" fmla="*/ 2309550 h 4305008"/>
              <a:gd name="connsiteX872" fmla="*/ 1428039 w 5593163"/>
              <a:gd name="connsiteY872" fmla="*/ 2316226 h 4305008"/>
              <a:gd name="connsiteX873" fmla="*/ 1427533 w 5593163"/>
              <a:gd name="connsiteY873" fmla="*/ 2316289 h 4305008"/>
              <a:gd name="connsiteX874" fmla="*/ 737367 w 5593163"/>
              <a:gd name="connsiteY874" fmla="*/ 3009330 h 4305008"/>
              <a:gd name="connsiteX875" fmla="*/ 737251 w 5593163"/>
              <a:gd name="connsiteY875" fmla="*/ 3010478 h 4305008"/>
              <a:gd name="connsiteX876" fmla="*/ 721035 w 5593163"/>
              <a:gd name="connsiteY876" fmla="*/ 3012018 h 4305008"/>
              <a:gd name="connsiteX877" fmla="*/ 625608 w 5593163"/>
              <a:gd name="connsiteY877" fmla="*/ 3021080 h 4305008"/>
              <a:gd name="connsiteX878" fmla="*/ 608490 w 5593163"/>
              <a:gd name="connsiteY878" fmla="*/ 3022706 h 4305008"/>
              <a:gd name="connsiteX879" fmla="*/ 608464 w 5593163"/>
              <a:gd name="connsiteY879" fmla="*/ 3022211 h 4305008"/>
              <a:gd name="connsiteX880" fmla="*/ 607965 w 5593163"/>
              <a:gd name="connsiteY880" fmla="*/ 3022244 h 4305008"/>
              <a:gd name="connsiteX881" fmla="*/ 607372 w 5593163"/>
              <a:gd name="connsiteY881" fmla="*/ 3010804 h 4305008"/>
              <a:gd name="connsiteX882" fmla="*/ 607372 w 5593163"/>
              <a:gd name="connsiteY882" fmla="*/ 3058630 h 4305008"/>
              <a:gd name="connsiteX883" fmla="*/ 607966 w 5593163"/>
              <a:gd name="connsiteY883" fmla="*/ 3047280 h 4305008"/>
              <a:gd name="connsiteX884" fmla="*/ 608464 w 5593163"/>
              <a:gd name="connsiteY884" fmla="*/ 3047312 h 4305008"/>
              <a:gd name="connsiteX885" fmla="*/ 608490 w 5593163"/>
              <a:gd name="connsiteY885" fmla="*/ 3046822 h 4305008"/>
              <a:gd name="connsiteX886" fmla="*/ 625577 w 5593163"/>
              <a:gd name="connsiteY886" fmla="*/ 3048432 h 4305008"/>
              <a:gd name="connsiteX887" fmla="*/ 721039 w 5593163"/>
              <a:gd name="connsiteY887" fmla="*/ 3057426 h 4305008"/>
              <a:gd name="connsiteX888" fmla="*/ 737251 w 5593163"/>
              <a:gd name="connsiteY888" fmla="*/ 3058953 h 4305008"/>
              <a:gd name="connsiteX889" fmla="*/ 737368 w 5593163"/>
              <a:gd name="connsiteY889" fmla="*/ 3060092 h 4305008"/>
              <a:gd name="connsiteX890" fmla="*/ 1427534 w 5593163"/>
              <a:gd name="connsiteY890" fmla="*/ 3747690 h 4305008"/>
              <a:gd name="connsiteX891" fmla="*/ 1428040 w 5593163"/>
              <a:gd name="connsiteY891" fmla="*/ 3747753 h 4305008"/>
              <a:gd name="connsiteX892" fmla="*/ 1428580 w 5593163"/>
              <a:gd name="connsiteY892" fmla="*/ 3754390 h 4305008"/>
              <a:gd name="connsiteX893" fmla="*/ 1436044 w 5593163"/>
              <a:gd name="connsiteY893" fmla="*/ 3846121 h 4305008"/>
              <a:gd name="connsiteX894" fmla="*/ 1437415 w 5593163"/>
              <a:gd name="connsiteY894" fmla="*/ 3862969 h 4305008"/>
              <a:gd name="connsiteX895" fmla="*/ 1436822 w 5593163"/>
              <a:gd name="connsiteY895" fmla="*/ 3874319 h 4305008"/>
              <a:gd name="connsiteX896" fmla="*/ 1436323 w 5593163"/>
              <a:gd name="connsiteY896" fmla="*/ 3874286 h 4305008"/>
              <a:gd name="connsiteX897" fmla="*/ 1436297 w 5593163"/>
              <a:gd name="connsiteY897" fmla="*/ 3874777 h 4305008"/>
              <a:gd name="connsiteX898" fmla="*/ 1419178 w 5593163"/>
              <a:gd name="connsiteY898" fmla="*/ 3873164 h 4305008"/>
              <a:gd name="connsiteX899" fmla="*/ 1323752 w 5593163"/>
              <a:gd name="connsiteY899" fmla="*/ 3864173 h 4305008"/>
              <a:gd name="connsiteX900" fmla="*/ 1307535 w 5593163"/>
              <a:gd name="connsiteY900" fmla="*/ 3862645 h 4305008"/>
              <a:gd name="connsiteX901" fmla="*/ 1307419 w 5593163"/>
              <a:gd name="connsiteY901" fmla="*/ 3861506 h 4305008"/>
              <a:gd name="connsiteX902" fmla="*/ 617253 w 5593163"/>
              <a:gd name="connsiteY902" fmla="*/ 3173908 h 4305008"/>
              <a:gd name="connsiteX903" fmla="*/ 616748 w 5593163"/>
              <a:gd name="connsiteY903" fmla="*/ 3173846 h 4305008"/>
              <a:gd name="connsiteX904" fmla="*/ 616209 w 5593163"/>
              <a:gd name="connsiteY904" fmla="*/ 3167222 h 4305008"/>
              <a:gd name="connsiteX905" fmla="*/ 608742 w 5593163"/>
              <a:gd name="connsiteY905" fmla="*/ 3075472 h 4305008"/>
              <a:gd name="connsiteX906" fmla="*/ 607372 w 5593163"/>
              <a:gd name="connsiteY906" fmla="*/ 3058630 h 4305008"/>
              <a:gd name="connsiteX907" fmla="*/ 0 w 5593163"/>
              <a:gd name="connsiteY907" fmla="*/ 116373 h 4305008"/>
              <a:gd name="connsiteX908" fmla="*/ 0 w 5593163"/>
              <a:gd name="connsiteY908" fmla="*/ 0 h 4305008"/>
              <a:gd name="connsiteX909" fmla="*/ 90880 w 5593163"/>
              <a:gd name="connsiteY909" fmla="*/ 0 h 4305008"/>
              <a:gd name="connsiteX910" fmla="*/ 22652 w 5593163"/>
              <a:gd name="connsiteY910" fmla="*/ 76659 h 4305008"/>
              <a:gd name="connsiteX911" fmla="*/ 0 w 5593163"/>
              <a:gd name="connsiteY911" fmla="*/ 443121 h 4305008"/>
              <a:gd name="connsiteX912" fmla="*/ 0 w 5593163"/>
              <a:gd name="connsiteY912" fmla="*/ 311637 h 4305008"/>
              <a:gd name="connsiteX913" fmla="*/ 82171 w 5593163"/>
              <a:gd name="connsiteY913" fmla="*/ 276703 h 4305008"/>
              <a:gd name="connsiteX914" fmla="*/ 348118 w 5593163"/>
              <a:gd name="connsiteY914" fmla="*/ 44350 h 4305008"/>
              <a:gd name="connsiteX915" fmla="*/ 370347 w 5593163"/>
              <a:gd name="connsiteY915" fmla="*/ 0 h 4305008"/>
              <a:gd name="connsiteX916" fmla="*/ 518984 w 5593163"/>
              <a:gd name="connsiteY916" fmla="*/ 0 h 4305008"/>
              <a:gd name="connsiteX917" fmla="*/ 467145 w 5593163"/>
              <a:gd name="connsiteY917" fmla="*/ 95636 h 4305008"/>
              <a:gd name="connsiteX918" fmla="*/ 13323 w 5593163"/>
              <a:gd name="connsiteY918" fmla="*/ 439959 h 4305008"/>
              <a:gd name="connsiteX919" fmla="*/ 0 w 5593163"/>
              <a:gd name="connsiteY919" fmla="*/ 1070142 h 4305008"/>
              <a:gd name="connsiteX920" fmla="*/ 0 w 5593163"/>
              <a:gd name="connsiteY920" fmla="*/ 862064 h 4305008"/>
              <a:gd name="connsiteX921" fmla="*/ 31905 w 5593163"/>
              <a:gd name="connsiteY921" fmla="*/ 912052 h 4305008"/>
              <a:gd name="connsiteX922" fmla="*/ 452455 w 5593163"/>
              <a:gd name="connsiteY922" fmla="*/ 1181049 h 4305008"/>
              <a:gd name="connsiteX923" fmla="*/ 9316 w 5593163"/>
              <a:gd name="connsiteY923" fmla="*/ 665484 h 4305008"/>
              <a:gd name="connsiteX924" fmla="*/ 0 w 5593163"/>
              <a:gd name="connsiteY924" fmla="*/ 662760 h 4305008"/>
              <a:gd name="connsiteX925" fmla="*/ 0 w 5593163"/>
              <a:gd name="connsiteY925" fmla="*/ 530567 h 4305008"/>
              <a:gd name="connsiteX926" fmla="*/ 26399 w 5593163"/>
              <a:gd name="connsiteY926" fmla="*/ 537107 h 4305008"/>
              <a:gd name="connsiteX927" fmla="*/ 585941 w 5593163"/>
              <a:gd name="connsiteY927" fmla="*/ 1197788 h 4305008"/>
              <a:gd name="connsiteX928" fmla="*/ 586447 w 5593163"/>
              <a:gd name="connsiteY928" fmla="*/ 1197851 h 4305008"/>
              <a:gd name="connsiteX929" fmla="*/ 586987 w 5593163"/>
              <a:gd name="connsiteY929" fmla="*/ 1204541 h 4305008"/>
              <a:gd name="connsiteX930" fmla="*/ 594451 w 5593163"/>
              <a:gd name="connsiteY930" fmla="*/ 1296998 h 4305008"/>
              <a:gd name="connsiteX931" fmla="*/ 595822 w 5593163"/>
              <a:gd name="connsiteY931" fmla="*/ 1313979 h 4305008"/>
              <a:gd name="connsiteX932" fmla="*/ 595229 w 5593163"/>
              <a:gd name="connsiteY932" fmla="*/ 1325419 h 4305008"/>
              <a:gd name="connsiteX933" fmla="*/ 594730 w 5593163"/>
              <a:gd name="connsiteY933" fmla="*/ 1325386 h 4305008"/>
              <a:gd name="connsiteX934" fmla="*/ 594704 w 5593163"/>
              <a:gd name="connsiteY934" fmla="*/ 1325881 h 4305008"/>
              <a:gd name="connsiteX935" fmla="*/ 577585 w 5593163"/>
              <a:gd name="connsiteY935" fmla="*/ 1324255 h 4305008"/>
              <a:gd name="connsiteX936" fmla="*/ 482159 w 5593163"/>
              <a:gd name="connsiteY936" fmla="*/ 1315193 h 4305008"/>
              <a:gd name="connsiteX937" fmla="*/ 465942 w 5593163"/>
              <a:gd name="connsiteY937" fmla="*/ 1313653 h 4305008"/>
              <a:gd name="connsiteX938" fmla="*/ 465826 w 5593163"/>
              <a:gd name="connsiteY938" fmla="*/ 1312505 h 4305008"/>
              <a:gd name="connsiteX939" fmla="*/ 5028 w 5593163"/>
              <a:gd name="connsiteY939" fmla="*/ 1076034 h 4305008"/>
              <a:gd name="connsiteX940" fmla="*/ 0 w 5593163"/>
              <a:gd name="connsiteY940" fmla="*/ 2139063 h 4305008"/>
              <a:gd name="connsiteX941" fmla="*/ 0 w 5593163"/>
              <a:gd name="connsiteY941" fmla="*/ 2007909 h 4305008"/>
              <a:gd name="connsiteX942" fmla="*/ 9314 w 5593163"/>
              <a:gd name="connsiteY942" fmla="*/ 2005207 h 4305008"/>
              <a:gd name="connsiteX943" fmla="*/ 452453 w 5593163"/>
              <a:gd name="connsiteY943" fmla="*/ 1493690 h 4305008"/>
              <a:gd name="connsiteX944" fmla="*/ 31903 w 5593163"/>
              <a:gd name="connsiteY944" fmla="*/ 1760575 h 4305008"/>
              <a:gd name="connsiteX945" fmla="*/ 0 w 5593163"/>
              <a:gd name="connsiteY945" fmla="*/ 1810167 h 4305008"/>
              <a:gd name="connsiteX946" fmla="*/ 0 w 5593163"/>
              <a:gd name="connsiteY946" fmla="*/ 1603724 h 4305008"/>
              <a:gd name="connsiteX947" fmla="*/ 5025 w 5593163"/>
              <a:gd name="connsiteY947" fmla="*/ 1597880 h 4305008"/>
              <a:gd name="connsiteX948" fmla="*/ 465823 w 5593163"/>
              <a:gd name="connsiteY948" fmla="*/ 1363267 h 4305008"/>
              <a:gd name="connsiteX949" fmla="*/ 465940 w 5593163"/>
              <a:gd name="connsiteY949" fmla="*/ 1362128 h 4305008"/>
              <a:gd name="connsiteX950" fmla="*/ 482153 w 5593163"/>
              <a:gd name="connsiteY950" fmla="*/ 1360601 h 4305008"/>
              <a:gd name="connsiteX951" fmla="*/ 577614 w 5593163"/>
              <a:gd name="connsiteY951" fmla="*/ 1351607 h 4305008"/>
              <a:gd name="connsiteX952" fmla="*/ 594702 w 5593163"/>
              <a:gd name="connsiteY952" fmla="*/ 1349997 h 4305008"/>
              <a:gd name="connsiteX953" fmla="*/ 594728 w 5593163"/>
              <a:gd name="connsiteY953" fmla="*/ 1350487 h 4305008"/>
              <a:gd name="connsiteX954" fmla="*/ 595226 w 5593163"/>
              <a:gd name="connsiteY954" fmla="*/ 1350455 h 4305008"/>
              <a:gd name="connsiteX955" fmla="*/ 595820 w 5593163"/>
              <a:gd name="connsiteY955" fmla="*/ 1361805 h 4305008"/>
              <a:gd name="connsiteX956" fmla="*/ 594449 w 5593163"/>
              <a:gd name="connsiteY956" fmla="*/ 1378647 h 4305008"/>
              <a:gd name="connsiteX957" fmla="*/ 586982 w 5593163"/>
              <a:gd name="connsiteY957" fmla="*/ 1470397 h 4305008"/>
              <a:gd name="connsiteX958" fmla="*/ 586444 w 5593163"/>
              <a:gd name="connsiteY958" fmla="*/ 1477021 h 4305008"/>
              <a:gd name="connsiteX959" fmla="*/ 585938 w 5593163"/>
              <a:gd name="connsiteY959" fmla="*/ 1477083 h 4305008"/>
              <a:gd name="connsiteX960" fmla="*/ 26396 w 5593163"/>
              <a:gd name="connsiteY960" fmla="*/ 2132575 h 4305008"/>
              <a:gd name="connsiteX961" fmla="*/ 0 w 5593163"/>
              <a:gd name="connsiteY961" fmla="*/ 2766967 h 4305008"/>
              <a:gd name="connsiteX962" fmla="*/ 0 w 5593163"/>
              <a:gd name="connsiteY962" fmla="*/ 2558889 h 4305008"/>
              <a:gd name="connsiteX963" fmla="*/ 31905 w 5593163"/>
              <a:gd name="connsiteY963" fmla="*/ 2608877 h 4305008"/>
              <a:gd name="connsiteX964" fmla="*/ 452455 w 5593163"/>
              <a:gd name="connsiteY964" fmla="*/ 2877874 h 4305008"/>
              <a:gd name="connsiteX965" fmla="*/ 9316 w 5593163"/>
              <a:gd name="connsiteY965" fmla="*/ 2362309 h 4305008"/>
              <a:gd name="connsiteX966" fmla="*/ 0 w 5593163"/>
              <a:gd name="connsiteY966" fmla="*/ 2359585 h 4305008"/>
              <a:gd name="connsiteX967" fmla="*/ 0 w 5593163"/>
              <a:gd name="connsiteY967" fmla="*/ 2227392 h 4305008"/>
              <a:gd name="connsiteX968" fmla="*/ 26399 w 5593163"/>
              <a:gd name="connsiteY968" fmla="*/ 2233932 h 4305008"/>
              <a:gd name="connsiteX969" fmla="*/ 585941 w 5593163"/>
              <a:gd name="connsiteY969" fmla="*/ 2894613 h 4305008"/>
              <a:gd name="connsiteX970" fmla="*/ 586447 w 5593163"/>
              <a:gd name="connsiteY970" fmla="*/ 2894676 h 4305008"/>
              <a:gd name="connsiteX971" fmla="*/ 586987 w 5593163"/>
              <a:gd name="connsiteY971" fmla="*/ 2901366 h 4305008"/>
              <a:gd name="connsiteX972" fmla="*/ 594451 w 5593163"/>
              <a:gd name="connsiteY972" fmla="*/ 2993823 h 4305008"/>
              <a:gd name="connsiteX973" fmla="*/ 595822 w 5593163"/>
              <a:gd name="connsiteY973" fmla="*/ 3010804 h 4305008"/>
              <a:gd name="connsiteX974" fmla="*/ 595229 w 5593163"/>
              <a:gd name="connsiteY974" fmla="*/ 3022244 h 4305008"/>
              <a:gd name="connsiteX975" fmla="*/ 594730 w 5593163"/>
              <a:gd name="connsiteY975" fmla="*/ 3022211 h 4305008"/>
              <a:gd name="connsiteX976" fmla="*/ 594704 w 5593163"/>
              <a:gd name="connsiteY976" fmla="*/ 3022706 h 4305008"/>
              <a:gd name="connsiteX977" fmla="*/ 577585 w 5593163"/>
              <a:gd name="connsiteY977" fmla="*/ 3021080 h 4305008"/>
              <a:gd name="connsiteX978" fmla="*/ 482159 w 5593163"/>
              <a:gd name="connsiteY978" fmla="*/ 3012018 h 4305008"/>
              <a:gd name="connsiteX979" fmla="*/ 465942 w 5593163"/>
              <a:gd name="connsiteY979" fmla="*/ 3010478 h 4305008"/>
              <a:gd name="connsiteX980" fmla="*/ 465826 w 5593163"/>
              <a:gd name="connsiteY980" fmla="*/ 3009330 h 4305008"/>
              <a:gd name="connsiteX981" fmla="*/ 5028 w 5593163"/>
              <a:gd name="connsiteY981" fmla="*/ 2772859 h 4305008"/>
              <a:gd name="connsiteX982" fmla="*/ 0 w 5593163"/>
              <a:gd name="connsiteY982" fmla="*/ 3835888 h 4305008"/>
              <a:gd name="connsiteX983" fmla="*/ 0 w 5593163"/>
              <a:gd name="connsiteY983" fmla="*/ 3704734 h 4305008"/>
              <a:gd name="connsiteX984" fmla="*/ 9314 w 5593163"/>
              <a:gd name="connsiteY984" fmla="*/ 3702032 h 4305008"/>
              <a:gd name="connsiteX985" fmla="*/ 452453 w 5593163"/>
              <a:gd name="connsiteY985" fmla="*/ 3190516 h 4305008"/>
              <a:gd name="connsiteX986" fmla="*/ 31903 w 5593163"/>
              <a:gd name="connsiteY986" fmla="*/ 3457400 h 4305008"/>
              <a:gd name="connsiteX987" fmla="*/ 0 w 5593163"/>
              <a:gd name="connsiteY987" fmla="*/ 3506992 h 4305008"/>
              <a:gd name="connsiteX988" fmla="*/ 0 w 5593163"/>
              <a:gd name="connsiteY988" fmla="*/ 3300549 h 4305008"/>
              <a:gd name="connsiteX989" fmla="*/ 5025 w 5593163"/>
              <a:gd name="connsiteY989" fmla="*/ 3294705 h 4305008"/>
              <a:gd name="connsiteX990" fmla="*/ 465823 w 5593163"/>
              <a:gd name="connsiteY990" fmla="*/ 3060092 h 4305008"/>
              <a:gd name="connsiteX991" fmla="*/ 465940 w 5593163"/>
              <a:gd name="connsiteY991" fmla="*/ 3058953 h 4305008"/>
              <a:gd name="connsiteX992" fmla="*/ 482153 w 5593163"/>
              <a:gd name="connsiteY992" fmla="*/ 3057426 h 4305008"/>
              <a:gd name="connsiteX993" fmla="*/ 577614 w 5593163"/>
              <a:gd name="connsiteY993" fmla="*/ 3048432 h 4305008"/>
              <a:gd name="connsiteX994" fmla="*/ 594702 w 5593163"/>
              <a:gd name="connsiteY994" fmla="*/ 3046822 h 4305008"/>
              <a:gd name="connsiteX995" fmla="*/ 594728 w 5593163"/>
              <a:gd name="connsiteY995" fmla="*/ 3047312 h 4305008"/>
              <a:gd name="connsiteX996" fmla="*/ 595226 w 5593163"/>
              <a:gd name="connsiteY996" fmla="*/ 3047280 h 4305008"/>
              <a:gd name="connsiteX997" fmla="*/ 595820 w 5593163"/>
              <a:gd name="connsiteY997" fmla="*/ 3058630 h 4305008"/>
              <a:gd name="connsiteX998" fmla="*/ 594449 w 5593163"/>
              <a:gd name="connsiteY998" fmla="*/ 3075472 h 4305008"/>
              <a:gd name="connsiteX999" fmla="*/ 586982 w 5593163"/>
              <a:gd name="connsiteY999" fmla="*/ 3167222 h 4305008"/>
              <a:gd name="connsiteX1000" fmla="*/ 586444 w 5593163"/>
              <a:gd name="connsiteY1000" fmla="*/ 3173846 h 4305008"/>
              <a:gd name="connsiteX1001" fmla="*/ 585938 w 5593163"/>
              <a:gd name="connsiteY1001" fmla="*/ 3173908 h 4305008"/>
              <a:gd name="connsiteX1002" fmla="*/ 26396 w 5593163"/>
              <a:gd name="connsiteY1002" fmla="*/ 3829400 h 4305008"/>
              <a:gd name="connsiteX1003" fmla="*/ 0 w 5593163"/>
              <a:gd name="connsiteY1003" fmla="*/ 4056079 h 4305008"/>
              <a:gd name="connsiteX1004" fmla="*/ 0 w 5593163"/>
              <a:gd name="connsiteY1004" fmla="*/ 3923091 h 4305008"/>
              <a:gd name="connsiteX1005" fmla="*/ 9850 w 5593163"/>
              <a:gd name="connsiteY1005" fmla="*/ 3925425 h 4305008"/>
              <a:gd name="connsiteX1006" fmla="*/ 456028 w 5593163"/>
              <a:gd name="connsiteY1006" fmla="*/ 4255797 h 4305008"/>
              <a:gd name="connsiteX1007" fmla="*/ 484473 w 5593163"/>
              <a:gd name="connsiteY1007" fmla="*/ 4305008 h 4305008"/>
              <a:gd name="connsiteX1008" fmla="*/ 333423 w 5593163"/>
              <a:gd name="connsiteY1008" fmla="*/ 4305008 h 4305008"/>
              <a:gd name="connsiteX1009" fmla="*/ 281300 w 5593163"/>
              <a:gd name="connsiteY1009" fmla="*/ 4241205 h 4305008"/>
              <a:gd name="connsiteX1010" fmla="*/ 75476 w 5593163"/>
              <a:gd name="connsiteY1010" fmla="*/ 4087725 h 4305008"/>
              <a:gd name="connsiteX1011" fmla="*/ 0 w 5593163"/>
              <a:gd name="connsiteY1011" fmla="*/ 4305008 h 4305008"/>
              <a:gd name="connsiteX1012" fmla="*/ 0 w 5593163"/>
              <a:gd name="connsiteY1012" fmla="*/ 4256099 h 4305008"/>
              <a:gd name="connsiteX1013" fmla="*/ 8327 w 5593163"/>
              <a:gd name="connsiteY1013" fmla="*/ 4271827 h 4305008"/>
              <a:gd name="connsiteX1014" fmla="*/ 35009 w 5593163"/>
              <a:gd name="connsiteY1014" fmla="*/ 4305008 h 430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Lst>
            <a:rect l="l" t="t" r="r" b="b"/>
            <a:pathLst>
              <a:path w="5593163" h="4305008">
                <a:moveTo>
                  <a:pt x="4985599" y="636203"/>
                </a:moveTo>
                <a:cubicBezTo>
                  <a:pt x="5038875" y="907109"/>
                  <a:pt x="5253718" y="1121906"/>
                  <a:pt x="5528908" y="1181049"/>
                </a:cubicBezTo>
                <a:cubicBezTo>
                  <a:pt x="5475633" y="910143"/>
                  <a:pt x="5260789" y="695346"/>
                  <a:pt x="4985599" y="636203"/>
                </a:cubicBezTo>
                <a:close/>
                <a:moveTo>
                  <a:pt x="4985599" y="2333028"/>
                </a:moveTo>
                <a:cubicBezTo>
                  <a:pt x="5038875" y="2603934"/>
                  <a:pt x="5253718" y="2818731"/>
                  <a:pt x="5528908" y="2877874"/>
                </a:cubicBezTo>
                <a:cubicBezTo>
                  <a:pt x="5475633" y="2606968"/>
                  <a:pt x="5260789" y="2392171"/>
                  <a:pt x="4985599" y="2333028"/>
                </a:cubicBezTo>
                <a:close/>
                <a:moveTo>
                  <a:pt x="4985597" y="2034258"/>
                </a:moveTo>
                <a:cubicBezTo>
                  <a:pt x="5260787" y="1975579"/>
                  <a:pt x="5475630" y="1762469"/>
                  <a:pt x="5528906" y="1493690"/>
                </a:cubicBezTo>
                <a:cubicBezTo>
                  <a:pt x="5253716" y="1552369"/>
                  <a:pt x="5038872" y="1765479"/>
                  <a:pt x="4985597" y="2034258"/>
                </a:cubicBezTo>
                <a:close/>
                <a:moveTo>
                  <a:pt x="4985597" y="3731083"/>
                </a:moveTo>
                <a:cubicBezTo>
                  <a:pt x="5260787" y="3672404"/>
                  <a:pt x="5475630" y="3459294"/>
                  <a:pt x="5528906" y="3190516"/>
                </a:cubicBezTo>
                <a:cubicBezTo>
                  <a:pt x="5253716" y="3249194"/>
                  <a:pt x="5038872" y="3462304"/>
                  <a:pt x="4985597" y="3731083"/>
                </a:cubicBezTo>
                <a:close/>
                <a:moveTo>
                  <a:pt x="4842232" y="503273"/>
                </a:moveTo>
                <a:lnTo>
                  <a:pt x="4842826" y="491833"/>
                </a:lnTo>
                <a:lnTo>
                  <a:pt x="4843324" y="491866"/>
                </a:lnTo>
                <a:lnTo>
                  <a:pt x="4843350" y="491372"/>
                </a:lnTo>
                <a:lnTo>
                  <a:pt x="4860437" y="492995"/>
                </a:lnTo>
                <a:cubicBezTo>
                  <a:pt x="4892823" y="493522"/>
                  <a:pt x="4924716" y="496503"/>
                  <a:pt x="4955899" y="502060"/>
                </a:cubicBezTo>
                <a:cubicBezTo>
                  <a:pt x="4961475" y="501641"/>
                  <a:pt x="4966803" y="502589"/>
                  <a:pt x="4972112" y="503599"/>
                </a:cubicBezTo>
                <a:lnTo>
                  <a:pt x="4972229" y="504747"/>
                </a:lnTo>
                <a:cubicBezTo>
                  <a:pt x="5241367" y="549296"/>
                  <a:pt x="5466735" y="718370"/>
                  <a:pt x="5583809" y="948988"/>
                </a:cubicBezTo>
                <a:lnTo>
                  <a:pt x="5593163" y="971822"/>
                </a:lnTo>
                <a:lnTo>
                  <a:pt x="5593163" y="1318474"/>
                </a:lnTo>
                <a:lnTo>
                  <a:pt x="5558612" y="1315193"/>
                </a:lnTo>
                <a:cubicBezTo>
                  <a:pt x="5553035" y="1315612"/>
                  <a:pt x="5547706" y="1314664"/>
                  <a:pt x="5542395" y="1313653"/>
                </a:cubicBezTo>
                <a:lnTo>
                  <a:pt x="5542279" y="1312505"/>
                </a:lnTo>
                <a:cubicBezTo>
                  <a:pt x="5183428" y="1253106"/>
                  <a:pt x="4902389" y="972329"/>
                  <a:pt x="4852114" y="619464"/>
                </a:cubicBezTo>
                <a:cubicBezTo>
                  <a:pt x="4851946" y="619411"/>
                  <a:pt x="4851778" y="619406"/>
                  <a:pt x="4851608" y="619401"/>
                </a:cubicBezTo>
                <a:lnTo>
                  <a:pt x="4851070" y="612725"/>
                </a:lnTo>
                <a:cubicBezTo>
                  <a:pt x="4846011" y="582475"/>
                  <a:pt x="4843560" y="551584"/>
                  <a:pt x="4843603" y="520249"/>
                </a:cubicBezTo>
                <a:cubicBezTo>
                  <a:pt x="4842291" y="514621"/>
                  <a:pt x="4842232" y="508954"/>
                  <a:pt x="4842232" y="503273"/>
                </a:cubicBezTo>
                <a:close/>
                <a:moveTo>
                  <a:pt x="4842232" y="2200098"/>
                </a:moveTo>
                <a:lnTo>
                  <a:pt x="4842826" y="2188658"/>
                </a:lnTo>
                <a:lnTo>
                  <a:pt x="4843324" y="2188691"/>
                </a:lnTo>
                <a:lnTo>
                  <a:pt x="4843350" y="2188197"/>
                </a:lnTo>
                <a:lnTo>
                  <a:pt x="4860437" y="2189820"/>
                </a:lnTo>
                <a:cubicBezTo>
                  <a:pt x="4892823" y="2190347"/>
                  <a:pt x="4924716" y="2193328"/>
                  <a:pt x="4955899" y="2198885"/>
                </a:cubicBezTo>
                <a:cubicBezTo>
                  <a:pt x="4961475" y="2198466"/>
                  <a:pt x="4966803" y="2199414"/>
                  <a:pt x="4972112" y="2200424"/>
                </a:cubicBezTo>
                <a:lnTo>
                  <a:pt x="4972229" y="2201572"/>
                </a:lnTo>
                <a:cubicBezTo>
                  <a:pt x="5241367" y="2246121"/>
                  <a:pt x="5466735" y="2415195"/>
                  <a:pt x="5583809" y="2645813"/>
                </a:cubicBezTo>
                <a:lnTo>
                  <a:pt x="5593163" y="2668647"/>
                </a:lnTo>
                <a:lnTo>
                  <a:pt x="5593163" y="3015299"/>
                </a:lnTo>
                <a:lnTo>
                  <a:pt x="5558612" y="3012018"/>
                </a:lnTo>
                <a:cubicBezTo>
                  <a:pt x="5553035" y="3012437"/>
                  <a:pt x="5547706" y="3011489"/>
                  <a:pt x="5542395" y="3010478"/>
                </a:cubicBezTo>
                <a:lnTo>
                  <a:pt x="5542279" y="3009330"/>
                </a:lnTo>
                <a:cubicBezTo>
                  <a:pt x="5183428" y="2949931"/>
                  <a:pt x="4902389" y="2669154"/>
                  <a:pt x="4852114" y="2316289"/>
                </a:cubicBezTo>
                <a:cubicBezTo>
                  <a:pt x="4851946" y="2316236"/>
                  <a:pt x="4851778" y="2316231"/>
                  <a:pt x="4851608" y="2316226"/>
                </a:cubicBezTo>
                <a:lnTo>
                  <a:pt x="4851070" y="2309550"/>
                </a:lnTo>
                <a:cubicBezTo>
                  <a:pt x="4846011" y="2279300"/>
                  <a:pt x="4843560" y="2248409"/>
                  <a:pt x="4843603" y="2217074"/>
                </a:cubicBezTo>
                <a:cubicBezTo>
                  <a:pt x="4842291" y="2211446"/>
                  <a:pt x="4842232" y="2205779"/>
                  <a:pt x="4842232" y="2200098"/>
                </a:cubicBezTo>
                <a:close/>
                <a:moveTo>
                  <a:pt x="4842232" y="3896923"/>
                </a:moveTo>
                <a:lnTo>
                  <a:pt x="4842826" y="3885483"/>
                </a:lnTo>
                <a:lnTo>
                  <a:pt x="4843324" y="3885516"/>
                </a:lnTo>
                <a:lnTo>
                  <a:pt x="4843350" y="3885022"/>
                </a:lnTo>
                <a:lnTo>
                  <a:pt x="4860437" y="3886645"/>
                </a:lnTo>
                <a:cubicBezTo>
                  <a:pt x="4892823" y="3887172"/>
                  <a:pt x="4924716" y="3890153"/>
                  <a:pt x="4955899" y="3895710"/>
                </a:cubicBezTo>
                <a:cubicBezTo>
                  <a:pt x="4961475" y="3895291"/>
                  <a:pt x="4966803" y="3896239"/>
                  <a:pt x="4972112" y="3897249"/>
                </a:cubicBezTo>
                <a:lnTo>
                  <a:pt x="4972229" y="3898397"/>
                </a:lnTo>
                <a:cubicBezTo>
                  <a:pt x="5206288" y="3937139"/>
                  <a:pt x="5407245" y="4070062"/>
                  <a:pt x="5532481" y="4255797"/>
                </a:cubicBezTo>
                <a:lnTo>
                  <a:pt x="5560926" y="4305008"/>
                </a:lnTo>
                <a:lnTo>
                  <a:pt x="5409877" y="4305008"/>
                </a:lnTo>
                <a:lnTo>
                  <a:pt x="5357754" y="4241205"/>
                </a:lnTo>
                <a:cubicBezTo>
                  <a:pt x="5261058" y="4136681"/>
                  <a:pt x="5131850" y="4061285"/>
                  <a:pt x="4985599" y="4029853"/>
                </a:cubicBezTo>
                <a:cubicBezTo>
                  <a:pt x="5002846" y="4117553"/>
                  <a:pt x="5037026" y="4199373"/>
                  <a:pt x="5084780" y="4271827"/>
                </a:cubicBezTo>
                <a:lnTo>
                  <a:pt x="5111462" y="4305008"/>
                </a:lnTo>
                <a:lnTo>
                  <a:pt x="4957353" y="4305008"/>
                </a:lnTo>
                <a:lnTo>
                  <a:pt x="4927231" y="4254710"/>
                </a:lnTo>
                <a:cubicBezTo>
                  <a:pt x="4890029" y="4179889"/>
                  <a:pt x="4864297" y="4098618"/>
                  <a:pt x="4852114" y="4013114"/>
                </a:cubicBezTo>
                <a:cubicBezTo>
                  <a:pt x="4851946" y="4013061"/>
                  <a:pt x="4851778" y="4013056"/>
                  <a:pt x="4851608" y="4013051"/>
                </a:cubicBezTo>
                <a:lnTo>
                  <a:pt x="4851070" y="4006375"/>
                </a:lnTo>
                <a:cubicBezTo>
                  <a:pt x="4846011" y="3976125"/>
                  <a:pt x="4843560" y="3945234"/>
                  <a:pt x="4843603" y="3913899"/>
                </a:cubicBezTo>
                <a:cubicBezTo>
                  <a:pt x="4842291" y="3908271"/>
                  <a:pt x="4842232" y="3902604"/>
                  <a:pt x="4842232" y="3896923"/>
                </a:cubicBezTo>
                <a:close/>
                <a:moveTo>
                  <a:pt x="4842230" y="469318"/>
                </a:moveTo>
                <a:cubicBezTo>
                  <a:pt x="4842230" y="463681"/>
                  <a:pt x="4842289" y="458057"/>
                  <a:pt x="4843601" y="452471"/>
                </a:cubicBezTo>
                <a:cubicBezTo>
                  <a:pt x="4843558" y="421389"/>
                  <a:pt x="4846008" y="390746"/>
                  <a:pt x="4851065" y="360740"/>
                </a:cubicBezTo>
                <a:lnTo>
                  <a:pt x="4851605" y="354103"/>
                </a:lnTo>
                <a:cubicBezTo>
                  <a:pt x="4851774" y="354098"/>
                  <a:pt x="4851943" y="354093"/>
                  <a:pt x="4852110" y="354040"/>
                </a:cubicBezTo>
                <a:cubicBezTo>
                  <a:pt x="4865262" y="262463"/>
                  <a:pt x="4894203" y="175780"/>
                  <a:pt x="4936323" y="96778"/>
                </a:cubicBezTo>
                <a:lnTo>
                  <a:pt x="4998957" y="0"/>
                </a:lnTo>
                <a:lnTo>
                  <a:pt x="5167333" y="0"/>
                </a:lnTo>
                <a:lnTo>
                  <a:pt x="5099105" y="76659"/>
                </a:lnTo>
                <a:cubicBezTo>
                  <a:pt x="5043838" y="153496"/>
                  <a:pt x="5004523" y="241952"/>
                  <a:pt x="4985597" y="337433"/>
                </a:cubicBezTo>
                <a:cubicBezTo>
                  <a:pt x="5168636" y="298404"/>
                  <a:pt x="5324978" y="191052"/>
                  <a:pt x="5424571" y="44350"/>
                </a:cubicBezTo>
                <a:lnTo>
                  <a:pt x="5446799" y="0"/>
                </a:lnTo>
                <a:lnTo>
                  <a:pt x="5593163" y="0"/>
                </a:lnTo>
                <a:lnTo>
                  <a:pt x="5593163" y="4197"/>
                </a:lnTo>
                <a:lnTo>
                  <a:pt x="5543598" y="95636"/>
                </a:lnTo>
                <a:cubicBezTo>
                  <a:pt x="5419825" y="289169"/>
                  <a:pt x="5213633" y="428211"/>
                  <a:pt x="4972226" y="467856"/>
                </a:cubicBezTo>
                <a:lnTo>
                  <a:pt x="4972110" y="468995"/>
                </a:lnTo>
                <a:cubicBezTo>
                  <a:pt x="4966799" y="469998"/>
                  <a:pt x="4961470" y="470939"/>
                  <a:pt x="4955893" y="470523"/>
                </a:cubicBezTo>
                <a:cubicBezTo>
                  <a:pt x="4924721" y="476033"/>
                  <a:pt x="4892841" y="478991"/>
                  <a:pt x="4860466" y="479514"/>
                </a:cubicBezTo>
                <a:lnTo>
                  <a:pt x="4843348" y="481127"/>
                </a:lnTo>
                <a:lnTo>
                  <a:pt x="4843322" y="480636"/>
                </a:lnTo>
                <a:lnTo>
                  <a:pt x="4842823" y="480669"/>
                </a:lnTo>
                <a:cubicBezTo>
                  <a:pt x="4842257" y="476896"/>
                  <a:pt x="4842230" y="473110"/>
                  <a:pt x="4842230" y="469318"/>
                </a:cubicBezTo>
                <a:close/>
                <a:moveTo>
                  <a:pt x="4842230" y="2166144"/>
                </a:moveTo>
                <a:cubicBezTo>
                  <a:pt x="4842230" y="2160506"/>
                  <a:pt x="4842289" y="2154882"/>
                  <a:pt x="4843601" y="2149296"/>
                </a:cubicBezTo>
                <a:cubicBezTo>
                  <a:pt x="4843558" y="2118214"/>
                  <a:pt x="4846008" y="2087572"/>
                  <a:pt x="4851065" y="2057565"/>
                </a:cubicBezTo>
                <a:lnTo>
                  <a:pt x="4851605" y="2050928"/>
                </a:lnTo>
                <a:cubicBezTo>
                  <a:pt x="4851774" y="2050923"/>
                  <a:pt x="4851943" y="2050918"/>
                  <a:pt x="4852110" y="2050865"/>
                </a:cubicBezTo>
                <a:cubicBezTo>
                  <a:pt x="4902387" y="1700770"/>
                  <a:pt x="5183426" y="1422199"/>
                  <a:pt x="5542276" y="1363267"/>
                </a:cubicBezTo>
                <a:lnTo>
                  <a:pt x="5542393" y="1362128"/>
                </a:lnTo>
                <a:cubicBezTo>
                  <a:pt x="5547702" y="1361126"/>
                  <a:pt x="5553030" y="1360185"/>
                  <a:pt x="5558606" y="1360601"/>
                </a:cubicBezTo>
                <a:lnTo>
                  <a:pt x="5593163" y="1357345"/>
                </a:lnTo>
                <a:lnTo>
                  <a:pt x="5593163" y="1701268"/>
                </a:lnTo>
                <a:lnTo>
                  <a:pt x="5583807" y="1723929"/>
                </a:lnTo>
                <a:cubicBezTo>
                  <a:pt x="5466733" y="1952736"/>
                  <a:pt x="5241364" y="2120482"/>
                  <a:pt x="4972226" y="2164681"/>
                </a:cubicBezTo>
                <a:lnTo>
                  <a:pt x="4972110" y="2165820"/>
                </a:lnTo>
                <a:cubicBezTo>
                  <a:pt x="4966799" y="2166823"/>
                  <a:pt x="4961470" y="2167764"/>
                  <a:pt x="4955893" y="2167348"/>
                </a:cubicBezTo>
                <a:cubicBezTo>
                  <a:pt x="4924721" y="2172858"/>
                  <a:pt x="4892841" y="2175816"/>
                  <a:pt x="4860466" y="2176339"/>
                </a:cubicBezTo>
                <a:lnTo>
                  <a:pt x="4843348" y="2177952"/>
                </a:lnTo>
                <a:lnTo>
                  <a:pt x="4843322" y="2177461"/>
                </a:lnTo>
                <a:lnTo>
                  <a:pt x="4842823" y="2177494"/>
                </a:lnTo>
                <a:cubicBezTo>
                  <a:pt x="4842257" y="2173722"/>
                  <a:pt x="4842230" y="2169936"/>
                  <a:pt x="4842230" y="2166144"/>
                </a:cubicBezTo>
                <a:close/>
                <a:moveTo>
                  <a:pt x="4842230" y="3862969"/>
                </a:moveTo>
                <a:cubicBezTo>
                  <a:pt x="4842230" y="3857331"/>
                  <a:pt x="4842289" y="3851707"/>
                  <a:pt x="4843601" y="3846121"/>
                </a:cubicBezTo>
                <a:cubicBezTo>
                  <a:pt x="4843558" y="3815039"/>
                  <a:pt x="4846008" y="3784397"/>
                  <a:pt x="4851065" y="3754390"/>
                </a:cubicBezTo>
                <a:lnTo>
                  <a:pt x="4851605" y="3747753"/>
                </a:lnTo>
                <a:cubicBezTo>
                  <a:pt x="4851774" y="3747748"/>
                  <a:pt x="4851943" y="3747743"/>
                  <a:pt x="4852110" y="3747690"/>
                </a:cubicBezTo>
                <a:cubicBezTo>
                  <a:pt x="4902387" y="3397595"/>
                  <a:pt x="5183426" y="3119024"/>
                  <a:pt x="5542276" y="3060092"/>
                </a:cubicBezTo>
                <a:lnTo>
                  <a:pt x="5542393" y="3058953"/>
                </a:lnTo>
                <a:cubicBezTo>
                  <a:pt x="5547702" y="3057951"/>
                  <a:pt x="5553030" y="3057010"/>
                  <a:pt x="5558606" y="3057426"/>
                </a:cubicBezTo>
                <a:lnTo>
                  <a:pt x="5593163" y="3054170"/>
                </a:lnTo>
                <a:lnTo>
                  <a:pt x="5593163" y="3398093"/>
                </a:lnTo>
                <a:lnTo>
                  <a:pt x="5583807" y="3420754"/>
                </a:lnTo>
                <a:cubicBezTo>
                  <a:pt x="5466733" y="3649560"/>
                  <a:pt x="5241364" y="3817307"/>
                  <a:pt x="4972226" y="3861506"/>
                </a:cubicBezTo>
                <a:lnTo>
                  <a:pt x="4972110" y="3862645"/>
                </a:lnTo>
                <a:cubicBezTo>
                  <a:pt x="4966799" y="3863648"/>
                  <a:pt x="4961470" y="3864589"/>
                  <a:pt x="4955893" y="3864173"/>
                </a:cubicBezTo>
                <a:cubicBezTo>
                  <a:pt x="4924721" y="3869683"/>
                  <a:pt x="4892841" y="3872641"/>
                  <a:pt x="4860466" y="3873164"/>
                </a:cubicBezTo>
                <a:lnTo>
                  <a:pt x="4843348" y="3874777"/>
                </a:lnTo>
                <a:lnTo>
                  <a:pt x="4843322" y="3874286"/>
                </a:lnTo>
                <a:lnTo>
                  <a:pt x="4842823" y="3874319"/>
                </a:lnTo>
                <a:cubicBezTo>
                  <a:pt x="4842257" y="3870547"/>
                  <a:pt x="4842230" y="3866761"/>
                  <a:pt x="4842230" y="3862969"/>
                </a:cubicBezTo>
                <a:close/>
                <a:moveTo>
                  <a:pt x="4135041" y="1181049"/>
                </a:moveTo>
                <a:cubicBezTo>
                  <a:pt x="4410231" y="1121906"/>
                  <a:pt x="4625074" y="907109"/>
                  <a:pt x="4678350" y="636203"/>
                </a:cubicBezTo>
                <a:cubicBezTo>
                  <a:pt x="4403160" y="695346"/>
                  <a:pt x="4188316" y="910143"/>
                  <a:pt x="4135041" y="1181049"/>
                </a:cubicBezTo>
                <a:close/>
                <a:moveTo>
                  <a:pt x="4135041" y="1493690"/>
                </a:moveTo>
                <a:cubicBezTo>
                  <a:pt x="4188317" y="1762469"/>
                  <a:pt x="4403160" y="1975579"/>
                  <a:pt x="4678350" y="2034258"/>
                </a:cubicBezTo>
                <a:cubicBezTo>
                  <a:pt x="4625075" y="1765479"/>
                  <a:pt x="4410231" y="1552369"/>
                  <a:pt x="4135041" y="1493690"/>
                </a:cubicBezTo>
                <a:close/>
                <a:moveTo>
                  <a:pt x="4135041" y="2877874"/>
                </a:moveTo>
                <a:cubicBezTo>
                  <a:pt x="4410231" y="2818731"/>
                  <a:pt x="4625074" y="2603934"/>
                  <a:pt x="4678350" y="2333028"/>
                </a:cubicBezTo>
                <a:cubicBezTo>
                  <a:pt x="4403160" y="2392171"/>
                  <a:pt x="4188316" y="2606968"/>
                  <a:pt x="4135041" y="2877874"/>
                </a:cubicBezTo>
                <a:close/>
                <a:moveTo>
                  <a:pt x="4135041" y="3190516"/>
                </a:moveTo>
                <a:cubicBezTo>
                  <a:pt x="4188317" y="3459294"/>
                  <a:pt x="4403160" y="3672404"/>
                  <a:pt x="4678350" y="3731083"/>
                </a:cubicBezTo>
                <a:cubicBezTo>
                  <a:pt x="4625075" y="3462304"/>
                  <a:pt x="4410231" y="3249194"/>
                  <a:pt x="4135041" y="3190516"/>
                </a:cubicBezTo>
                <a:close/>
                <a:moveTo>
                  <a:pt x="4103022" y="4305008"/>
                </a:moveTo>
                <a:lnTo>
                  <a:pt x="4131467" y="4255797"/>
                </a:lnTo>
                <a:cubicBezTo>
                  <a:pt x="4256704" y="4070062"/>
                  <a:pt x="4457661" y="3937139"/>
                  <a:pt x="4691720" y="3898397"/>
                </a:cubicBezTo>
                <a:lnTo>
                  <a:pt x="4691837" y="3897249"/>
                </a:lnTo>
                <a:cubicBezTo>
                  <a:pt x="4697146" y="3896239"/>
                  <a:pt x="4702474" y="3895291"/>
                  <a:pt x="4708050" y="3895710"/>
                </a:cubicBezTo>
                <a:cubicBezTo>
                  <a:pt x="4739233" y="3890153"/>
                  <a:pt x="4771126" y="3887172"/>
                  <a:pt x="4803512" y="3886645"/>
                </a:cubicBezTo>
                <a:lnTo>
                  <a:pt x="4820599" y="3885022"/>
                </a:lnTo>
                <a:lnTo>
                  <a:pt x="4820625" y="3885516"/>
                </a:lnTo>
                <a:lnTo>
                  <a:pt x="4821123" y="3885483"/>
                </a:lnTo>
                <a:lnTo>
                  <a:pt x="4821717" y="3896923"/>
                </a:lnTo>
                <a:cubicBezTo>
                  <a:pt x="4821717" y="3902604"/>
                  <a:pt x="4821658" y="3908271"/>
                  <a:pt x="4820346" y="3913899"/>
                </a:cubicBezTo>
                <a:cubicBezTo>
                  <a:pt x="4820389" y="3945234"/>
                  <a:pt x="4817938" y="3976125"/>
                  <a:pt x="4812879" y="4006375"/>
                </a:cubicBezTo>
                <a:lnTo>
                  <a:pt x="4812341" y="4013051"/>
                </a:lnTo>
                <a:cubicBezTo>
                  <a:pt x="4812171" y="4013056"/>
                  <a:pt x="4812003" y="4013061"/>
                  <a:pt x="4811835" y="4013114"/>
                </a:cubicBezTo>
                <a:cubicBezTo>
                  <a:pt x="4799653" y="4098618"/>
                  <a:pt x="4773921" y="4179889"/>
                  <a:pt x="4736718" y="4254710"/>
                </a:cubicBezTo>
                <a:lnTo>
                  <a:pt x="4706597" y="4305008"/>
                </a:lnTo>
                <a:lnTo>
                  <a:pt x="4552487" y="4305008"/>
                </a:lnTo>
                <a:lnTo>
                  <a:pt x="4579169" y="4271827"/>
                </a:lnTo>
                <a:cubicBezTo>
                  <a:pt x="4626924" y="4199373"/>
                  <a:pt x="4661103" y="4117553"/>
                  <a:pt x="4678350" y="4029853"/>
                </a:cubicBezTo>
                <a:cubicBezTo>
                  <a:pt x="4532099" y="4061285"/>
                  <a:pt x="4402892" y="4136681"/>
                  <a:pt x="4306196" y="4241205"/>
                </a:cubicBezTo>
                <a:lnTo>
                  <a:pt x="4254073" y="4305008"/>
                </a:lnTo>
                <a:close/>
                <a:moveTo>
                  <a:pt x="4068511" y="0"/>
                </a:moveTo>
                <a:lnTo>
                  <a:pt x="4217148" y="0"/>
                </a:lnTo>
                <a:lnTo>
                  <a:pt x="4239376" y="44350"/>
                </a:lnTo>
                <a:cubicBezTo>
                  <a:pt x="4338970" y="191052"/>
                  <a:pt x="4495311" y="298404"/>
                  <a:pt x="4678350" y="337433"/>
                </a:cubicBezTo>
                <a:cubicBezTo>
                  <a:pt x="4659425" y="241952"/>
                  <a:pt x="4620110" y="153496"/>
                  <a:pt x="4564842" y="76659"/>
                </a:cubicBezTo>
                <a:lnTo>
                  <a:pt x="4496615" y="0"/>
                </a:lnTo>
                <a:lnTo>
                  <a:pt x="4664989" y="0"/>
                </a:lnTo>
                <a:lnTo>
                  <a:pt x="4727623" y="96778"/>
                </a:lnTo>
                <a:cubicBezTo>
                  <a:pt x="4769744" y="175780"/>
                  <a:pt x="4798685" y="262463"/>
                  <a:pt x="4811836" y="354040"/>
                </a:cubicBezTo>
                <a:cubicBezTo>
                  <a:pt x="4812004" y="354093"/>
                  <a:pt x="4812173" y="354098"/>
                  <a:pt x="4812342" y="354103"/>
                </a:cubicBezTo>
                <a:lnTo>
                  <a:pt x="4812882" y="360740"/>
                </a:lnTo>
                <a:cubicBezTo>
                  <a:pt x="4817939" y="390746"/>
                  <a:pt x="4820389" y="421389"/>
                  <a:pt x="4820346" y="452471"/>
                </a:cubicBezTo>
                <a:cubicBezTo>
                  <a:pt x="4821658" y="458057"/>
                  <a:pt x="4821717" y="463681"/>
                  <a:pt x="4821717" y="469318"/>
                </a:cubicBezTo>
                <a:cubicBezTo>
                  <a:pt x="4821717" y="473110"/>
                  <a:pt x="4821690" y="476896"/>
                  <a:pt x="4821124" y="480669"/>
                </a:cubicBezTo>
                <a:lnTo>
                  <a:pt x="4820625" y="480636"/>
                </a:lnTo>
                <a:lnTo>
                  <a:pt x="4820599" y="481127"/>
                </a:lnTo>
                <a:lnTo>
                  <a:pt x="4803481" y="479514"/>
                </a:lnTo>
                <a:cubicBezTo>
                  <a:pt x="4771106" y="478991"/>
                  <a:pt x="4739226" y="476033"/>
                  <a:pt x="4708054" y="470523"/>
                </a:cubicBezTo>
                <a:cubicBezTo>
                  <a:pt x="4702477" y="470939"/>
                  <a:pt x="4697148" y="469998"/>
                  <a:pt x="4691837" y="468995"/>
                </a:cubicBezTo>
                <a:lnTo>
                  <a:pt x="4691721" y="467856"/>
                </a:lnTo>
                <a:cubicBezTo>
                  <a:pt x="4450315" y="428211"/>
                  <a:pt x="4244123" y="289169"/>
                  <a:pt x="4120350" y="95636"/>
                </a:cubicBezTo>
                <a:close/>
                <a:moveTo>
                  <a:pt x="3991674" y="1313979"/>
                </a:moveTo>
                <a:cubicBezTo>
                  <a:pt x="3991674" y="1308297"/>
                  <a:pt x="3991733" y="1302628"/>
                  <a:pt x="3993045" y="1296998"/>
                </a:cubicBezTo>
                <a:cubicBezTo>
                  <a:pt x="3993003" y="1265670"/>
                  <a:pt x="3995452" y="1234785"/>
                  <a:pt x="4000509" y="1204541"/>
                </a:cubicBezTo>
                <a:lnTo>
                  <a:pt x="4001049" y="1197851"/>
                </a:lnTo>
                <a:cubicBezTo>
                  <a:pt x="4001218" y="1197846"/>
                  <a:pt x="4001387" y="1197841"/>
                  <a:pt x="4001555" y="1197788"/>
                </a:cubicBezTo>
                <a:cubicBezTo>
                  <a:pt x="4051831" y="844922"/>
                  <a:pt x="4332870" y="564145"/>
                  <a:pt x="4691720" y="504747"/>
                </a:cubicBezTo>
                <a:lnTo>
                  <a:pt x="4691837" y="503599"/>
                </a:lnTo>
                <a:cubicBezTo>
                  <a:pt x="4697146" y="502589"/>
                  <a:pt x="4702474" y="501641"/>
                  <a:pt x="4708050" y="502060"/>
                </a:cubicBezTo>
                <a:cubicBezTo>
                  <a:pt x="4739233" y="496503"/>
                  <a:pt x="4771126" y="493522"/>
                  <a:pt x="4803512" y="492995"/>
                </a:cubicBezTo>
                <a:lnTo>
                  <a:pt x="4820599" y="491372"/>
                </a:lnTo>
                <a:lnTo>
                  <a:pt x="4820625" y="491866"/>
                </a:lnTo>
                <a:lnTo>
                  <a:pt x="4821123" y="491833"/>
                </a:lnTo>
                <a:lnTo>
                  <a:pt x="4821717" y="503273"/>
                </a:lnTo>
                <a:cubicBezTo>
                  <a:pt x="4821717" y="508954"/>
                  <a:pt x="4821658" y="514621"/>
                  <a:pt x="4820346" y="520249"/>
                </a:cubicBezTo>
                <a:cubicBezTo>
                  <a:pt x="4820389" y="551584"/>
                  <a:pt x="4817938" y="582475"/>
                  <a:pt x="4812879" y="612725"/>
                </a:cubicBezTo>
                <a:lnTo>
                  <a:pt x="4812341" y="619401"/>
                </a:lnTo>
                <a:cubicBezTo>
                  <a:pt x="4812171" y="619406"/>
                  <a:pt x="4812003" y="619411"/>
                  <a:pt x="4811835" y="619464"/>
                </a:cubicBezTo>
                <a:cubicBezTo>
                  <a:pt x="4761560" y="972329"/>
                  <a:pt x="4480521" y="1253106"/>
                  <a:pt x="4121670" y="1312505"/>
                </a:cubicBezTo>
                <a:lnTo>
                  <a:pt x="4121554" y="1313653"/>
                </a:lnTo>
                <a:cubicBezTo>
                  <a:pt x="4116243" y="1314664"/>
                  <a:pt x="4110914" y="1315612"/>
                  <a:pt x="4105337" y="1315193"/>
                </a:cubicBezTo>
                <a:cubicBezTo>
                  <a:pt x="4074165" y="1320747"/>
                  <a:pt x="4042285" y="1323728"/>
                  <a:pt x="4009911" y="1324255"/>
                </a:cubicBezTo>
                <a:lnTo>
                  <a:pt x="3992792" y="1325881"/>
                </a:lnTo>
                <a:lnTo>
                  <a:pt x="3992766" y="1325386"/>
                </a:lnTo>
                <a:lnTo>
                  <a:pt x="3992267" y="1325419"/>
                </a:lnTo>
                <a:cubicBezTo>
                  <a:pt x="3991701" y="1321617"/>
                  <a:pt x="3991674" y="1317801"/>
                  <a:pt x="3991674" y="1313979"/>
                </a:cubicBezTo>
                <a:close/>
                <a:moveTo>
                  <a:pt x="3991674" y="1361805"/>
                </a:moveTo>
                <a:lnTo>
                  <a:pt x="3992268" y="1350455"/>
                </a:lnTo>
                <a:lnTo>
                  <a:pt x="3992766" y="1350487"/>
                </a:lnTo>
                <a:lnTo>
                  <a:pt x="3992792" y="1349997"/>
                </a:lnTo>
                <a:lnTo>
                  <a:pt x="4009880" y="1351607"/>
                </a:lnTo>
                <a:cubicBezTo>
                  <a:pt x="4042265" y="1352130"/>
                  <a:pt x="4074158" y="1355088"/>
                  <a:pt x="4105341" y="1360601"/>
                </a:cubicBezTo>
                <a:cubicBezTo>
                  <a:pt x="4110917" y="1360185"/>
                  <a:pt x="4116245" y="1361126"/>
                  <a:pt x="4121554" y="1362128"/>
                </a:cubicBezTo>
                <a:lnTo>
                  <a:pt x="4121671" y="1363267"/>
                </a:lnTo>
                <a:cubicBezTo>
                  <a:pt x="4480521" y="1422199"/>
                  <a:pt x="4761560" y="1700770"/>
                  <a:pt x="4811836" y="2050865"/>
                </a:cubicBezTo>
                <a:cubicBezTo>
                  <a:pt x="4812004" y="2050918"/>
                  <a:pt x="4812173" y="2050923"/>
                  <a:pt x="4812342" y="2050928"/>
                </a:cubicBezTo>
                <a:lnTo>
                  <a:pt x="4812882" y="2057565"/>
                </a:lnTo>
                <a:cubicBezTo>
                  <a:pt x="4817939" y="2087572"/>
                  <a:pt x="4820389" y="2118214"/>
                  <a:pt x="4820346" y="2149296"/>
                </a:cubicBezTo>
                <a:cubicBezTo>
                  <a:pt x="4821658" y="2154882"/>
                  <a:pt x="4821717" y="2160506"/>
                  <a:pt x="4821717" y="2166144"/>
                </a:cubicBezTo>
                <a:cubicBezTo>
                  <a:pt x="4821717" y="2169936"/>
                  <a:pt x="4821690" y="2173722"/>
                  <a:pt x="4821124" y="2177494"/>
                </a:cubicBezTo>
                <a:lnTo>
                  <a:pt x="4820625" y="2177461"/>
                </a:lnTo>
                <a:lnTo>
                  <a:pt x="4820599" y="2177952"/>
                </a:lnTo>
                <a:lnTo>
                  <a:pt x="4803481" y="2176339"/>
                </a:lnTo>
                <a:cubicBezTo>
                  <a:pt x="4771106" y="2175816"/>
                  <a:pt x="4739226" y="2172858"/>
                  <a:pt x="4708054" y="2167348"/>
                </a:cubicBezTo>
                <a:cubicBezTo>
                  <a:pt x="4702477" y="2167764"/>
                  <a:pt x="4697148" y="2166823"/>
                  <a:pt x="4691837" y="2165820"/>
                </a:cubicBezTo>
                <a:lnTo>
                  <a:pt x="4691721" y="2164681"/>
                </a:lnTo>
                <a:cubicBezTo>
                  <a:pt x="4332870" y="2105749"/>
                  <a:pt x="4051831" y="1827177"/>
                  <a:pt x="4001556" y="1477083"/>
                </a:cubicBezTo>
                <a:cubicBezTo>
                  <a:pt x="4001388" y="1477030"/>
                  <a:pt x="4001220" y="1477026"/>
                  <a:pt x="4001050" y="1477021"/>
                </a:cubicBezTo>
                <a:lnTo>
                  <a:pt x="4000512" y="1470397"/>
                </a:lnTo>
                <a:cubicBezTo>
                  <a:pt x="3995453" y="1440385"/>
                  <a:pt x="3993003" y="1409736"/>
                  <a:pt x="3993045" y="1378647"/>
                </a:cubicBezTo>
                <a:cubicBezTo>
                  <a:pt x="3991733" y="1373063"/>
                  <a:pt x="3991674" y="1367441"/>
                  <a:pt x="3991674" y="1361805"/>
                </a:cubicBezTo>
                <a:close/>
                <a:moveTo>
                  <a:pt x="3991674" y="3010804"/>
                </a:moveTo>
                <a:cubicBezTo>
                  <a:pt x="3991674" y="3005122"/>
                  <a:pt x="3991733" y="2999453"/>
                  <a:pt x="3993045" y="2993823"/>
                </a:cubicBezTo>
                <a:cubicBezTo>
                  <a:pt x="3993003" y="2962495"/>
                  <a:pt x="3995452" y="2931610"/>
                  <a:pt x="4000509" y="2901366"/>
                </a:cubicBezTo>
                <a:lnTo>
                  <a:pt x="4001049" y="2894676"/>
                </a:lnTo>
                <a:cubicBezTo>
                  <a:pt x="4001218" y="2894671"/>
                  <a:pt x="4001387" y="2894666"/>
                  <a:pt x="4001555" y="2894613"/>
                </a:cubicBezTo>
                <a:cubicBezTo>
                  <a:pt x="4051831" y="2541747"/>
                  <a:pt x="4332870" y="2260970"/>
                  <a:pt x="4691720" y="2201572"/>
                </a:cubicBezTo>
                <a:lnTo>
                  <a:pt x="4691837" y="2200424"/>
                </a:lnTo>
                <a:cubicBezTo>
                  <a:pt x="4697146" y="2199414"/>
                  <a:pt x="4702474" y="2198466"/>
                  <a:pt x="4708050" y="2198885"/>
                </a:cubicBezTo>
                <a:cubicBezTo>
                  <a:pt x="4739233" y="2193328"/>
                  <a:pt x="4771126" y="2190347"/>
                  <a:pt x="4803512" y="2189820"/>
                </a:cubicBezTo>
                <a:lnTo>
                  <a:pt x="4820599" y="2188197"/>
                </a:lnTo>
                <a:lnTo>
                  <a:pt x="4820625" y="2188691"/>
                </a:lnTo>
                <a:lnTo>
                  <a:pt x="4821123" y="2188658"/>
                </a:lnTo>
                <a:lnTo>
                  <a:pt x="4821717" y="2200098"/>
                </a:lnTo>
                <a:cubicBezTo>
                  <a:pt x="4821717" y="2205779"/>
                  <a:pt x="4821658" y="2211446"/>
                  <a:pt x="4820346" y="2217074"/>
                </a:cubicBezTo>
                <a:cubicBezTo>
                  <a:pt x="4820389" y="2248409"/>
                  <a:pt x="4817938" y="2279300"/>
                  <a:pt x="4812879" y="2309550"/>
                </a:cubicBezTo>
                <a:lnTo>
                  <a:pt x="4812341" y="2316226"/>
                </a:lnTo>
                <a:cubicBezTo>
                  <a:pt x="4812171" y="2316231"/>
                  <a:pt x="4812003" y="2316236"/>
                  <a:pt x="4811835" y="2316289"/>
                </a:cubicBezTo>
                <a:cubicBezTo>
                  <a:pt x="4761560" y="2669154"/>
                  <a:pt x="4480521" y="2949931"/>
                  <a:pt x="4121670" y="3009330"/>
                </a:cubicBezTo>
                <a:lnTo>
                  <a:pt x="4121554" y="3010478"/>
                </a:lnTo>
                <a:cubicBezTo>
                  <a:pt x="4116243" y="3011489"/>
                  <a:pt x="4110914" y="3012437"/>
                  <a:pt x="4105337" y="3012018"/>
                </a:cubicBezTo>
                <a:cubicBezTo>
                  <a:pt x="4074165" y="3017572"/>
                  <a:pt x="4042285" y="3020553"/>
                  <a:pt x="4009911" y="3021080"/>
                </a:cubicBezTo>
                <a:lnTo>
                  <a:pt x="3992792" y="3022706"/>
                </a:lnTo>
                <a:lnTo>
                  <a:pt x="3992766" y="3022211"/>
                </a:lnTo>
                <a:lnTo>
                  <a:pt x="3992267" y="3022244"/>
                </a:lnTo>
                <a:cubicBezTo>
                  <a:pt x="3991701" y="3018442"/>
                  <a:pt x="3991674" y="3014626"/>
                  <a:pt x="3991674" y="3010804"/>
                </a:cubicBezTo>
                <a:close/>
                <a:moveTo>
                  <a:pt x="3991674" y="3058630"/>
                </a:moveTo>
                <a:lnTo>
                  <a:pt x="3992268" y="3047280"/>
                </a:lnTo>
                <a:lnTo>
                  <a:pt x="3992766" y="3047312"/>
                </a:lnTo>
                <a:lnTo>
                  <a:pt x="3992792" y="3046822"/>
                </a:lnTo>
                <a:lnTo>
                  <a:pt x="4009880" y="3048432"/>
                </a:lnTo>
                <a:cubicBezTo>
                  <a:pt x="4042265" y="3048955"/>
                  <a:pt x="4074158" y="3051913"/>
                  <a:pt x="4105341" y="3057426"/>
                </a:cubicBezTo>
                <a:cubicBezTo>
                  <a:pt x="4110917" y="3057010"/>
                  <a:pt x="4116245" y="3057951"/>
                  <a:pt x="4121554" y="3058953"/>
                </a:cubicBezTo>
                <a:lnTo>
                  <a:pt x="4121671" y="3060092"/>
                </a:lnTo>
                <a:cubicBezTo>
                  <a:pt x="4480521" y="3119024"/>
                  <a:pt x="4761560" y="3397595"/>
                  <a:pt x="4811836" y="3747690"/>
                </a:cubicBezTo>
                <a:cubicBezTo>
                  <a:pt x="4812004" y="3747743"/>
                  <a:pt x="4812173" y="3747748"/>
                  <a:pt x="4812342" y="3747753"/>
                </a:cubicBezTo>
                <a:lnTo>
                  <a:pt x="4812882" y="3754390"/>
                </a:lnTo>
                <a:cubicBezTo>
                  <a:pt x="4817939" y="3784397"/>
                  <a:pt x="4820389" y="3815039"/>
                  <a:pt x="4820346" y="3846121"/>
                </a:cubicBezTo>
                <a:cubicBezTo>
                  <a:pt x="4821658" y="3851707"/>
                  <a:pt x="4821717" y="3857331"/>
                  <a:pt x="4821717" y="3862969"/>
                </a:cubicBezTo>
                <a:cubicBezTo>
                  <a:pt x="4821717" y="3866761"/>
                  <a:pt x="4821690" y="3870547"/>
                  <a:pt x="4821124" y="3874319"/>
                </a:cubicBezTo>
                <a:lnTo>
                  <a:pt x="4820625" y="3874286"/>
                </a:lnTo>
                <a:lnTo>
                  <a:pt x="4820599" y="3874777"/>
                </a:lnTo>
                <a:lnTo>
                  <a:pt x="4803481" y="3873164"/>
                </a:lnTo>
                <a:cubicBezTo>
                  <a:pt x="4771106" y="3872641"/>
                  <a:pt x="4739226" y="3869683"/>
                  <a:pt x="4708054" y="3864173"/>
                </a:cubicBezTo>
                <a:cubicBezTo>
                  <a:pt x="4702477" y="3864589"/>
                  <a:pt x="4697148" y="3863648"/>
                  <a:pt x="4691837" y="3862645"/>
                </a:cubicBezTo>
                <a:lnTo>
                  <a:pt x="4691721" y="3861506"/>
                </a:lnTo>
                <a:cubicBezTo>
                  <a:pt x="4332870" y="3802574"/>
                  <a:pt x="4051831" y="3524002"/>
                  <a:pt x="4001556" y="3173908"/>
                </a:cubicBezTo>
                <a:cubicBezTo>
                  <a:pt x="4001388" y="3173856"/>
                  <a:pt x="4001220" y="3173851"/>
                  <a:pt x="4001050" y="3173846"/>
                </a:cubicBezTo>
                <a:lnTo>
                  <a:pt x="4000512" y="3167222"/>
                </a:lnTo>
                <a:cubicBezTo>
                  <a:pt x="3995453" y="3137210"/>
                  <a:pt x="3993003" y="3106561"/>
                  <a:pt x="3993045" y="3075472"/>
                </a:cubicBezTo>
                <a:cubicBezTo>
                  <a:pt x="3991733" y="3069889"/>
                  <a:pt x="3991674" y="3064266"/>
                  <a:pt x="3991674" y="3058630"/>
                </a:cubicBezTo>
                <a:close/>
                <a:moveTo>
                  <a:pt x="3293448" y="636203"/>
                </a:moveTo>
                <a:cubicBezTo>
                  <a:pt x="3346724" y="907109"/>
                  <a:pt x="3561567" y="1121906"/>
                  <a:pt x="3836757" y="1181049"/>
                </a:cubicBezTo>
                <a:cubicBezTo>
                  <a:pt x="3783482" y="910143"/>
                  <a:pt x="3568638" y="695346"/>
                  <a:pt x="3293448" y="636203"/>
                </a:cubicBezTo>
                <a:close/>
                <a:moveTo>
                  <a:pt x="3293448" y="2333028"/>
                </a:moveTo>
                <a:cubicBezTo>
                  <a:pt x="3346724" y="2603934"/>
                  <a:pt x="3561567" y="2818731"/>
                  <a:pt x="3836757" y="2877874"/>
                </a:cubicBezTo>
                <a:cubicBezTo>
                  <a:pt x="3783482" y="2606968"/>
                  <a:pt x="3568638" y="2392171"/>
                  <a:pt x="3293448" y="2333028"/>
                </a:cubicBezTo>
                <a:close/>
                <a:moveTo>
                  <a:pt x="3293446" y="2034258"/>
                </a:moveTo>
                <a:cubicBezTo>
                  <a:pt x="3568636" y="1975579"/>
                  <a:pt x="3783479" y="1762469"/>
                  <a:pt x="3836755" y="1493690"/>
                </a:cubicBezTo>
                <a:cubicBezTo>
                  <a:pt x="3561565" y="1552369"/>
                  <a:pt x="3346721" y="1765479"/>
                  <a:pt x="3293446" y="2034258"/>
                </a:cubicBezTo>
                <a:close/>
                <a:moveTo>
                  <a:pt x="3293446" y="3731083"/>
                </a:moveTo>
                <a:cubicBezTo>
                  <a:pt x="3568636" y="3672404"/>
                  <a:pt x="3783479" y="3459294"/>
                  <a:pt x="3836755" y="3190516"/>
                </a:cubicBezTo>
                <a:cubicBezTo>
                  <a:pt x="3561565" y="3249194"/>
                  <a:pt x="3346721" y="3462304"/>
                  <a:pt x="3293446" y="3731083"/>
                </a:cubicBezTo>
                <a:close/>
                <a:moveTo>
                  <a:pt x="3150081" y="503273"/>
                </a:moveTo>
                <a:lnTo>
                  <a:pt x="3150675" y="491833"/>
                </a:lnTo>
                <a:lnTo>
                  <a:pt x="3151173" y="491866"/>
                </a:lnTo>
                <a:lnTo>
                  <a:pt x="3151199" y="491372"/>
                </a:lnTo>
                <a:lnTo>
                  <a:pt x="3168287" y="492995"/>
                </a:lnTo>
                <a:cubicBezTo>
                  <a:pt x="3200672" y="493522"/>
                  <a:pt x="3232565" y="496503"/>
                  <a:pt x="3263748" y="502060"/>
                </a:cubicBezTo>
                <a:cubicBezTo>
                  <a:pt x="3269324" y="501641"/>
                  <a:pt x="3274652" y="502589"/>
                  <a:pt x="3279961" y="503599"/>
                </a:cubicBezTo>
                <a:lnTo>
                  <a:pt x="3280078" y="504747"/>
                </a:lnTo>
                <a:cubicBezTo>
                  <a:pt x="3638928" y="564145"/>
                  <a:pt x="3919967" y="844922"/>
                  <a:pt x="3970244" y="1197788"/>
                </a:cubicBezTo>
                <a:cubicBezTo>
                  <a:pt x="3970411" y="1197841"/>
                  <a:pt x="3970581" y="1197846"/>
                  <a:pt x="3970749" y="1197851"/>
                </a:cubicBezTo>
                <a:lnTo>
                  <a:pt x="3971290" y="1204541"/>
                </a:lnTo>
                <a:cubicBezTo>
                  <a:pt x="3976346" y="1234785"/>
                  <a:pt x="3978796" y="1265670"/>
                  <a:pt x="3978754" y="1296998"/>
                </a:cubicBezTo>
                <a:cubicBezTo>
                  <a:pt x="3980066" y="1302628"/>
                  <a:pt x="3980124" y="1308297"/>
                  <a:pt x="3980124" y="1313979"/>
                </a:cubicBezTo>
                <a:cubicBezTo>
                  <a:pt x="3980124" y="1317801"/>
                  <a:pt x="3980097" y="1321617"/>
                  <a:pt x="3979531" y="1325419"/>
                </a:cubicBezTo>
                <a:lnTo>
                  <a:pt x="3979032" y="1325386"/>
                </a:lnTo>
                <a:lnTo>
                  <a:pt x="3979006" y="1325881"/>
                </a:lnTo>
                <a:lnTo>
                  <a:pt x="3961888" y="1324255"/>
                </a:lnTo>
                <a:cubicBezTo>
                  <a:pt x="3929514" y="1323728"/>
                  <a:pt x="3897633" y="1320747"/>
                  <a:pt x="3866461" y="1315193"/>
                </a:cubicBezTo>
                <a:cubicBezTo>
                  <a:pt x="3860884" y="1315612"/>
                  <a:pt x="3855555" y="1314664"/>
                  <a:pt x="3850245" y="1313653"/>
                </a:cubicBezTo>
                <a:lnTo>
                  <a:pt x="3850129" y="1312505"/>
                </a:lnTo>
                <a:cubicBezTo>
                  <a:pt x="3491277" y="1253106"/>
                  <a:pt x="3210238" y="972329"/>
                  <a:pt x="3159963" y="619464"/>
                </a:cubicBezTo>
                <a:cubicBezTo>
                  <a:pt x="3159795" y="619411"/>
                  <a:pt x="3159627" y="619406"/>
                  <a:pt x="3159457" y="619401"/>
                </a:cubicBezTo>
                <a:lnTo>
                  <a:pt x="3158919" y="612725"/>
                </a:lnTo>
                <a:cubicBezTo>
                  <a:pt x="3153860" y="582475"/>
                  <a:pt x="3151410" y="551584"/>
                  <a:pt x="3151452" y="520249"/>
                </a:cubicBezTo>
                <a:cubicBezTo>
                  <a:pt x="3150140" y="514621"/>
                  <a:pt x="3150081" y="508954"/>
                  <a:pt x="3150081" y="503273"/>
                </a:cubicBezTo>
                <a:close/>
                <a:moveTo>
                  <a:pt x="3150081" y="2200098"/>
                </a:moveTo>
                <a:lnTo>
                  <a:pt x="3150675" y="2188658"/>
                </a:lnTo>
                <a:lnTo>
                  <a:pt x="3151173" y="2188691"/>
                </a:lnTo>
                <a:lnTo>
                  <a:pt x="3151199" y="2188197"/>
                </a:lnTo>
                <a:lnTo>
                  <a:pt x="3168287" y="2189820"/>
                </a:lnTo>
                <a:cubicBezTo>
                  <a:pt x="3200672" y="2190347"/>
                  <a:pt x="3232565" y="2193328"/>
                  <a:pt x="3263748" y="2198885"/>
                </a:cubicBezTo>
                <a:cubicBezTo>
                  <a:pt x="3269324" y="2198466"/>
                  <a:pt x="3274652" y="2199414"/>
                  <a:pt x="3279961" y="2200424"/>
                </a:cubicBezTo>
                <a:lnTo>
                  <a:pt x="3280078" y="2201572"/>
                </a:lnTo>
                <a:cubicBezTo>
                  <a:pt x="3638928" y="2260970"/>
                  <a:pt x="3919967" y="2541747"/>
                  <a:pt x="3970244" y="2894613"/>
                </a:cubicBezTo>
                <a:cubicBezTo>
                  <a:pt x="3970411" y="2894666"/>
                  <a:pt x="3970581" y="2894671"/>
                  <a:pt x="3970749" y="2894676"/>
                </a:cubicBezTo>
                <a:lnTo>
                  <a:pt x="3971290" y="2901366"/>
                </a:lnTo>
                <a:cubicBezTo>
                  <a:pt x="3976346" y="2931610"/>
                  <a:pt x="3978796" y="2962495"/>
                  <a:pt x="3978754" y="2993823"/>
                </a:cubicBezTo>
                <a:cubicBezTo>
                  <a:pt x="3980066" y="2999453"/>
                  <a:pt x="3980124" y="3005122"/>
                  <a:pt x="3980124" y="3010804"/>
                </a:cubicBezTo>
                <a:cubicBezTo>
                  <a:pt x="3980124" y="3014626"/>
                  <a:pt x="3980097" y="3018442"/>
                  <a:pt x="3979531" y="3022244"/>
                </a:cubicBezTo>
                <a:lnTo>
                  <a:pt x="3979032" y="3022211"/>
                </a:lnTo>
                <a:lnTo>
                  <a:pt x="3979006" y="3022706"/>
                </a:lnTo>
                <a:lnTo>
                  <a:pt x="3961888" y="3021080"/>
                </a:lnTo>
                <a:cubicBezTo>
                  <a:pt x="3929514" y="3020553"/>
                  <a:pt x="3897633" y="3017572"/>
                  <a:pt x="3866461" y="3012018"/>
                </a:cubicBezTo>
                <a:cubicBezTo>
                  <a:pt x="3860884" y="3012437"/>
                  <a:pt x="3855555" y="3011489"/>
                  <a:pt x="3850245" y="3010478"/>
                </a:cubicBezTo>
                <a:lnTo>
                  <a:pt x="3850129" y="3009330"/>
                </a:lnTo>
                <a:cubicBezTo>
                  <a:pt x="3491277" y="2949931"/>
                  <a:pt x="3210238" y="2669154"/>
                  <a:pt x="3159963" y="2316289"/>
                </a:cubicBezTo>
                <a:cubicBezTo>
                  <a:pt x="3159795" y="2316236"/>
                  <a:pt x="3159627" y="2316231"/>
                  <a:pt x="3159457" y="2316226"/>
                </a:cubicBezTo>
                <a:lnTo>
                  <a:pt x="3158919" y="2309550"/>
                </a:lnTo>
                <a:cubicBezTo>
                  <a:pt x="3153860" y="2279300"/>
                  <a:pt x="3151410" y="2248409"/>
                  <a:pt x="3151452" y="2217074"/>
                </a:cubicBezTo>
                <a:cubicBezTo>
                  <a:pt x="3150140" y="2211446"/>
                  <a:pt x="3150081" y="2205779"/>
                  <a:pt x="3150081" y="2200098"/>
                </a:cubicBezTo>
                <a:close/>
                <a:moveTo>
                  <a:pt x="3150081" y="3896923"/>
                </a:moveTo>
                <a:lnTo>
                  <a:pt x="3150675" y="3885483"/>
                </a:lnTo>
                <a:lnTo>
                  <a:pt x="3151173" y="3885516"/>
                </a:lnTo>
                <a:lnTo>
                  <a:pt x="3151199" y="3885022"/>
                </a:lnTo>
                <a:lnTo>
                  <a:pt x="3168287" y="3886645"/>
                </a:lnTo>
                <a:cubicBezTo>
                  <a:pt x="3200672" y="3887172"/>
                  <a:pt x="3232565" y="3890153"/>
                  <a:pt x="3263748" y="3895710"/>
                </a:cubicBezTo>
                <a:cubicBezTo>
                  <a:pt x="3269324" y="3895291"/>
                  <a:pt x="3274652" y="3896239"/>
                  <a:pt x="3279961" y="3897249"/>
                </a:cubicBezTo>
                <a:lnTo>
                  <a:pt x="3280078" y="3898397"/>
                </a:lnTo>
                <a:cubicBezTo>
                  <a:pt x="3514137" y="3937139"/>
                  <a:pt x="3715094" y="4070062"/>
                  <a:pt x="3840331" y="4255797"/>
                </a:cubicBezTo>
                <a:lnTo>
                  <a:pt x="3868775" y="4305008"/>
                </a:lnTo>
                <a:lnTo>
                  <a:pt x="3717725" y="4305008"/>
                </a:lnTo>
                <a:lnTo>
                  <a:pt x="3665602" y="4241205"/>
                </a:lnTo>
                <a:cubicBezTo>
                  <a:pt x="3568906" y="4136681"/>
                  <a:pt x="3439699" y="4061285"/>
                  <a:pt x="3293448" y="4029853"/>
                </a:cubicBezTo>
                <a:cubicBezTo>
                  <a:pt x="3310695" y="4117553"/>
                  <a:pt x="3344874" y="4199373"/>
                  <a:pt x="3392629" y="4271827"/>
                </a:cubicBezTo>
                <a:lnTo>
                  <a:pt x="3419311" y="4305008"/>
                </a:lnTo>
                <a:lnTo>
                  <a:pt x="3265201" y="4305008"/>
                </a:lnTo>
                <a:lnTo>
                  <a:pt x="3235080" y="4254710"/>
                </a:lnTo>
                <a:cubicBezTo>
                  <a:pt x="3197877" y="4179889"/>
                  <a:pt x="3172145" y="4098618"/>
                  <a:pt x="3159963" y="4013114"/>
                </a:cubicBezTo>
                <a:cubicBezTo>
                  <a:pt x="3159795" y="4013061"/>
                  <a:pt x="3159627" y="4013056"/>
                  <a:pt x="3159457" y="4013051"/>
                </a:cubicBezTo>
                <a:lnTo>
                  <a:pt x="3158919" y="4006375"/>
                </a:lnTo>
                <a:cubicBezTo>
                  <a:pt x="3153860" y="3976125"/>
                  <a:pt x="3151410" y="3945234"/>
                  <a:pt x="3151452" y="3913899"/>
                </a:cubicBezTo>
                <a:cubicBezTo>
                  <a:pt x="3150140" y="3908271"/>
                  <a:pt x="3150081" y="3902604"/>
                  <a:pt x="3150081" y="3896923"/>
                </a:cubicBezTo>
                <a:close/>
                <a:moveTo>
                  <a:pt x="3150079" y="469318"/>
                </a:moveTo>
                <a:cubicBezTo>
                  <a:pt x="3150079" y="463681"/>
                  <a:pt x="3150138" y="458057"/>
                  <a:pt x="3151450" y="452471"/>
                </a:cubicBezTo>
                <a:cubicBezTo>
                  <a:pt x="3151408" y="421389"/>
                  <a:pt x="3153857" y="390746"/>
                  <a:pt x="3158914" y="360740"/>
                </a:cubicBezTo>
                <a:lnTo>
                  <a:pt x="3159454" y="354103"/>
                </a:lnTo>
                <a:cubicBezTo>
                  <a:pt x="3159623" y="354098"/>
                  <a:pt x="3159792" y="354093"/>
                  <a:pt x="3159960" y="354040"/>
                </a:cubicBezTo>
                <a:cubicBezTo>
                  <a:pt x="3173111" y="262463"/>
                  <a:pt x="3202052" y="175780"/>
                  <a:pt x="3244173" y="96778"/>
                </a:cubicBezTo>
                <a:lnTo>
                  <a:pt x="3306807" y="0"/>
                </a:lnTo>
                <a:lnTo>
                  <a:pt x="3475182" y="0"/>
                </a:lnTo>
                <a:lnTo>
                  <a:pt x="3406954" y="76659"/>
                </a:lnTo>
                <a:cubicBezTo>
                  <a:pt x="3351687" y="153496"/>
                  <a:pt x="3312372" y="241952"/>
                  <a:pt x="3293446" y="337433"/>
                </a:cubicBezTo>
                <a:cubicBezTo>
                  <a:pt x="3476486" y="298404"/>
                  <a:pt x="3632827" y="191052"/>
                  <a:pt x="3732420" y="44350"/>
                </a:cubicBezTo>
                <a:lnTo>
                  <a:pt x="3754649" y="0"/>
                </a:lnTo>
                <a:lnTo>
                  <a:pt x="3903287" y="0"/>
                </a:lnTo>
                <a:lnTo>
                  <a:pt x="3851448" y="95636"/>
                </a:lnTo>
                <a:cubicBezTo>
                  <a:pt x="3727674" y="289169"/>
                  <a:pt x="3521481" y="428211"/>
                  <a:pt x="3280075" y="467856"/>
                </a:cubicBezTo>
                <a:lnTo>
                  <a:pt x="3279959" y="468995"/>
                </a:lnTo>
                <a:cubicBezTo>
                  <a:pt x="3274648" y="469998"/>
                  <a:pt x="3269319" y="470939"/>
                  <a:pt x="3263742" y="470523"/>
                </a:cubicBezTo>
                <a:cubicBezTo>
                  <a:pt x="3232570" y="476033"/>
                  <a:pt x="3200690" y="478991"/>
                  <a:pt x="3168316" y="479514"/>
                </a:cubicBezTo>
                <a:lnTo>
                  <a:pt x="3151197" y="481127"/>
                </a:lnTo>
                <a:lnTo>
                  <a:pt x="3151171" y="480636"/>
                </a:lnTo>
                <a:lnTo>
                  <a:pt x="3150672" y="480669"/>
                </a:lnTo>
                <a:cubicBezTo>
                  <a:pt x="3150106" y="476896"/>
                  <a:pt x="3150079" y="473110"/>
                  <a:pt x="3150079" y="469318"/>
                </a:cubicBezTo>
                <a:close/>
                <a:moveTo>
                  <a:pt x="3150079" y="2166144"/>
                </a:moveTo>
                <a:cubicBezTo>
                  <a:pt x="3150079" y="2160506"/>
                  <a:pt x="3150138" y="2154882"/>
                  <a:pt x="3151450" y="2149296"/>
                </a:cubicBezTo>
                <a:cubicBezTo>
                  <a:pt x="3151408" y="2118214"/>
                  <a:pt x="3153857" y="2087572"/>
                  <a:pt x="3158914" y="2057565"/>
                </a:cubicBezTo>
                <a:lnTo>
                  <a:pt x="3159454" y="2050928"/>
                </a:lnTo>
                <a:cubicBezTo>
                  <a:pt x="3159623" y="2050923"/>
                  <a:pt x="3159792" y="2050918"/>
                  <a:pt x="3159960" y="2050865"/>
                </a:cubicBezTo>
                <a:cubicBezTo>
                  <a:pt x="3210236" y="1700770"/>
                  <a:pt x="3491275" y="1422199"/>
                  <a:pt x="3850126" y="1363267"/>
                </a:cubicBezTo>
                <a:lnTo>
                  <a:pt x="3850243" y="1362128"/>
                </a:lnTo>
                <a:cubicBezTo>
                  <a:pt x="3855551" y="1361126"/>
                  <a:pt x="3860879" y="1360185"/>
                  <a:pt x="3866455" y="1360601"/>
                </a:cubicBezTo>
                <a:cubicBezTo>
                  <a:pt x="3897639" y="1355088"/>
                  <a:pt x="3929531" y="1352130"/>
                  <a:pt x="3961917" y="1351607"/>
                </a:cubicBezTo>
                <a:lnTo>
                  <a:pt x="3979004" y="1349997"/>
                </a:lnTo>
                <a:lnTo>
                  <a:pt x="3979030" y="1350487"/>
                </a:lnTo>
                <a:lnTo>
                  <a:pt x="3979528" y="1350455"/>
                </a:lnTo>
                <a:lnTo>
                  <a:pt x="3980122" y="1361805"/>
                </a:lnTo>
                <a:cubicBezTo>
                  <a:pt x="3980122" y="1367441"/>
                  <a:pt x="3980064" y="1373063"/>
                  <a:pt x="3978752" y="1378647"/>
                </a:cubicBezTo>
                <a:cubicBezTo>
                  <a:pt x="3978794" y="1409736"/>
                  <a:pt x="3976343" y="1440385"/>
                  <a:pt x="3971285" y="1470397"/>
                </a:cubicBezTo>
                <a:lnTo>
                  <a:pt x="3970746" y="1477021"/>
                </a:lnTo>
                <a:cubicBezTo>
                  <a:pt x="3970577" y="1477026"/>
                  <a:pt x="3970408" y="1477030"/>
                  <a:pt x="3970241" y="1477083"/>
                </a:cubicBezTo>
                <a:cubicBezTo>
                  <a:pt x="3919965" y="1827177"/>
                  <a:pt x="3638926" y="2105749"/>
                  <a:pt x="3280075" y="2164681"/>
                </a:cubicBezTo>
                <a:lnTo>
                  <a:pt x="3279959" y="2165820"/>
                </a:lnTo>
                <a:cubicBezTo>
                  <a:pt x="3274648" y="2166823"/>
                  <a:pt x="3269319" y="2167764"/>
                  <a:pt x="3263742" y="2167348"/>
                </a:cubicBezTo>
                <a:cubicBezTo>
                  <a:pt x="3232570" y="2172858"/>
                  <a:pt x="3200690" y="2175816"/>
                  <a:pt x="3168316" y="2176339"/>
                </a:cubicBezTo>
                <a:lnTo>
                  <a:pt x="3151197" y="2177952"/>
                </a:lnTo>
                <a:lnTo>
                  <a:pt x="3151171" y="2177461"/>
                </a:lnTo>
                <a:lnTo>
                  <a:pt x="3150672" y="2177494"/>
                </a:lnTo>
                <a:cubicBezTo>
                  <a:pt x="3150106" y="2173722"/>
                  <a:pt x="3150079" y="2169936"/>
                  <a:pt x="3150079" y="2166144"/>
                </a:cubicBezTo>
                <a:close/>
                <a:moveTo>
                  <a:pt x="3150079" y="3862969"/>
                </a:moveTo>
                <a:cubicBezTo>
                  <a:pt x="3150079" y="3857331"/>
                  <a:pt x="3150138" y="3851707"/>
                  <a:pt x="3151450" y="3846121"/>
                </a:cubicBezTo>
                <a:cubicBezTo>
                  <a:pt x="3151408" y="3815039"/>
                  <a:pt x="3153857" y="3784397"/>
                  <a:pt x="3158914" y="3754390"/>
                </a:cubicBezTo>
                <a:lnTo>
                  <a:pt x="3159454" y="3747753"/>
                </a:lnTo>
                <a:cubicBezTo>
                  <a:pt x="3159623" y="3747748"/>
                  <a:pt x="3159792" y="3747743"/>
                  <a:pt x="3159960" y="3747690"/>
                </a:cubicBezTo>
                <a:cubicBezTo>
                  <a:pt x="3210236" y="3397595"/>
                  <a:pt x="3491275" y="3119024"/>
                  <a:pt x="3850126" y="3060092"/>
                </a:cubicBezTo>
                <a:lnTo>
                  <a:pt x="3850243" y="3058953"/>
                </a:lnTo>
                <a:cubicBezTo>
                  <a:pt x="3855551" y="3057951"/>
                  <a:pt x="3860879" y="3057010"/>
                  <a:pt x="3866455" y="3057426"/>
                </a:cubicBezTo>
                <a:cubicBezTo>
                  <a:pt x="3897639" y="3051913"/>
                  <a:pt x="3929531" y="3048955"/>
                  <a:pt x="3961917" y="3048432"/>
                </a:cubicBezTo>
                <a:lnTo>
                  <a:pt x="3979004" y="3046822"/>
                </a:lnTo>
                <a:lnTo>
                  <a:pt x="3979030" y="3047312"/>
                </a:lnTo>
                <a:lnTo>
                  <a:pt x="3979528" y="3047280"/>
                </a:lnTo>
                <a:lnTo>
                  <a:pt x="3980122" y="3058630"/>
                </a:lnTo>
                <a:cubicBezTo>
                  <a:pt x="3980122" y="3064266"/>
                  <a:pt x="3980064" y="3069889"/>
                  <a:pt x="3978752" y="3075472"/>
                </a:cubicBezTo>
                <a:cubicBezTo>
                  <a:pt x="3978794" y="3106561"/>
                  <a:pt x="3976343" y="3137210"/>
                  <a:pt x="3971285" y="3167222"/>
                </a:cubicBezTo>
                <a:lnTo>
                  <a:pt x="3970746" y="3173846"/>
                </a:lnTo>
                <a:cubicBezTo>
                  <a:pt x="3970577" y="3173851"/>
                  <a:pt x="3970408" y="3173856"/>
                  <a:pt x="3970241" y="3173908"/>
                </a:cubicBezTo>
                <a:cubicBezTo>
                  <a:pt x="3919965" y="3524002"/>
                  <a:pt x="3638926" y="3802574"/>
                  <a:pt x="3280075" y="3861506"/>
                </a:cubicBezTo>
                <a:lnTo>
                  <a:pt x="3279959" y="3862645"/>
                </a:lnTo>
                <a:cubicBezTo>
                  <a:pt x="3274648" y="3863648"/>
                  <a:pt x="3269319" y="3864589"/>
                  <a:pt x="3263742" y="3864173"/>
                </a:cubicBezTo>
                <a:cubicBezTo>
                  <a:pt x="3232570" y="3869683"/>
                  <a:pt x="3200690" y="3872641"/>
                  <a:pt x="3168316" y="3873164"/>
                </a:cubicBezTo>
                <a:lnTo>
                  <a:pt x="3151197" y="3874777"/>
                </a:lnTo>
                <a:lnTo>
                  <a:pt x="3151171" y="3874286"/>
                </a:lnTo>
                <a:lnTo>
                  <a:pt x="3150672" y="3874319"/>
                </a:lnTo>
                <a:cubicBezTo>
                  <a:pt x="3150106" y="3870547"/>
                  <a:pt x="3150079" y="3866761"/>
                  <a:pt x="3150079" y="3862969"/>
                </a:cubicBezTo>
                <a:close/>
                <a:moveTo>
                  <a:pt x="2442890" y="1181049"/>
                </a:moveTo>
                <a:cubicBezTo>
                  <a:pt x="2718080" y="1121906"/>
                  <a:pt x="2932923" y="907109"/>
                  <a:pt x="2986199" y="636203"/>
                </a:cubicBezTo>
                <a:cubicBezTo>
                  <a:pt x="2711009" y="695346"/>
                  <a:pt x="2496165" y="910143"/>
                  <a:pt x="2442890" y="1181049"/>
                </a:cubicBezTo>
                <a:close/>
                <a:moveTo>
                  <a:pt x="2442890" y="1493690"/>
                </a:moveTo>
                <a:cubicBezTo>
                  <a:pt x="2496166" y="1762469"/>
                  <a:pt x="2711009" y="1975579"/>
                  <a:pt x="2986199" y="2034258"/>
                </a:cubicBezTo>
                <a:cubicBezTo>
                  <a:pt x="2932924" y="1765479"/>
                  <a:pt x="2718080" y="1552369"/>
                  <a:pt x="2442890" y="1493690"/>
                </a:cubicBezTo>
                <a:close/>
                <a:moveTo>
                  <a:pt x="2442890" y="2877874"/>
                </a:moveTo>
                <a:cubicBezTo>
                  <a:pt x="2718080" y="2818731"/>
                  <a:pt x="2932923" y="2603934"/>
                  <a:pt x="2986199" y="2333028"/>
                </a:cubicBezTo>
                <a:cubicBezTo>
                  <a:pt x="2711009" y="2392171"/>
                  <a:pt x="2496165" y="2606968"/>
                  <a:pt x="2442890" y="2877874"/>
                </a:cubicBezTo>
                <a:close/>
                <a:moveTo>
                  <a:pt x="2442890" y="3190516"/>
                </a:moveTo>
                <a:cubicBezTo>
                  <a:pt x="2496166" y="3459294"/>
                  <a:pt x="2711009" y="3672404"/>
                  <a:pt x="2986199" y="3731083"/>
                </a:cubicBezTo>
                <a:cubicBezTo>
                  <a:pt x="2932924" y="3462304"/>
                  <a:pt x="2718080" y="3249194"/>
                  <a:pt x="2442890" y="3190516"/>
                </a:cubicBezTo>
                <a:close/>
                <a:moveTo>
                  <a:pt x="2410871" y="4305008"/>
                </a:moveTo>
                <a:lnTo>
                  <a:pt x="2439316" y="4255797"/>
                </a:lnTo>
                <a:cubicBezTo>
                  <a:pt x="2564553" y="4070062"/>
                  <a:pt x="2765510" y="3937139"/>
                  <a:pt x="2999569" y="3898397"/>
                </a:cubicBezTo>
                <a:lnTo>
                  <a:pt x="2999686" y="3897249"/>
                </a:lnTo>
                <a:cubicBezTo>
                  <a:pt x="3004995" y="3896239"/>
                  <a:pt x="3010323" y="3895291"/>
                  <a:pt x="3015899" y="3895710"/>
                </a:cubicBezTo>
                <a:cubicBezTo>
                  <a:pt x="3047082" y="3890153"/>
                  <a:pt x="3078975" y="3887172"/>
                  <a:pt x="3111360" y="3886645"/>
                </a:cubicBezTo>
                <a:lnTo>
                  <a:pt x="3128448" y="3885022"/>
                </a:lnTo>
                <a:lnTo>
                  <a:pt x="3128474" y="3885516"/>
                </a:lnTo>
                <a:lnTo>
                  <a:pt x="3128972" y="3885483"/>
                </a:lnTo>
                <a:lnTo>
                  <a:pt x="3129566" y="3896923"/>
                </a:lnTo>
                <a:cubicBezTo>
                  <a:pt x="3129566" y="3902604"/>
                  <a:pt x="3129507" y="3908271"/>
                  <a:pt x="3128195" y="3913899"/>
                </a:cubicBezTo>
                <a:cubicBezTo>
                  <a:pt x="3128237" y="3945234"/>
                  <a:pt x="3125787" y="3976125"/>
                  <a:pt x="3120728" y="4006375"/>
                </a:cubicBezTo>
                <a:lnTo>
                  <a:pt x="3120190" y="4013051"/>
                </a:lnTo>
                <a:cubicBezTo>
                  <a:pt x="3120020" y="4013056"/>
                  <a:pt x="3119852" y="4013061"/>
                  <a:pt x="3119684" y="4013114"/>
                </a:cubicBezTo>
                <a:cubicBezTo>
                  <a:pt x="3107502" y="4098618"/>
                  <a:pt x="3081770" y="4179889"/>
                  <a:pt x="3044567" y="4254710"/>
                </a:cubicBezTo>
                <a:lnTo>
                  <a:pt x="3014445" y="4305008"/>
                </a:lnTo>
                <a:lnTo>
                  <a:pt x="2860336" y="4305008"/>
                </a:lnTo>
                <a:lnTo>
                  <a:pt x="2887018" y="4271827"/>
                </a:lnTo>
                <a:cubicBezTo>
                  <a:pt x="2934773" y="4199373"/>
                  <a:pt x="2968952" y="4117553"/>
                  <a:pt x="2986199" y="4029853"/>
                </a:cubicBezTo>
                <a:cubicBezTo>
                  <a:pt x="2839947" y="4061285"/>
                  <a:pt x="2710740" y="4136681"/>
                  <a:pt x="2614045" y="4241205"/>
                </a:cubicBezTo>
                <a:lnTo>
                  <a:pt x="2561922" y="4305008"/>
                </a:lnTo>
                <a:close/>
                <a:moveTo>
                  <a:pt x="2376360" y="0"/>
                </a:moveTo>
                <a:lnTo>
                  <a:pt x="2524998" y="0"/>
                </a:lnTo>
                <a:lnTo>
                  <a:pt x="2547226" y="44350"/>
                </a:lnTo>
                <a:cubicBezTo>
                  <a:pt x="2646819" y="191052"/>
                  <a:pt x="2803160" y="298404"/>
                  <a:pt x="2986199" y="337433"/>
                </a:cubicBezTo>
                <a:cubicBezTo>
                  <a:pt x="2967274" y="241952"/>
                  <a:pt x="2927959" y="153496"/>
                  <a:pt x="2872691" y="76659"/>
                </a:cubicBezTo>
                <a:lnTo>
                  <a:pt x="2804464" y="0"/>
                </a:lnTo>
                <a:lnTo>
                  <a:pt x="2972839" y="0"/>
                </a:lnTo>
                <a:lnTo>
                  <a:pt x="3035473" y="96778"/>
                </a:lnTo>
                <a:cubicBezTo>
                  <a:pt x="3077594" y="175780"/>
                  <a:pt x="3106535" y="262463"/>
                  <a:pt x="3119686" y="354040"/>
                </a:cubicBezTo>
                <a:cubicBezTo>
                  <a:pt x="3119853" y="354093"/>
                  <a:pt x="3120023" y="354098"/>
                  <a:pt x="3120191" y="354103"/>
                </a:cubicBezTo>
                <a:lnTo>
                  <a:pt x="3120732" y="360740"/>
                </a:lnTo>
                <a:cubicBezTo>
                  <a:pt x="3125788" y="390746"/>
                  <a:pt x="3128238" y="421389"/>
                  <a:pt x="3128196" y="452471"/>
                </a:cubicBezTo>
                <a:cubicBezTo>
                  <a:pt x="3129508" y="458057"/>
                  <a:pt x="3129566" y="463681"/>
                  <a:pt x="3129566" y="469318"/>
                </a:cubicBezTo>
                <a:cubicBezTo>
                  <a:pt x="3129566" y="473110"/>
                  <a:pt x="3129539" y="476896"/>
                  <a:pt x="3128973" y="480669"/>
                </a:cubicBezTo>
                <a:lnTo>
                  <a:pt x="3128474" y="480636"/>
                </a:lnTo>
                <a:lnTo>
                  <a:pt x="3128448" y="481127"/>
                </a:lnTo>
                <a:lnTo>
                  <a:pt x="3111330" y="479514"/>
                </a:lnTo>
                <a:cubicBezTo>
                  <a:pt x="3078956" y="478991"/>
                  <a:pt x="3047075" y="476033"/>
                  <a:pt x="3015903" y="470523"/>
                </a:cubicBezTo>
                <a:cubicBezTo>
                  <a:pt x="3010326" y="470939"/>
                  <a:pt x="3004997" y="469998"/>
                  <a:pt x="2999687" y="468995"/>
                </a:cubicBezTo>
                <a:lnTo>
                  <a:pt x="2999571" y="467856"/>
                </a:lnTo>
                <a:cubicBezTo>
                  <a:pt x="2758165" y="428211"/>
                  <a:pt x="2551973" y="289169"/>
                  <a:pt x="2428199" y="95636"/>
                </a:cubicBezTo>
                <a:close/>
                <a:moveTo>
                  <a:pt x="2299523" y="1313979"/>
                </a:moveTo>
                <a:cubicBezTo>
                  <a:pt x="2299523" y="1308297"/>
                  <a:pt x="2299582" y="1302628"/>
                  <a:pt x="2300894" y="1296998"/>
                </a:cubicBezTo>
                <a:cubicBezTo>
                  <a:pt x="2300852" y="1265670"/>
                  <a:pt x="2303301" y="1234785"/>
                  <a:pt x="2308358" y="1204541"/>
                </a:cubicBezTo>
                <a:lnTo>
                  <a:pt x="2308898" y="1197851"/>
                </a:lnTo>
                <a:cubicBezTo>
                  <a:pt x="2309067" y="1197846"/>
                  <a:pt x="2309236" y="1197841"/>
                  <a:pt x="2309404" y="1197788"/>
                </a:cubicBezTo>
                <a:cubicBezTo>
                  <a:pt x="2359680" y="844922"/>
                  <a:pt x="2640719" y="564145"/>
                  <a:pt x="2999570" y="504747"/>
                </a:cubicBezTo>
                <a:lnTo>
                  <a:pt x="2999687" y="503599"/>
                </a:lnTo>
                <a:cubicBezTo>
                  <a:pt x="3004995" y="502589"/>
                  <a:pt x="3010323" y="501641"/>
                  <a:pt x="3015899" y="502060"/>
                </a:cubicBezTo>
                <a:cubicBezTo>
                  <a:pt x="3047083" y="496503"/>
                  <a:pt x="3078975" y="493522"/>
                  <a:pt x="3111361" y="492995"/>
                </a:cubicBezTo>
                <a:lnTo>
                  <a:pt x="3128448" y="491372"/>
                </a:lnTo>
                <a:lnTo>
                  <a:pt x="3128474" y="491866"/>
                </a:lnTo>
                <a:lnTo>
                  <a:pt x="3128972" y="491833"/>
                </a:lnTo>
                <a:lnTo>
                  <a:pt x="3129566" y="503273"/>
                </a:lnTo>
                <a:cubicBezTo>
                  <a:pt x="3129566" y="508954"/>
                  <a:pt x="3129508" y="514621"/>
                  <a:pt x="3128196" y="520249"/>
                </a:cubicBezTo>
                <a:cubicBezTo>
                  <a:pt x="3128238" y="551584"/>
                  <a:pt x="3125787" y="582475"/>
                  <a:pt x="3120729" y="612725"/>
                </a:cubicBezTo>
                <a:lnTo>
                  <a:pt x="3120190" y="619401"/>
                </a:lnTo>
                <a:cubicBezTo>
                  <a:pt x="3120021" y="619406"/>
                  <a:pt x="3119852" y="619411"/>
                  <a:pt x="3119685" y="619464"/>
                </a:cubicBezTo>
                <a:cubicBezTo>
                  <a:pt x="3069409" y="972329"/>
                  <a:pt x="2788370" y="1253106"/>
                  <a:pt x="2429519" y="1312505"/>
                </a:cubicBezTo>
                <a:lnTo>
                  <a:pt x="2429403" y="1313653"/>
                </a:lnTo>
                <a:cubicBezTo>
                  <a:pt x="2424092" y="1314664"/>
                  <a:pt x="2418763" y="1315612"/>
                  <a:pt x="2413186" y="1315193"/>
                </a:cubicBezTo>
                <a:cubicBezTo>
                  <a:pt x="2382014" y="1320747"/>
                  <a:pt x="2350134" y="1323728"/>
                  <a:pt x="2317760" y="1324255"/>
                </a:cubicBezTo>
                <a:lnTo>
                  <a:pt x="2300641" y="1325881"/>
                </a:lnTo>
                <a:lnTo>
                  <a:pt x="2300615" y="1325386"/>
                </a:lnTo>
                <a:lnTo>
                  <a:pt x="2300116" y="1325419"/>
                </a:lnTo>
                <a:cubicBezTo>
                  <a:pt x="2299550" y="1321617"/>
                  <a:pt x="2299523" y="1317801"/>
                  <a:pt x="2299523" y="1313979"/>
                </a:cubicBezTo>
                <a:close/>
                <a:moveTo>
                  <a:pt x="2299523" y="1361805"/>
                </a:moveTo>
                <a:lnTo>
                  <a:pt x="2300117" y="1350455"/>
                </a:lnTo>
                <a:lnTo>
                  <a:pt x="2300615" y="1350487"/>
                </a:lnTo>
                <a:lnTo>
                  <a:pt x="2300641" y="1349997"/>
                </a:lnTo>
                <a:lnTo>
                  <a:pt x="2317729" y="1351607"/>
                </a:lnTo>
                <a:cubicBezTo>
                  <a:pt x="2350114" y="1352130"/>
                  <a:pt x="2382007" y="1355088"/>
                  <a:pt x="2413190" y="1360601"/>
                </a:cubicBezTo>
                <a:cubicBezTo>
                  <a:pt x="2418766" y="1360185"/>
                  <a:pt x="2424094" y="1361126"/>
                  <a:pt x="2429403" y="1362128"/>
                </a:cubicBezTo>
                <a:lnTo>
                  <a:pt x="2429520" y="1363267"/>
                </a:lnTo>
                <a:cubicBezTo>
                  <a:pt x="2788370" y="1422199"/>
                  <a:pt x="3069409" y="1700770"/>
                  <a:pt x="3119686" y="2050865"/>
                </a:cubicBezTo>
                <a:cubicBezTo>
                  <a:pt x="3119853" y="2050918"/>
                  <a:pt x="3120023" y="2050923"/>
                  <a:pt x="3120191" y="2050928"/>
                </a:cubicBezTo>
                <a:lnTo>
                  <a:pt x="3120732" y="2057565"/>
                </a:lnTo>
                <a:cubicBezTo>
                  <a:pt x="3125788" y="2087572"/>
                  <a:pt x="3128238" y="2118214"/>
                  <a:pt x="3128196" y="2149296"/>
                </a:cubicBezTo>
                <a:cubicBezTo>
                  <a:pt x="3129508" y="2154882"/>
                  <a:pt x="3129566" y="2160506"/>
                  <a:pt x="3129566" y="2166144"/>
                </a:cubicBezTo>
                <a:cubicBezTo>
                  <a:pt x="3129566" y="2169936"/>
                  <a:pt x="3129539" y="2173722"/>
                  <a:pt x="3128973" y="2177494"/>
                </a:cubicBezTo>
                <a:lnTo>
                  <a:pt x="3128474" y="2177461"/>
                </a:lnTo>
                <a:lnTo>
                  <a:pt x="3128448" y="2177952"/>
                </a:lnTo>
                <a:lnTo>
                  <a:pt x="3111330" y="2176339"/>
                </a:lnTo>
                <a:cubicBezTo>
                  <a:pt x="3078956" y="2175816"/>
                  <a:pt x="3047075" y="2172858"/>
                  <a:pt x="3015903" y="2167348"/>
                </a:cubicBezTo>
                <a:cubicBezTo>
                  <a:pt x="3010326" y="2167764"/>
                  <a:pt x="3004997" y="2166823"/>
                  <a:pt x="2999687" y="2165820"/>
                </a:cubicBezTo>
                <a:lnTo>
                  <a:pt x="2999571" y="2164681"/>
                </a:lnTo>
                <a:cubicBezTo>
                  <a:pt x="2640719" y="2105749"/>
                  <a:pt x="2359680" y="1827177"/>
                  <a:pt x="2309405" y="1477083"/>
                </a:cubicBezTo>
                <a:cubicBezTo>
                  <a:pt x="2309237" y="1477030"/>
                  <a:pt x="2309069" y="1477026"/>
                  <a:pt x="2308899" y="1477021"/>
                </a:cubicBezTo>
                <a:lnTo>
                  <a:pt x="2308361" y="1470397"/>
                </a:lnTo>
                <a:cubicBezTo>
                  <a:pt x="2303302" y="1440385"/>
                  <a:pt x="2300852" y="1409736"/>
                  <a:pt x="2300894" y="1378647"/>
                </a:cubicBezTo>
                <a:cubicBezTo>
                  <a:pt x="2299582" y="1373063"/>
                  <a:pt x="2299523" y="1367441"/>
                  <a:pt x="2299523" y="1361805"/>
                </a:cubicBezTo>
                <a:close/>
                <a:moveTo>
                  <a:pt x="2299523" y="3010804"/>
                </a:moveTo>
                <a:cubicBezTo>
                  <a:pt x="2299523" y="3005122"/>
                  <a:pt x="2299582" y="2999453"/>
                  <a:pt x="2300894" y="2993823"/>
                </a:cubicBezTo>
                <a:cubicBezTo>
                  <a:pt x="2300852" y="2962495"/>
                  <a:pt x="2303301" y="2931610"/>
                  <a:pt x="2308358" y="2901366"/>
                </a:cubicBezTo>
                <a:lnTo>
                  <a:pt x="2308898" y="2894676"/>
                </a:lnTo>
                <a:cubicBezTo>
                  <a:pt x="2309067" y="2894671"/>
                  <a:pt x="2309236" y="2894666"/>
                  <a:pt x="2309404" y="2894613"/>
                </a:cubicBezTo>
                <a:cubicBezTo>
                  <a:pt x="2359680" y="2541747"/>
                  <a:pt x="2640719" y="2260970"/>
                  <a:pt x="2999570" y="2201572"/>
                </a:cubicBezTo>
                <a:lnTo>
                  <a:pt x="2999687" y="2200424"/>
                </a:lnTo>
                <a:cubicBezTo>
                  <a:pt x="3004995" y="2199414"/>
                  <a:pt x="3010323" y="2198466"/>
                  <a:pt x="3015899" y="2198885"/>
                </a:cubicBezTo>
                <a:cubicBezTo>
                  <a:pt x="3047083" y="2193328"/>
                  <a:pt x="3078975" y="2190347"/>
                  <a:pt x="3111361" y="2189820"/>
                </a:cubicBezTo>
                <a:lnTo>
                  <a:pt x="3128448" y="2188197"/>
                </a:lnTo>
                <a:lnTo>
                  <a:pt x="3128474" y="2188691"/>
                </a:lnTo>
                <a:lnTo>
                  <a:pt x="3128972" y="2188658"/>
                </a:lnTo>
                <a:lnTo>
                  <a:pt x="3129566" y="2200098"/>
                </a:lnTo>
                <a:cubicBezTo>
                  <a:pt x="3129566" y="2205779"/>
                  <a:pt x="3129508" y="2211446"/>
                  <a:pt x="3128196" y="2217074"/>
                </a:cubicBezTo>
                <a:cubicBezTo>
                  <a:pt x="3128238" y="2248409"/>
                  <a:pt x="3125787" y="2279300"/>
                  <a:pt x="3120729" y="2309550"/>
                </a:cubicBezTo>
                <a:lnTo>
                  <a:pt x="3120190" y="2316226"/>
                </a:lnTo>
                <a:cubicBezTo>
                  <a:pt x="3120021" y="2316231"/>
                  <a:pt x="3119852" y="2316236"/>
                  <a:pt x="3119685" y="2316289"/>
                </a:cubicBezTo>
                <a:cubicBezTo>
                  <a:pt x="3069409" y="2669154"/>
                  <a:pt x="2788370" y="2949931"/>
                  <a:pt x="2429519" y="3009330"/>
                </a:cubicBezTo>
                <a:lnTo>
                  <a:pt x="2429403" y="3010478"/>
                </a:lnTo>
                <a:cubicBezTo>
                  <a:pt x="2424092" y="3011489"/>
                  <a:pt x="2418763" y="3012437"/>
                  <a:pt x="2413186" y="3012018"/>
                </a:cubicBezTo>
                <a:cubicBezTo>
                  <a:pt x="2382014" y="3017572"/>
                  <a:pt x="2350134" y="3020553"/>
                  <a:pt x="2317760" y="3021080"/>
                </a:cubicBezTo>
                <a:lnTo>
                  <a:pt x="2300641" y="3022706"/>
                </a:lnTo>
                <a:lnTo>
                  <a:pt x="2300615" y="3022211"/>
                </a:lnTo>
                <a:lnTo>
                  <a:pt x="2300116" y="3022244"/>
                </a:lnTo>
                <a:cubicBezTo>
                  <a:pt x="2299550" y="3018442"/>
                  <a:pt x="2299523" y="3014626"/>
                  <a:pt x="2299523" y="3010804"/>
                </a:cubicBezTo>
                <a:close/>
                <a:moveTo>
                  <a:pt x="2299523" y="3058630"/>
                </a:moveTo>
                <a:lnTo>
                  <a:pt x="2300117" y="3047280"/>
                </a:lnTo>
                <a:lnTo>
                  <a:pt x="2300615" y="3047312"/>
                </a:lnTo>
                <a:lnTo>
                  <a:pt x="2300641" y="3046822"/>
                </a:lnTo>
                <a:lnTo>
                  <a:pt x="2317729" y="3048432"/>
                </a:lnTo>
                <a:cubicBezTo>
                  <a:pt x="2350114" y="3048955"/>
                  <a:pt x="2382007" y="3051913"/>
                  <a:pt x="2413190" y="3057426"/>
                </a:cubicBezTo>
                <a:cubicBezTo>
                  <a:pt x="2418766" y="3057010"/>
                  <a:pt x="2424094" y="3057951"/>
                  <a:pt x="2429403" y="3058953"/>
                </a:cubicBezTo>
                <a:lnTo>
                  <a:pt x="2429520" y="3060092"/>
                </a:lnTo>
                <a:cubicBezTo>
                  <a:pt x="2788370" y="3119024"/>
                  <a:pt x="3069409" y="3397595"/>
                  <a:pt x="3119686" y="3747690"/>
                </a:cubicBezTo>
                <a:cubicBezTo>
                  <a:pt x="3119853" y="3747743"/>
                  <a:pt x="3120023" y="3747748"/>
                  <a:pt x="3120191" y="3747753"/>
                </a:cubicBezTo>
                <a:lnTo>
                  <a:pt x="3120732" y="3754390"/>
                </a:lnTo>
                <a:cubicBezTo>
                  <a:pt x="3125788" y="3784397"/>
                  <a:pt x="3128238" y="3815039"/>
                  <a:pt x="3128196" y="3846121"/>
                </a:cubicBezTo>
                <a:cubicBezTo>
                  <a:pt x="3129508" y="3851707"/>
                  <a:pt x="3129566" y="3857331"/>
                  <a:pt x="3129566" y="3862969"/>
                </a:cubicBezTo>
                <a:cubicBezTo>
                  <a:pt x="3129566" y="3866761"/>
                  <a:pt x="3129539" y="3870547"/>
                  <a:pt x="3128973" y="3874319"/>
                </a:cubicBezTo>
                <a:lnTo>
                  <a:pt x="3128474" y="3874286"/>
                </a:lnTo>
                <a:lnTo>
                  <a:pt x="3128448" y="3874777"/>
                </a:lnTo>
                <a:lnTo>
                  <a:pt x="3111330" y="3873164"/>
                </a:lnTo>
                <a:cubicBezTo>
                  <a:pt x="3078956" y="3872641"/>
                  <a:pt x="3047075" y="3869683"/>
                  <a:pt x="3015903" y="3864173"/>
                </a:cubicBezTo>
                <a:cubicBezTo>
                  <a:pt x="3010326" y="3864589"/>
                  <a:pt x="3004997" y="3863648"/>
                  <a:pt x="2999687" y="3862645"/>
                </a:cubicBezTo>
                <a:lnTo>
                  <a:pt x="2999571" y="3861506"/>
                </a:lnTo>
                <a:cubicBezTo>
                  <a:pt x="2640719" y="3802574"/>
                  <a:pt x="2359680" y="3524002"/>
                  <a:pt x="2309405" y="3173908"/>
                </a:cubicBezTo>
                <a:cubicBezTo>
                  <a:pt x="2309237" y="3173856"/>
                  <a:pt x="2309069" y="3173851"/>
                  <a:pt x="2308899" y="3173846"/>
                </a:cubicBezTo>
                <a:lnTo>
                  <a:pt x="2308361" y="3167222"/>
                </a:lnTo>
                <a:cubicBezTo>
                  <a:pt x="2303302" y="3137210"/>
                  <a:pt x="2300852" y="3106561"/>
                  <a:pt x="2300894" y="3075472"/>
                </a:cubicBezTo>
                <a:cubicBezTo>
                  <a:pt x="2299582" y="3069889"/>
                  <a:pt x="2299523" y="3064266"/>
                  <a:pt x="2299523" y="3058630"/>
                </a:cubicBezTo>
                <a:close/>
                <a:moveTo>
                  <a:pt x="1601297" y="636203"/>
                </a:moveTo>
                <a:cubicBezTo>
                  <a:pt x="1654573" y="907109"/>
                  <a:pt x="1869416" y="1121906"/>
                  <a:pt x="2144606" y="1181049"/>
                </a:cubicBezTo>
                <a:cubicBezTo>
                  <a:pt x="2091331" y="910143"/>
                  <a:pt x="1876487" y="695346"/>
                  <a:pt x="1601297" y="636203"/>
                </a:cubicBezTo>
                <a:close/>
                <a:moveTo>
                  <a:pt x="1601297" y="2333028"/>
                </a:moveTo>
                <a:cubicBezTo>
                  <a:pt x="1654573" y="2603934"/>
                  <a:pt x="1869416" y="2818731"/>
                  <a:pt x="2144606" y="2877874"/>
                </a:cubicBezTo>
                <a:cubicBezTo>
                  <a:pt x="2091331" y="2606968"/>
                  <a:pt x="1876487" y="2392171"/>
                  <a:pt x="1601297" y="2333028"/>
                </a:cubicBezTo>
                <a:close/>
                <a:moveTo>
                  <a:pt x="1601295" y="2034258"/>
                </a:moveTo>
                <a:cubicBezTo>
                  <a:pt x="1876485" y="1975579"/>
                  <a:pt x="2091328" y="1762469"/>
                  <a:pt x="2144604" y="1493690"/>
                </a:cubicBezTo>
                <a:cubicBezTo>
                  <a:pt x="1869414" y="1552369"/>
                  <a:pt x="1654570" y="1765479"/>
                  <a:pt x="1601295" y="2034258"/>
                </a:cubicBezTo>
                <a:close/>
                <a:moveTo>
                  <a:pt x="1601295" y="3731083"/>
                </a:moveTo>
                <a:cubicBezTo>
                  <a:pt x="1876485" y="3672404"/>
                  <a:pt x="2091328" y="3459294"/>
                  <a:pt x="2144604" y="3190516"/>
                </a:cubicBezTo>
                <a:cubicBezTo>
                  <a:pt x="1869414" y="3249194"/>
                  <a:pt x="1654570" y="3462304"/>
                  <a:pt x="1601295" y="3731083"/>
                </a:cubicBezTo>
                <a:close/>
                <a:moveTo>
                  <a:pt x="1457930" y="503273"/>
                </a:moveTo>
                <a:lnTo>
                  <a:pt x="1458524" y="491833"/>
                </a:lnTo>
                <a:lnTo>
                  <a:pt x="1459022" y="491866"/>
                </a:lnTo>
                <a:lnTo>
                  <a:pt x="1459048" y="491372"/>
                </a:lnTo>
                <a:lnTo>
                  <a:pt x="1476135" y="492995"/>
                </a:lnTo>
                <a:cubicBezTo>
                  <a:pt x="1508521" y="493522"/>
                  <a:pt x="1540413" y="496503"/>
                  <a:pt x="1571597" y="502060"/>
                </a:cubicBezTo>
                <a:cubicBezTo>
                  <a:pt x="1577173" y="501641"/>
                  <a:pt x="1582501" y="502589"/>
                  <a:pt x="1587809" y="503599"/>
                </a:cubicBezTo>
                <a:lnTo>
                  <a:pt x="1587926" y="504747"/>
                </a:lnTo>
                <a:cubicBezTo>
                  <a:pt x="1946777" y="564145"/>
                  <a:pt x="2227816" y="844922"/>
                  <a:pt x="2278092" y="1197788"/>
                </a:cubicBezTo>
                <a:cubicBezTo>
                  <a:pt x="2278260" y="1197841"/>
                  <a:pt x="2278429" y="1197846"/>
                  <a:pt x="2278598" y="1197851"/>
                </a:cubicBezTo>
                <a:lnTo>
                  <a:pt x="2279138" y="1204541"/>
                </a:lnTo>
                <a:cubicBezTo>
                  <a:pt x="2284195" y="1234785"/>
                  <a:pt x="2286644" y="1265670"/>
                  <a:pt x="2286602" y="1296998"/>
                </a:cubicBezTo>
                <a:cubicBezTo>
                  <a:pt x="2287914" y="1302628"/>
                  <a:pt x="2287973" y="1308297"/>
                  <a:pt x="2287973" y="1313979"/>
                </a:cubicBezTo>
                <a:cubicBezTo>
                  <a:pt x="2287973" y="1317801"/>
                  <a:pt x="2287946" y="1321617"/>
                  <a:pt x="2287380" y="1325419"/>
                </a:cubicBezTo>
                <a:lnTo>
                  <a:pt x="2286881" y="1325386"/>
                </a:lnTo>
                <a:lnTo>
                  <a:pt x="2286855" y="1325881"/>
                </a:lnTo>
                <a:lnTo>
                  <a:pt x="2269736" y="1324255"/>
                </a:lnTo>
                <a:cubicBezTo>
                  <a:pt x="2237362" y="1323728"/>
                  <a:pt x="2205482" y="1320747"/>
                  <a:pt x="2174310" y="1315193"/>
                </a:cubicBezTo>
                <a:cubicBezTo>
                  <a:pt x="2168733" y="1315612"/>
                  <a:pt x="2163404" y="1314664"/>
                  <a:pt x="2158093" y="1313653"/>
                </a:cubicBezTo>
                <a:lnTo>
                  <a:pt x="2157977" y="1312505"/>
                </a:lnTo>
                <a:cubicBezTo>
                  <a:pt x="1799126" y="1253106"/>
                  <a:pt x="1518087" y="972329"/>
                  <a:pt x="1467811" y="619464"/>
                </a:cubicBezTo>
                <a:cubicBezTo>
                  <a:pt x="1467644" y="619411"/>
                  <a:pt x="1467475" y="619406"/>
                  <a:pt x="1467306" y="619401"/>
                </a:cubicBezTo>
                <a:lnTo>
                  <a:pt x="1466767" y="612725"/>
                </a:lnTo>
                <a:cubicBezTo>
                  <a:pt x="1461709" y="582475"/>
                  <a:pt x="1459258" y="551584"/>
                  <a:pt x="1459300" y="520249"/>
                </a:cubicBezTo>
                <a:cubicBezTo>
                  <a:pt x="1457988" y="514621"/>
                  <a:pt x="1457930" y="508954"/>
                  <a:pt x="1457930" y="503273"/>
                </a:cubicBezTo>
                <a:close/>
                <a:moveTo>
                  <a:pt x="1457930" y="2200098"/>
                </a:moveTo>
                <a:lnTo>
                  <a:pt x="1458524" y="2188658"/>
                </a:lnTo>
                <a:lnTo>
                  <a:pt x="1459022" y="2188691"/>
                </a:lnTo>
                <a:lnTo>
                  <a:pt x="1459048" y="2188197"/>
                </a:lnTo>
                <a:lnTo>
                  <a:pt x="1476135" y="2189820"/>
                </a:lnTo>
                <a:cubicBezTo>
                  <a:pt x="1508521" y="2190347"/>
                  <a:pt x="1540413" y="2193328"/>
                  <a:pt x="1571597" y="2198885"/>
                </a:cubicBezTo>
                <a:cubicBezTo>
                  <a:pt x="1577173" y="2198466"/>
                  <a:pt x="1582501" y="2199414"/>
                  <a:pt x="1587809" y="2200424"/>
                </a:cubicBezTo>
                <a:lnTo>
                  <a:pt x="1587926" y="2201572"/>
                </a:lnTo>
                <a:cubicBezTo>
                  <a:pt x="1946777" y="2260970"/>
                  <a:pt x="2227816" y="2541747"/>
                  <a:pt x="2278092" y="2894613"/>
                </a:cubicBezTo>
                <a:cubicBezTo>
                  <a:pt x="2278260" y="2894666"/>
                  <a:pt x="2278429" y="2894671"/>
                  <a:pt x="2278598" y="2894676"/>
                </a:cubicBezTo>
                <a:lnTo>
                  <a:pt x="2279138" y="2901366"/>
                </a:lnTo>
                <a:cubicBezTo>
                  <a:pt x="2284195" y="2931610"/>
                  <a:pt x="2286644" y="2962495"/>
                  <a:pt x="2286602" y="2993823"/>
                </a:cubicBezTo>
                <a:cubicBezTo>
                  <a:pt x="2287914" y="2999453"/>
                  <a:pt x="2287973" y="3005122"/>
                  <a:pt x="2287973" y="3010804"/>
                </a:cubicBezTo>
                <a:cubicBezTo>
                  <a:pt x="2287973" y="3014626"/>
                  <a:pt x="2287946" y="3018442"/>
                  <a:pt x="2287380" y="3022244"/>
                </a:cubicBezTo>
                <a:lnTo>
                  <a:pt x="2286881" y="3022211"/>
                </a:lnTo>
                <a:lnTo>
                  <a:pt x="2286855" y="3022706"/>
                </a:lnTo>
                <a:lnTo>
                  <a:pt x="2269736" y="3021080"/>
                </a:lnTo>
                <a:cubicBezTo>
                  <a:pt x="2237362" y="3020553"/>
                  <a:pt x="2205482" y="3017572"/>
                  <a:pt x="2174310" y="3012018"/>
                </a:cubicBezTo>
                <a:cubicBezTo>
                  <a:pt x="2168733" y="3012437"/>
                  <a:pt x="2163404" y="3011489"/>
                  <a:pt x="2158093" y="3010478"/>
                </a:cubicBezTo>
                <a:lnTo>
                  <a:pt x="2157977" y="3009330"/>
                </a:lnTo>
                <a:cubicBezTo>
                  <a:pt x="1799126" y="2949931"/>
                  <a:pt x="1518087" y="2669154"/>
                  <a:pt x="1467811" y="2316289"/>
                </a:cubicBezTo>
                <a:cubicBezTo>
                  <a:pt x="1467644" y="2316236"/>
                  <a:pt x="1467475" y="2316231"/>
                  <a:pt x="1467306" y="2316226"/>
                </a:cubicBezTo>
                <a:lnTo>
                  <a:pt x="1466767" y="2309550"/>
                </a:lnTo>
                <a:cubicBezTo>
                  <a:pt x="1461709" y="2279300"/>
                  <a:pt x="1459258" y="2248409"/>
                  <a:pt x="1459300" y="2217074"/>
                </a:cubicBezTo>
                <a:cubicBezTo>
                  <a:pt x="1457988" y="2211446"/>
                  <a:pt x="1457930" y="2205779"/>
                  <a:pt x="1457930" y="2200098"/>
                </a:cubicBezTo>
                <a:close/>
                <a:moveTo>
                  <a:pt x="1457930" y="3896923"/>
                </a:moveTo>
                <a:lnTo>
                  <a:pt x="1458524" y="3885483"/>
                </a:lnTo>
                <a:lnTo>
                  <a:pt x="1459022" y="3885516"/>
                </a:lnTo>
                <a:lnTo>
                  <a:pt x="1459048" y="3885022"/>
                </a:lnTo>
                <a:lnTo>
                  <a:pt x="1476135" y="3886645"/>
                </a:lnTo>
                <a:cubicBezTo>
                  <a:pt x="1508521" y="3887172"/>
                  <a:pt x="1540413" y="3890153"/>
                  <a:pt x="1571597" y="3895710"/>
                </a:cubicBezTo>
                <a:cubicBezTo>
                  <a:pt x="1577173" y="3895291"/>
                  <a:pt x="1582501" y="3896239"/>
                  <a:pt x="1587809" y="3897249"/>
                </a:cubicBezTo>
                <a:lnTo>
                  <a:pt x="1587926" y="3898397"/>
                </a:lnTo>
                <a:cubicBezTo>
                  <a:pt x="1821986" y="3937139"/>
                  <a:pt x="2022942" y="4070062"/>
                  <a:pt x="2148179" y="4255797"/>
                </a:cubicBezTo>
                <a:lnTo>
                  <a:pt x="2176624" y="4305008"/>
                </a:lnTo>
                <a:lnTo>
                  <a:pt x="2025574" y="4305008"/>
                </a:lnTo>
                <a:lnTo>
                  <a:pt x="1973451" y="4241205"/>
                </a:lnTo>
                <a:cubicBezTo>
                  <a:pt x="1876755" y="4136681"/>
                  <a:pt x="1747549" y="4061285"/>
                  <a:pt x="1601297" y="4029853"/>
                </a:cubicBezTo>
                <a:cubicBezTo>
                  <a:pt x="1618544" y="4117553"/>
                  <a:pt x="1652724" y="4199373"/>
                  <a:pt x="1700478" y="4271827"/>
                </a:cubicBezTo>
                <a:lnTo>
                  <a:pt x="1727160" y="4305008"/>
                </a:lnTo>
                <a:lnTo>
                  <a:pt x="1573050" y="4305008"/>
                </a:lnTo>
                <a:lnTo>
                  <a:pt x="1542929" y="4254710"/>
                </a:lnTo>
                <a:cubicBezTo>
                  <a:pt x="1505726" y="4179889"/>
                  <a:pt x="1479994" y="4098618"/>
                  <a:pt x="1467811" y="4013114"/>
                </a:cubicBezTo>
                <a:cubicBezTo>
                  <a:pt x="1467644" y="4013061"/>
                  <a:pt x="1467475" y="4013056"/>
                  <a:pt x="1467306" y="4013051"/>
                </a:cubicBezTo>
                <a:lnTo>
                  <a:pt x="1466767" y="4006375"/>
                </a:lnTo>
                <a:cubicBezTo>
                  <a:pt x="1461709" y="3976125"/>
                  <a:pt x="1459258" y="3945234"/>
                  <a:pt x="1459300" y="3913899"/>
                </a:cubicBezTo>
                <a:cubicBezTo>
                  <a:pt x="1457988" y="3908271"/>
                  <a:pt x="1457930" y="3902604"/>
                  <a:pt x="1457930" y="3896923"/>
                </a:cubicBezTo>
                <a:close/>
                <a:moveTo>
                  <a:pt x="1457928" y="469318"/>
                </a:moveTo>
                <a:cubicBezTo>
                  <a:pt x="1457928" y="463681"/>
                  <a:pt x="1457986" y="458057"/>
                  <a:pt x="1459298" y="452471"/>
                </a:cubicBezTo>
                <a:cubicBezTo>
                  <a:pt x="1459256" y="421389"/>
                  <a:pt x="1461706" y="390746"/>
                  <a:pt x="1466762" y="360740"/>
                </a:cubicBezTo>
                <a:lnTo>
                  <a:pt x="1467303" y="354103"/>
                </a:lnTo>
                <a:cubicBezTo>
                  <a:pt x="1467471" y="354098"/>
                  <a:pt x="1467641" y="354093"/>
                  <a:pt x="1467808" y="354040"/>
                </a:cubicBezTo>
                <a:cubicBezTo>
                  <a:pt x="1480960" y="262463"/>
                  <a:pt x="1509901" y="175780"/>
                  <a:pt x="1552022" y="96778"/>
                </a:cubicBezTo>
                <a:lnTo>
                  <a:pt x="1614656" y="0"/>
                </a:lnTo>
                <a:lnTo>
                  <a:pt x="1783031" y="0"/>
                </a:lnTo>
                <a:lnTo>
                  <a:pt x="1714803" y="76659"/>
                </a:lnTo>
                <a:cubicBezTo>
                  <a:pt x="1659536" y="153496"/>
                  <a:pt x="1620221" y="241952"/>
                  <a:pt x="1601295" y="337433"/>
                </a:cubicBezTo>
                <a:cubicBezTo>
                  <a:pt x="1784335" y="298404"/>
                  <a:pt x="1940676" y="191052"/>
                  <a:pt x="2040269" y="44350"/>
                </a:cubicBezTo>
                <a:lnTo>
                  <a:pt x="2062497" y="0"/>
                </a:lnTo>
                <a:lnTo>
                  <a:pt x="2211135" y="0"/>
                </a:lnTo>
                <a:lnTo>
                  <a:pt x="2159296" y="95636"/>
                </a:lnTo>
                <a:cubicBezTo>
                  <a:pt x="2035522" y="289169"/>
                  <a:pt x="1829330" y="428211"/>
                  <a:pt x="1587923" y="467856"/>
                </a:cubicBezTo>
                <a:lnTo>
                  <a:pt x="1587807" y="468995"/>
                </a:lnTo>
                <a:cubicBezTo>
                  <a:pt x="1582497" y="469998"/>
                  <a:pt x="1577168" y="470939"/>
                  <a:pt x="1571591" y="470523"/>
                </a:cubicBezTo>
                <a:cubicBezTo>
                  <a:pt x="1540419" y="476033"/>
                  <a:pt x="1508538" y="478991"/>
                  <a:pt x="1476164" y="479514"/>
                </a:cubicBezTo>
                <a:lnTo>
                  <a:pt x="1459046" y="481127"/>
                </a:lnTo>
                <a:lnTo>
                  <a:pt x="1459020" y="480636"/>
                </a:lnTo>
                <a:lnTo>
                  <a:pt x="1458521" y="480669"/>
                </a:lnTo>
                <a:cubicBezTo>
                  <a:pt x="1457955" y="476896"/>
                  <a:pt x="1457928" y="473110"/>
                  <a:pt x="1457928" y="469318"/>
                </a:cubicBezTo>
                <a:close/>
                <a:moveTo>
                  <a:pt x="1457928" y="2166144"/>
                </a:moveTo>
                <a:cubicBezTo>
                  <a:pt x="1457928" y="2160506"/>
                  <a:pt x="1457986" y="2154882"/>
                  <a:pt x="1459298" y="2149296"/>
                </a:cubicBezTo>
                <a:cubicBezTo>
                  <a:pt x="1459256" y="2118214"/>
                  <a:pt x="1461706" y="2087572"/>
                  <a:pt x="1466762" y="2057565"/>
                </a:cubicBezTo>
                <a:lnTo>
                  <a:pt x="1467303" y="2050928"/>
                </a:lnTo>
                <a:cubicBezTo>
                  <a:pt x="1467471" y="2050923"/>
                  <a:pt x="1467641" y="2050918"/>
                  <a:pt x="1467808" y="2050865"/>
                </a:cubicBezTo>
                <a:cubicBezTo>
                  <a:pt x="1518085" y="1700770"/>
                  <a:pt x="1799124" y="1422199"/>
                  <a:pt x="2157974" y="1363267"/>
                </a:cubicBezTo>
                <a:lnTo>
                  <a:pt x="2158091" y="1362128"/>
                </a:lnTo>
                <a:cubicBezTo>
                  <a:pt x="2163400" y="1361126"/>
                  <a:pt x="2168728" y="1360185"/>
                  <a:pt x="2174304" y="1360601"/>
                </a:cubicBezTo>
                <a:cubicBezTo>
                  <a:pt x="2205487" y="1355088"/>
                  <a:pt x="2237380" y="1352130"/>
                  <a:pt x="2269765" y="1351607"/>
                </a:cubicBezTo>
                <a:lnTo>
                  <a:pt x="2286853" y="1349997"/>
                </a:lnTo>
                <a:lnTo>
                  <a:pt x="2286879" y="1350487"/>
                </a:lnTo>
                <a:lnTo>
                  <a:pt x="2287377" y="1350455"/>
                </a:lnTo>
                <a:lnTo>
                  <a:pt x="2287971" y="1361805"/>
                </a:lnTo>
                <a:cubicBezTo>
                  <a:pt x="2287971" y="1367441"/>
                  <a:pt x="2287912" y="1373063"/>
                  <a:pt x="2286600" y="1378647"/>
                </a:cubicBezTo>
                <a:cubicBezTo>
                  <a:pt x="2286642" y="1409736"/>
                  <a:pt x="2284192" y="1440385"/>
                  <a:pt x="2279133" y="1470397"/>
                </a:cubicBezTo>
                <a:lnTo>
                  <a:pt x="2278595" y="1477021"/>
                </a:lnTo>
                <a:cubicBezTo>
                  <a:pt x="2278425" y="1477026"/>
                  <a:pt x="2278257" y="1477030"/>
                  <a:pt x="2278089" y="1477083"/>
                </a:cubicBezTo>
                <a:cubicBezTo>
                  <a:pt x="2227814" y="1827177"/>
                  <a:pt x="1946775" y="2105749"/>
                  <a:pt x="1587923" y="2164681"/>
                </a:cubicBezTo>
                <a:lnTo>
                  <a:pt x="1587807" y="2165820"/>
                </a:lnTo>
                <a:cubicBezTo>
                  <a:pt x="1582497" y="2166823"/>
                  <a:pt x="1577168" y="2167764"/>
                  <a:pt x="1571591" y="2167348"/>
                </a:cubicBezTo>
                <a:cubicBezTo>
                  <a:pt x="1540419" y="2172858"/>
                  <a:pt x="1508538" y="2175816"/>
                  <a:pt x="1476164" y="2176339"/>
                </a:cubicBezTo>
                <a:lnTo>
                  <a:pt x="1459046" y="2177952"/>
                </a:lnTo>
                <a:lnTo>
                  <a:pt x="1459020" y="2177461"/>
                </a:lnTo>
                <a:lnTo>
                  <a:pt x="1458521" y="2177494"/>
                </a:lnTo>
                <a:cubicBezTo>
                  <a:pt x="1457955" y="2173722"/>
                  <a:pt x="1457928" y="2169936"/>
                  <a:pt x="1457928" y="2166144"/>
                </a:cubicBezTo>
                <a:close/>
                <a:moveTo>
                  <a:pt x="1457928" y="3862969"/>
                </a:moveTo>
                <a:cubicBezTo>
                  <a:pt x="1457928" y="3857331"/>
                  <a:pt x="1457986" y="3851707"/>
                  <a:pt x="1459298" y="3846121"/>
                </a:cubicBezTo>
                <a:cubicBezTo>
                  <a:pt x="1459256" y="3815039"/>
                  <a:pt x="1461706" y="3784397"/>
                  <a:pt x="1466762" y="3754390"/>
                </a:cubicBezTo>
                <a:lnTo>
                  <a:pt x="1467303" y="3747753"/>
                </a:lnTo>
                <a:cubicBezTo>
                  <a:pt x="1467471" y="3747748"/>
                  <a:pt x="1467641" y="3747743"/>
                  <a:pt x="1467808" y="3747690"/>
                </a:cubicBezTo>
                <a:cubicBezTo>
                  <a:pt x="1518085" y="3397595"/>
                  <a:pt x="1799124" y="3119024"/>
                  <a:pt x="2157974" y="3060092"/>
                </a:cubicBezTo>
                <a:lnTo>
                  <a:pt x="2158091" y="3058953"/>
                </a:lnTo>
                <a:cubicBezTo>
                  <a:pt x="2163400" y="3057951"/>
                  <a:pt x="2168728" y="3057010"/>
                  <a:pt x="2174304" y="3057426"/>
                </a:cubicBezTo>
                <a:cubicBezTo>
                  <a:pt x="2205487" y="3051913"/>
                  <a:pt x="2237380" y="3048955"/>
                  <a:pt x="2269765" y="3048432"/>
                </a:cubicBezTo>
                <a:lnTo>
                  <a:pt x="2286853" y="3046822"/>
                </a:lnTo>
                <a:lnTo>
                  <a:pt x="2286879" y="3047312"/>
                </a:lnTo>
                <a:lnTo>
                  <a:pt x="2287377" y="3047280"/>
                </a:lnTo>
                <a:lnTo>
                  <a:pt x="2287971" y="3058630"/>
                </a:lnTo>
                <a:cubicBezTo>
                  <a:pt x="2287971" y="3064266"/>
                  <a:pt x="2287912" y="3069889"/>
                  <a:pt x="2286600" y="3075472"/>
                </a:cubicBezTo>
                <a:cubicBezTo>
                  <a:pt x="2286642" y="3106561"/>
                  <a:pt x="2284192" y="3137210"/>
                  <a:pt x="2279133" y="3167222"/>
                </a:cubicBezTo>
                <a:lnTo>
                  <a:pt x="2278595" y="3173846"/>
                </a:lnTo>
                <a:cubicBezTo>
                  <a:pt x="2278425" y="3173851"/>
                  <a:pt x="2278257" y="3173856"/>
                  <a:pt x="2278089" y="3173908"/>
                </a:cubicBezTo>
                <a:cubicBezTo>
                  <a:pt x="2227814" y="3524002"/>
                  <a:pt x="1946775" y="3802574"/>
                  <a:pt x="1587923" y="3861506"/>
                </a:cubicBezTo>
                <a:lnTo>
                  <a:pt x="1587807" y="3862645"/>
                </a:lnTo>
                <a:cubicBezTo>
                  <a:pt x="1582497" y="3863648"/>
                  <a:pt x="1577168" y="3864589"/>
                  <a:pt x="1571591" y="3864173"/>
                </a:cubicBezTo>
                <a:cubicBezTo>
                  <a:pt x="1540419" y="3869683"/>
                  <a:pt x="1508538" y="3872641"/>
                  <a:pt x="1476164" y="3873164"/>
                </a:cubicBezTo>
                <a:lnTo>
                  <a:pt x="1459046" y="3874777"/>
                </a:lnTo>
                <a:lnTo>
                  <a:pt x="1459020" y="3874286"/>
                </a:lnTo>
                <a:lnTo>
                  <a:pt x="1458521" y="3874319"/>
                </a:lnTo>
                <a:cubicBezTo>
                  <a:pt x="1457955" y="3870547"/>
                  <a:pt x="1457928" y="3866761"/>
                  <a:pt x="1457928" y="3862969"/>
                </a:cubicBezTo>
                <a:close/>
                <a:moveTo>
                  <a:pt x="750739" y="1181049"/>
                </a:moveTo>
                <a:cubicBezTo>
                  <a:pt x="1025929" y="1121906"/>
                  <a:pt x="1240772" y="907109"/>
                  <a:pt x="1294048" y="636203"/>
                </a:cubicBezTo>
                <a:cubicBezTo>
                  <a:pt x="1018858" y="695346"/>
                  <a:pt x="804014" y="910143"/>
                  <a:pt x="750739" y="1181049"/>
                </a:cubicBezTo>
                <a:close/>
                <a:moveTo>
                  <a:pt x="750739" y="1493690"/>
                </a:moveTo>
                <a:cubicBezTo>
                  <a:pt x="804015" y="1762469"/>
                  <a:pt x="1018858" y="1975579"/>
                  <a:pt x="1294048" y="2034258"/>
                </a:cubicBezTo>
                <a:cubicBezTo>
                  <a:pt x="1240773" y="1765479"/>
                  <a:pt x="1025929" y="1552369"/>
                  <a:pt x="750739" y="1493690"/>
                </a:cubicBezTo>
                <a:close/>
                <a:moveTo>
                  <a:pt x="750739" y="2877874"/>
                </a:moveTo>
                <a:cubicBezTo>
                  <a:pt x="1025929" y="2818731"/>
                  <a:pt x="1240772" y="2603934"/>
                  <a:pt x="1294048" y="2333028"/>
                </a:cubicBezTo>
                <a:cubicBezTo>
                  <a:pt x="1018858" y="2392171"/>
                  <a:pt x="804014" y="2606968"/>
                  <a:pt x="750739" y="2877874"/>
                </a:cubicBezTo>
                <a:close/>
                <a:moveTo>
                  <a:pt x="750739" y="3190516"/>
                </a:moveTo>
                <a:cubicBezTo>
                  <a:pt x="804015" y="3459294"/>
                  <a:pt x="1018858" y="3672404"/>
                  <a:pt x="1294048" y="3731083"/>
                </a:cubicBezTo>
                <a:cubicBezTo>
                  <a:pt x="1240773" y="3462304"/>
                  <a:pt x="1025929" y="3249194"/>
                  <a:pt x="750739" y="3190516"/>
                </a:cubicBezTo>
                <a:close/>
                <a:moveTo>
                  <a:pt x="718720" y="4305008"/>
                </a:moveTo>
                <a:lnTo>
                  <a:pt x="747165" y="4255797"/>
                </a:lnTo>
                <a:cubicBezTo>
                  <a:pt x="872402" y="4070062"/>
                  <a:pt x="1073359" y="3937139"/>
                  <a:pt x="1307418" y="3898397"/>
                </a:cubicBezTo>
                <a:lnTo>
                  <a:pt x="1307535" y="3897249"/>
                </a:lnTo>
                <a:cubicBezTo>
                  <a:pt x="1312844" y="3896239"/>
                  <a:pt x="1318172" y="3895291"/>
                  <a:pt x="1323748" y="3895710"/>
                </a:cubicBezTo>
                <a:cubicBezTo>
                  <a:pt x="1354931" y="3890153"/>
                  <a:pt x="1386824" y="3887172"/>
                  <a:pt x="1419209" y="3886645"/>
                </a:cubicBezTo>
                <a:lnTo>
                  <a:pt x="1436297" y="3885022"/>
                </a:lnTo>
                <a:lnTo>
                  <a:pt x="1436323" y="3885516"/>
                </a:lnTo>
                <a:lnTo>
                  <a:pt x="1436821" y="3885483"/>
                </a:lnTo>
                <a:lnTo>
                  <a:pt x="1437415" y="3896923"/>
                </a:lnTo>
                <a:cubicBezTo>
                  <a:pt x="1437415" y="3902604"/>
                  <a:pt x="1437356" y="3908271"/>
                  <a:pt x="1436044" y="3913899"/>
                </a:cubicBezTo>
                <a:cubicBezTo>
                  <a:pt x="1436086" y="3945234"/>
                  <a:pt x="1433636" y="3976125"/>
                  <a:pt x="1428577" y="4006375"/>
                </a:cubicBezTo>
                <a:lnTo>
                  <a:pt x="1428039" y="4013051"/>
                </a:lnTo>
                <a:cubicBezTo>
                  <a:pt x="1427869" y="4013056"/>
                  <a:pt x="1427701" y="4013061"/>
                  <a:pt x="1427533" y="4013114"/>
                </a:cubicBezTo>
                <a:cubicBezTo>
                  <a:pt x="1415351" y="4098618"/>
                  <a:pt x="1389619" y="4179889"/>
                  <a:pt x="1352416" y="4254710"/>
                </a:cubicBezTo>
                <a:lnTo>
                  <a:pt x="1322295" y="4305008"/>
                </a:lnTo>
                <a:lnTo>
                  <a:pt x="1168185" y="4305008"/>
                </a:lnTo>
                <a:lnTo>
                  <a:pt x="1194867" y="4271827"/>
                </a:lnTo>
                <a:cubicBezTo>
                  <a:pt x="1242622" y="4199373"/>
                  <a:pt x="1276801" y="4117553"/>
                  <a:pt x="1294048" y="4029853"/>
                </a:cubicBezTo>
                <a:cubicBezTo>
                  <a:pt x="1147796" y="4061285"/>
                  <a:pt x="1018589" y="4136681"/>
                  <a:pt x="921894" y="4241205"/>
                </a:cubicBezTo>
                <a:lnTo>
                  <a:pt x="869771" y="4305008"/>
                </a:lnTo>
                <a:close/>
                <a:moveTo>
                  <a:pt x="684209" y="0"/>
                </a:moveTo>
                <a:lnTo>
                  <a:pt x="832847" y="0"/>
                </a:lnTo>
                <a:lnTo>
                  <a:pt x="855075" y="44350"/>
                </a:lnTo>
                <a:cubicBezTo>
                  <a:pt x="954668" y="191053"/>
                  <a:pt x="1111009" y="298404"/>
                  <a:pt x="1294048" y="337433"/>
                </a:cubicBezTo>
                <a:cubicBezTo>
                  <a:pt x="1275123" y="241952"/>
                  <a:pt x="1235808" y="153496"/>
                  <a:pt x="1180541" y="76659"/>
                </a:cubicBezTo>
                <a:lnTo>
                  <a:pt x="1112313" y="0"/>
                </a:lnTo>
                <a:lnTo>
                  <a:pt x="1280688" y="0"/>
                </a:lnTo>
                <a:lnTo>
                  <a:pt x="1343322" y="96778"/>
                </a:lnTo>
                <a:cubicBezTo>
                  <a:pt x="1385443" y="175780"/>
                  <a:pt x="1414383" y="262463"/>
                  <a:pt x="1427534" y="354040"/>
                </a:cubicBezTo>
                <a:cubicBezTo>
                  <a:pt x="1427702" y="354093"/>
                  <a:pt x="1427871" y="354098"/>
                  <a:pt x="1428040" y="354102"/>
                </a:cubicBezTo>
                <a:lnTo>
                  <a:pt x="1428580" y="360740"/>
                </a:lnTo>
                <a:cubicBezTo>
                  <a:pt x="1433637" y="390746"/>
                  <a:pt x="1436086" y="421389"/>
                  <a:pt x="1436044" y="452471"/>
                </a:cubicBezTo>
                <a:cubicBezTo>
                  <a:pt x="1437356" y="458057"/>
                  <a:pt x="1437415" y="463681"/>
                  <a:pt x="1437415" y="469318"/>
                </a:cubicBezTo>
                <a:cubicBezTo>
                  <a:pt x="1437415" y="473111"/>
                  <a:pt x="1437388" y="476896"/>
                  <a:pt x="1436822" y="480669"/>
                </a:cubicBezTo>
                <a:lnTo>
                  <a:pt x="1436323" y="480636"/>
                </a:lnTo>
                <a:lnTo>
                  <a:pt x="1436297" y="481127"/>
                </a:lnTo>
                <a:lnTo>
                  <a:pt x="1419178" y="479514"/>
                </a:lnTo>
                <a:cubicBezTo>
                  <a:pt x="1386804" y="478991"/>
                  <a:pt x="1354924" y="476033"/>
                  <a:pt x="1323752" y="470523"/>
                </a:cubicBezTo>
                <a:cubicBezTo>
                  <a:pt x="1318175" y="470939"/>
                  <a:pt x="1312846" y="469998"/>
                  <a:pt x="1307535" y="468995"/>
                </a:cubicBezTo>
                <a:lnTo>
                  <a:pt x="1307419" y="467856"/>
                </a:lnTo>
                <a:cubicBezTo>
                  <a:pt x="1066014" y="428211"/>
                  <a:pt x="859822" y="289169"/>
                  <a:pt x="736048" y="95636"/>
                </a:cubicBezTo>
                <a:close/>
                <a:moveTo>
                  <a:pt x="607372" y="1313979"/>
                </a:moveTo>
                <a:cubicBezTo>
                  <a:pt x="607372" y="1308297"/>
                  <a:pt x="607430" y="1302628"/>
                  <a:pt x="608742" y="1296998"/>
                </a:cubicBezTo>
                <a:cubicBezTo>
                  <a:pt x="608700" y="1265670"/>
                  <a:pt x="611150" y="1234785"/>
                  <a:pt x="616206" y="1204541"/>
                </a:cubicBezTo>
                <a:lnTo>
                  <a:pt x="616747" y="1197851"/>
                </a:lnTo>
                <a:cubicBezTo>
                  <a:pt x="616915" y="1197846"/>
                  <a:pt x="617085" y="1197841"/>
                  <a:pt x="617252" y="1197788"/>
                </a:cubicBezTo>
                <a:cubicBezTo>
                  <a:pt x="667529" y="844922"/>
                  <a:pt x="948568" y="564145"/>
                  <a:pt x="1307418" y="504747"/>
                </a:cubicBezTo>
                <a:lnTo>
                  <a:pt x="1307535" y="503599"/>
                </a:lnTo>
                <a:cubicBezTo>
                  <a:pt x="1312844" y="502589"/>
                  <a:pt x="1318172" y="501641"/>
                  <a:pt x="1323748" y="502060"/>
                </a:cubicBezTo>
                <a:cubicBezTo>
                  <a:pt x="1354931" y="496503"/>
                  <a:pt x="1386824" y="493522"/>
                  <a:pt x="1419209" y="492995"/>
                </a:cubicBezTo>
                <a:lnTo>
                  <a:pt x="1436297" y="491372"/>
                </a:lnTo>
                <a:lnTo>
                  <a:pt x="1436323" y="491866"/>
                </a:lnTo>
                <a:lnTo>
                  <a:pt x="1436821" y="491833"/>
                </a:lnTo>
                <a:lnTo>
                  <a:pt x="1437415" y="503273"/>
                </a:lnTo>
                <a:cubicBezTo>
                  <a:pt x="1437415" y="508954"/>
                  <a:pt x="1437356" y="514621"/>
                  <a:pt x="1436044" y="520249"/>
                </a:cubicBezTo>
                <a:cubicBezTo>
                  <a:pt x="1436086" y="551584"/>
                  <a:pt x="1433636" y="582475"/>
                  <a:pt x="1428577" y="612725"/>
                </a:cubicBezTo>
                <a:lnTo>
                  <a:pt x="1428039" y="619401"/>
                </a:lnTo>
                <a:cubicBezTo>
                  <a:pt x="1427869" y="619406"/>
                  <a:pt x="1427701" y="619411"/>
                  <a:pt x="1427533" y="619464"/>
                </a:cubicBezTo>
                <a:cubicBezTo>
                  <a:pt x="1377258" y="972329"/>
                  <a:pt x="1096219" y="1253106"/>
                  <a:pt x="737367" y="1312505"/>
                </a:cubicBezTo>
                <a:lnTo>
                  <a:pt x="737251" y="1313653"/>
                </a:lnTo>
                <a:cubicBezTo>
                  <a:pt x="731941" y="1314664"/>
                  <a:pt x="726612" y="1315612"/>
                  <a:pt x="721035" y="1315193"/>
                </a:cubicBezTo>
                <a:cubicBezTo>
                  <a:pt x="689863" y="1320747"/>
                  <a:pt x="657982" y="1323728"/>
                  <a:pt x="625608" y="1324255"/>
                </a:cubicBezTo>
                <a:lnTo>
                  <a:pt x="608490" y="1325881"/>
                </a:lnTo>
                <a:lnTo>
                  <a:pt x="608464" y="1325386"/>
                </a:lnTo>
                <a:lnTo>
                  <a:pt x="607965" y="1325419"/>
                </a:lnTo>
                <a:cubicBezTo>
                  <a:pt x="607399" y="1321617"/>
                  <a:pt x="607372" y="1317801"/>
                  <a:pt x="607372" y="1313979"/>
                </a:cubicBezTo>
                <a:close/>
                <a:moveTo>
                  <a:pt x="607372" y="1361805"/>
                </a:moveTo>
                <a:lnTo>
                  <a:pt x="607966" y="1350455"/>
                </a:lnTo>
                <a:lnTo>
                  <a:pt x="608464" y="1350487"/>
                </a:lnTo>
                <a:lnTo>
                  <a:pt x="608490" y="1349997"/>
                </a:lnTo>
                <a:lnTo>
                  <a:pt x="625577" y="1351607"/>
                </a:lnTo>
                <a:cubicBezTo>
                  <a:pt x="657963" y="1352130"/>
                  <a:pt x="689855" y="1355088"/>
                  <a:pt x="721039" y="1360601"/>
                </a:cubicBezTo>
                <a:cubicBezTo>
                  <a:pt x="726615" y="1360185"/>
                  <a:pt x="731943" y="1361126"/>
                  <a:pt x="737251" y="1362128"/>
                </a:cubicBezTo>
                <a:lnTo>
                  <a:pt x="737368" y="1363267"/>
                </a:lnTo>
                <a:cubicBezTo>
                  <a:pt x="1096219" y="1422199"/>
                  <a:pt x="1377258" y="1700770"/>
                  <a:pt x="1427534" y="2050865"/>
                </a:cubicBezTo>
                <a:cubicBezTo>
                  <a:pt x="1427702" y="2050918"/>
                  <a:pt x="1427871" y="2050923"/>
                  <a:pt x="1428040" y="2050928"/>
                </a:cubicBezTo>
                <a:lnTo>
                  <a:pt x="1428580" y="2057565"/>
                </a:lnTo>
                <a:cubicBezTo>
                  <a:pt x="1433637" y="2087572"/>
                  <a:pt x="1436086" y="2118214"/>
                  <a:pt x="1436044" y="2149296"/>
                </a:cubicBezTo>
                <a:cubicBezTo>
                  <a:pt x="1437356" y="2154882"/>
                  <a:pt x="1437415" y="2160506"/>
                  <a:pt x="1437415" y="2166144"/>
                </a:cubicBezTo>
                <a:cubicBezTo>
                  <a:pt x="1437415" y="2169936"/>
                  <a:pt x="1437388" y="2173722"/>
                  <a:pt x="1436822" y="2177494"/>
                </a:cubicBezTo>
                <a:lnTo>
                  <a:pt x="1436323" y="2177461"/>
                </a:lnTo>
                <a:lnTo>
                  <a:pt x="1436297" y="2177952"/>
                </a:lnTo>
                <a:lnTo>
                  <a:pt x="1419178" y="2176339"/>
                </a:lnTo>
                <a:cubicBezTo>
                  <a:pt x="1386804" y="2175816"/>
                  <a:pt x="1354924" y="2172858"/>
                  <a:pt x="1323752" y="2167348"/>
                </a:cubicBezTo>
                <a:cubicBezTo>
                  <a:pt x="1318175" y="2167764"/>
                  <a:pt x="1312846" y="2166823"/>
                  <a:pt x="1307535" y="2165820"/>
                </a:cubicBezTo>
                <a:lnTo>
                  <a:pt x="1307419" y="2164681"/>
                </a:lnTo>
                <a:cubicBezTo>
                  <a:pt x="948568" y="2105749"/>
                  <a:pt x="667529" y="1827177"/>
                  <a:pt x="617253" y="1477083"/>
                </a:cubicBezTo>
                <a:cubicBezTo>
                  <a:pt x="617086" y="1477030"/>
                  <a:pt x="616917" y="1477026"/>
                  <a:pt x="616748" y="1477021"/>
                </a:cubicBezTo>
                <a:lnTo>
                  <a:pt x="616209" y="1470397"/>
                </a:lnTo>
                <a:cubicBezTo>
                  <a:pt x="611151" y="1440385"/>
                  <a:pt x="608700" y="1409736"/>
                  <a:pt x="608742" y="1378647"/>
                </a:cubicBezTo>
                <a:cubicBezTo>
                  <a:pt x="607430" y="1373063"/>
                  <a:pt x="607372" y="1367441"/>
                  <a:pt x="607372" y="1361805"/>
                </a:cubicBezTo>
                <a:close/>
                <a:moveTo>
                  <a:pt x="607372" y="3010804"/>
                </a:moveTo>
                <a:cubicBezTo>
                  <a:pt x="607372" y="3005122"/>
                  <a:pt x="607430" y="2999453"/>
                  <a:pt x="608742" y="2993823"/>
                </a:cubicBezTo>
                <a:cubicBezTo>
                  <a:pt x="608700" y="2962495"/>
                  <a:pt x="611150" y="2931610"/>
                  <a:pt x="616206" y="2901366"/>
                </a:cubicBezTo>
                <a:lnTo>
                  <a:pt x="616747" y="2894676"/>
                </a:lnTo>
                <a:cubicBezTo>
                  <a:pt x="616915" y="2894671"/>
                  <a:pt x="617085" y="2894666"/>
                  <a:pt x="617252" y="2894613"/>
                </a:cubicBezTo>
                <a:cubicBezTo>
                  <a:pt x="667529" y="2541747"/>
                  <a:pt x="948568" y="2260970"/>
                  <a:pt x="1307418" y="2201572"/>
                </a:cubicBezTo>
                <a:lnTo>
                  <a:pt x="1307535" y="2200424"/>
                </a:lnTo>
                <a:cubicBezTo>
                  <a:pt x="1312844" y="2199414"/>
                  <a:pt x="1318172" y="2198466"/>
                  <a:pt x="1323748" y="2198885"/>
                </a:cubicBezTo>
                <a:cubicBezTo>
                  <a:pt x="1354931" y="2193328"/>
                  <a:pt x="1386824" y="2190347"/>
                  <a:pt x="1419209" y="2189820"/>
                </a:cubicBezTo>
                <a:lnTo>
                  <a:pt x="1436297" y="2188197"/>
                </a:lnTo>
                <a:lnTo>
                  <a:pt x="1436323" y="2188691"/>
                </a:lnTo>
                <a:lnTo>
                  <a:pt x="1436821" y="2188658"/>
                </a:lnTo>
                <a:lnTo>
                  <a:pt x="1437415" y="2200098"/>
                </a:lnTo>
                <a:cubicBezTo>
                  <a:pt x="1437415" y="2205779"/>
                  <a:pt x="1437356" y="2211446"/>
                  <a:pt x="1436044" y="2217074"/>
                </a:cubicBezTo>
                <a:cubicBezTo>
                  <a:pt x="1436086" y="2248409"/>
                  <a:pt x="1433636" y="2279300"/>
                  <a:pt x="1428577" y="2309550"/>
                </a:cubicBezTo>
                <a:lnTo>
                  <a:pt x="1428039" y="2316226"/>
                </a:lnTo>
                <a:cubicBezTo>
                  <a:pt x="1427869" y="2316231"/>
                  <a:pt x="1427701" y="2316236"/>
                  <a:pt x="1427533" y="2316289"/>
                </a:cubicBezTo>
                <a:cubicBezTo>
                  <a:pt x="1377258" y="2669154"/>
                  <a:pt x="1096219" y="2949931"/>
                  <a:pt x="737367" y="3009330"/>
                </a:cubicBezTo>
                <a:lnTo>
                  <a:pt x="737251" y="3010478"/>
                </a:lnTo>
                <a:cubicBezTo>
                  <a:pt x="731941" y="3011489"/>
                  <a:pt x="726612" y="3012437"/>
                  <a:pt x="721035" y="3012018"/>
                </a:cubicBezTo>
                <a:cubicBezTo>
                  <a:pt x="689863" y="3017572"/>
                  <a:pt x="657982" y="3020553"/>
                  <a:pt x="625608" y="3021080"/>
                </a:cubicBezTo>
                <a:lnTo>
                  <a:pt x="608490" y="3022706"/>
                </a:lnTo>
                <a:lnTo>
                  <a:pt x="608464" y="3022211"/>
                </a:lnTo>
                <a:lnTo>
                  <a:pt x="607965" y="3022244"/>
                </a:lnTo>
                <a:cubicBezTo>
                  <a:pt x="607399" y="3018442"/>
                  <a:pt x="607372" y="3014626"/>
                  <a:pt x="607372" y="3010804"/>
                </a:cubicBezTo>
                <a:close/>
                <a:moveTo>
                  <a:pt x="607372" y="3058630"/>
                </a:moveTo>
                <a:lnTo>
                  <a:pt x="607966" y="3047280"/>
                </a:lnTo>
                <a:lnTo>
                  <a:pt x="608464" y="3047312"/>
                </a:lnTo>
                <a:lnTo>
                  <a:pt x="608490" y="3046822"/>
                </a:lnTo>
                <a:lnTo>
                  <a:pt x="625577" y="3048432"/>
                </a:lnTo>
                <a:cubicBezTo>
                  <a:pt x="657963" y="3048955"/>
                  <a:pt x="689855" y="3051913"/>
                  <a:pt x="721039" y="3057426"/>
                </a:cubicBezTo>
                <a:cubicBezTo>
                  <a:pt x="726615" y="3057010"/>
                  <a:pt x="731943" y="3057951"/>
                  <a:pt x="737251" y="3058953"/>
                </a:cubicBezTo>
                <a:lnTo>
                  <a:pt x="737368" y="3060092"/>
                </a:lnTo>
                <a:cubicBezTo>
                  <a:pt x="1096219" y="3119024"/>
                  <a:pt x="1377258" y="3397595"/>
                  <a:pt x="1427534" y="3747690"/>
                </a:cubicBezTo>
                <a:cubicBezTo>
                  <a:pt x="1427702" y="3747743"/>
                  <a:pt x="1427871" y="3747748"/>
                  <a:pt x="1428040" y="3747753"/>
                </a:cubicBezTo>
                <a:lnTo>
                  <a:pt x="1428580" y="3754390"/>
                </a:lnTo>
                <a:cubicBezTo>
                  <a:pt x="1433637" y="3784397"/>
                  <a:pt x="1436086" y="3815039"/>
                  <a:pt x="1436044" y="3846121"/>
                </a:cubicBezTo>
                <a:cubicBezTo>
                  <a:pt x="1437356" y="3851707"/>
                  <a:pt x="1437415" y="3857331"/>
                  <a:pt x="1437415" y="3862969"/>
                </a:cubicBezTo>
                <a:cubicBezTo>
                  <a:pt x="1437415" y="3866761"/>
                  <a:pt x="1437388" y="3870547"/>
                  <a:pt x="1436822" y="3874319"/>
                </a:cubicBezTo>
                <a:lnTo>
                  <a:pt x="1436323" y="3874286"/>
                </a:lnTo>
                <a:lnTo>
                  <a:pt x="1436297" y="3874777"/>
                </a:lnTo>
                <a:lnTo>
                  <a:pt x="1419178" y="3873164"/>
                </a:lnTo>
                <a:cubicBezTo>
                  <a:pt x="1386804" y="3872641"/>
                  <a:pt x="1354924" y="3869683"/>
                  <a:pt x="1323752" y="3864173"/>
                </a:cubicBezTo>
                <a:cubicBezTo>
                  <a:pt x="1318175" y="3864589"/>
                  <a:pt x="1312846" y="3863648"/>
                  <a:pt x="1307535" y="3862645"/>
                </a:cubicBezTo>
                <a:lnTo>
                  <a:pt x="1307419" y="3861506"/>
                </a:lnTo>
                <a:cubicBezTo>
                  <a:pt x="948568" y="3802574"/>
                  <a:pt x="667529" y="3524002"/>
                  <a:pt x="617253" y="3173908"/>
                </a:cubicBezTo>
                <a:cubicBezTo>
                  <a:pt x="617086" y="3173856"/>
                  <a:pt x="616917" y="3173851"/>
                  <a:pt x="616748" y="3173846"/>
                </a:cubicBezTo>
                <a:lnTo>
                  <a:pt x="616209" y="3167222"/>
                </a:lnTo>
                <a:cubicBezTo>
                  <a:pt x="611151" y="3137210"/>
                  <a:pt x="608700" y="3106561"/>
                  <a:pt x="608742" y="3075472"/>
                </a:cubicBezTo>
                <a:cubicBezTo>
                  <a:pt x="607430" y="3069889"/>
                  <a:pt x="607372" y="3064266"/>
                  <a:pt x="607372" y="3058630"/>
                </a:cubicBezTo>
                <a:close/>
                <a:moveTo>
                  <a:pt x="0" y="116373"/>
                </a:moveTo>
                <a:lnTo>
                  <a:pt x="0" y="0"/>
                </a:lnTo>
                <a:lnTo>
                  <a:pt x="90880" y="0"/>
                </a:lnTo>
                <a:lnTo>
                  <a:pt x="22652" y="76659"/>
                </a:lnTo>
                <a:close/>
                <a:moveTo>
                  <a:pt x="0" y="443121"/>
                </a:moveTo>
                <a:lnTo>
                  <a:pt x="0" y="311637"/>
                </a:lnTo>
                <a:lnTo>
                  <a:pt x="82171" y="276703"/>
                </a:lnTo>
                <a:cubicBezTo>
                  <a:pt x="190106" y="222464"/>
                  <a:pt x="281723" y="142152"/>
                  <a:pt x="348118" y="44350"/>
                </a:cubicBezTo>
                <a:lnTo>
                  <a:pt x="370347" y="0"/>
                </a:lnTo>
                <a:lnTo>
                  <a:pt x="518984" y="0"/>
                </a:lnTo>
                <a:lnTo>
                  <a:pt x="467145" y="95636"/>
                </a:lnTo>
                <a:cubicBezTo>
                  <a:pt x="364000" y="256913"/>
                  <a:pt x="203621" y="380350"/>
                  <a:pt x="13323" y="439959"/>
                </a:cubicBezTo>
                <a:close/>
                <a:moveTo>
                  <a:pt x="0" y="1070142"/>
                </a:moveTo>
                <a:lnTo>
                  <a:pt x="0" y="862064"/>
                </a:lnTo>
                <a:lnTo>
                  <a:pt x="31905" y="912052"/>
                </a:lnTo>
                <a:cubicBezTo>
                  <a:pt x="132041" y="1046318"/>
                  <a:pt x="280461" y="1144085"/>
                  <a:pt x="452455" y="1181049"/>
                </a:cubicBezTo>
                <a:cubicBezTo>
                  <a:pt x="405840" y="944006"/>
                  <a:pt x="235523" y="749922"/>
                  <a:pt x="9316" y="665484"/>
                </a:cubicBezTo>
                <a:lnTo>
                  <a:pt x="0" y="662760"/>
                </a:lnTo>
                <a:lnTo>
                  <a:pt x="0" y="530567"/>
                </a:lnTo>
                <a:lnTo>
                  <a:pt x="26399" y="537107"/>
                </a:lnTo>
                <a:cubicBezTo>
                  <a:pt x="321280" y="635466"/>
                  <a:pt x="541950" y="889030"/>
                  <a:pt x="585941" y="1197788"/>
                </a:cubicBezTo>
                <a:cubicBezTo>
                  <a:pt x="586109" y="1197841"/>
                  <a:pt x="586278" y="1197846"/>
                  <a:pt x="586447" y="1197851"/>
                </a:cubicBezTo>
                <a:lnTo>
                  <a:pt x="586987" y="1204541"/>
                </a:lnTo>
                <a:cubicBezTo>
                  <a:pt x="592044" y="1234785"/>
                  <a:pt x="594493" y="1265670"/>
                  <a:pt x="594451" y="1296998"/>
                </a:cubicBezTo>
                <a:cubicBezTo>
                  <a:pt x="595763" y="1302628"/>
                  <a:pt x="595822" y="1308297"/>
                  <a:pt x="595822" y="1313979"/>
                </a:cubicBezTo>
                <a:cubicBezTo>
                  <a:pt x="595822" y="1317801"/>
                  <a:pt x="595795" y="1321617"/>
                  <a:pt x="595229" y="1325419"/>
                </a:cubicBezTo>
                <a:lnTo>
                  <a:pt x="594730" y="1325386"/>
                </a:lnTo>
                <a:lnTo>
                  <a:pt x="594704" y="1325881"/>
                </a:lnTo>
                <a:lnTo>
                  <a:pt x="577585" y="1324255"/>
                </a:lnTo>
                <a:cubicBezTo>
                  <a:pt x="545211" y="1323728"/>
                  <a:pt x="513331" y="1320747"/>
                  <a:pt x="482159" y="1315193"/>
                </a:cubicBezTo>
                <a:cubicBezTo>
                  <a:pt x="476582" y="1315612"/>
                  <a:pt x="471253" y="1314664"/>
                  <a:pt x="465942" y="1313653"/>
                </a:cubicBezTo>
                <a:lnTo>
                  <a:pt x="465826" y="1312505"/>
                </a:lnTo>
                <a:cubicBezTo>
                  <a:pt x="286401" y="1282806"/>
                  <a:pt x="126428" y="1197762"/>
                  <a:pt x="5028" y="1076034"/>
                </a:cubicBezTo>
                <a:close/>
                <a:moveTo>
                  <a:pt x="0" y="2139063"/>
                </a:moveTo>
                <a:lnTo>
                  <a:pt x="0" y="2007909"/>
                </a:lnTo>
                <a:lnTo>
                  <a:pt x="9314" y="2005207"/>
                </a:lnTo>
                <a:cubicBezTo>
                  <a:pt x="235521" y="1921432"/>
                  <a:pt x="405837" y="1728872"/>
                  <a:pt x="452453" y="1493690"/>
                </a:cubicBezTo>
                <a:cubicBezTo>
                  <a:pt x="280459" y="1530364"/>
                  <a:pt x="132038" y="1627363"/>
                  <a:pt x="31903" y="1760575"/>
                </a:cubicBezTo>
                <a:lnTo>
                  <a:pt x="0" y="1810167"/>
                </a:lnTo>
                <a:lnTo>
                  <a:pt x="0" y="1603724"/>
                </a:lnTo>
                <a:lnTo>
                  <a:pt x="5025" y="1597880"/>
                </a:lnTo>
                <a:cubicBezTo>
                  <a:pt x="126426" y="1477109"/>
                  <a:pt x="286398" y="1392733"/>
                  <a:pt x="465823" y="1363267"/>
                </a:cubicBezTo>
                <a:lnTo>
                  <a:pt x="465940" y="1362128"/>
                </a:lnTo>
                <a:cubicBezTo>
                  <a:pt x="471249" y="1361126"/>
                  <a:pt x="476577" y="1360185"/>
                  <a:pt x="482153" y="1360601"/>
                </a:cubicBezTo>
                <a:cubicBezTo>
                  <a:pt x="513336" y="1355088"/>
                  <a:pt x="545229" y="1352130"/>
                  <a:pt x="577614" y="1351607"/>
                </a:cubicBezTo>
                <a:lnTo>
                  <a:pt x="594702" y="1349997"/>
                </a:lnTo>
                <a:lnTo>
                  <a:pt x="594728" y="1350487"/>
                </a:lnTo>
                <a:lnTo>
                  <a:pt x="595226" y="1350455"/>
                </a:lnTo>
                <a:lnTo>
                  <a:pt x="595820" y="1361805"/>
                </a:lnTo>
                <a:cubicBezTo>
                  <a:pt x="595820" y="1367441"/>
                  <a:pt x="595761" y="1373063"/>
                  <a:pt x="594449" y="1378647"/>
                </a:cubicBezTo>
                <a:cubicBezTo>
                  <a:pt x="594491" y="1409736"/>
                  <a:pt x="592041" y="1440385"/>
                  <a:pt x="586982" y="1470397"/>
                </a:cubicBezTo>
                <a:lnTo>
                  <a:pt x="586444" y="1477021"/>
                </a:lnTo>
                <a:cubicBezTo>
                  <a:pt x="586274" y="1477026"/>
                  <a:pt x="586106" y="1477030"/>
                  <a:pt x="585938" y="1477083"/>
                </a:cubicBezTo>
                <a:cubicBezTo>
                  <a:pt x="541948" y="1783415"/>
                  <a:pt x="321278" y="2034989"/>
                  <a:pt x="26396" y="2132575"/>
                </a:cubicBezTo>
                <a:close/>
                <a:moveTo>
                  <a:pt x="0" y="2766967"/>
                </a:moveTo>
                <a:lnTo>
                  <a:pt x="0" y="2558889"/>
                </a:lnTo>
                <a:lnTo>
                  <a:pt x="31905" y="2608877"/>
                </a:lnTo>
                <a:cubicBezTo>
                  <a:pt x="132041" y="2743143"/>
                  <a:pt x="280461" y="2840910"/>
                  <a:pt x="452455" y="2877874"/>
                </a:cubicBezTo>
                <a:cubicBezTo>
                  <a:pt x="405840" y="2640831"/>
                  <a:pt x="235523" y="2446747"/>
                  <a:pt x="9316" y="2362309"/>
                </a:cubicBezTo>
                <a:lnTo>
                  <a:pt x="0" y="2359585"/>
                </a:lnTo>
                <a:lnTo>
                  <a:pt x="0" y="2227392"/>
                </a:lnTo>
                <a:lnTo>
                  <a:pt x="26399" y="2233932"/>
                </a:lnTo>
                <a:cubicBezTo>
                  <a:pt x="321280" y="2332291"/>
                  <a:pt x="541950" y="2585855"/>
                  <a:pt x="585941" y="2894613"/>
                </a:cubicBezTo>
                <a:cubicBezTo>
                  <a:pt x="586109" y="2894666"/>
                  <a:pt x="586278" y="2894671"/>
                  <a:pt x="586447" y="2894676"/>
                </a:cubicBezTo>
                <a:lnTo>
                  <a:pt x="586987" y="2901366"/>
                </a:lnTo>
                <a:cubicBezTo>
                  <a:pt x="592044" y="2931610"/>
                  <a:pt x="594493" y="2962495"/>
                  <a:pt x="594451" y="2993823"/>
                </a:cubicBezTo>
                <a:cubicBezTo>
                  <a:pt x="595763" y="2999453"/>
                  <a:pt x="595822" y="3005122"/>
                  <a:pt x="595822" y="3010804"/>
                </a:cubicBezTo>
                <a:cubicBezTo>
                  <a:pt x="595822" y="3014626"/>
                  <a:pt x="595795" y="3018442"/>
                  <a:pt x="595229" y="3022244"/>
                </a:cubicBezTo>
                <a:lnTo>
                  <a:pt x="594730" y="3022211"/>
                </a:lnTo>
                <a:lnTo>
                  <a:pt x="594704" y="3022706"/>
                </a:lnTo>
                <a:lnTo>
                  <a:pt x="577585" y="3021080"/>
                </a:lnTo>
                <a:cubicBezTo>
                  <a:pt x="545211" y="3020553"/>
                  <a:pt x="513331" y="3017572"/>
                  <a:pt x="482159" y="3012018"/>
                </a:cubicBezTo>
                <a:cubicBezTo>
                  <a:pt x="476582" y="3012437"/>
                  <a:pt x="471253" y="3011489"/>
                  <a:pt x="465942" y="3010478"/>
                </a:cubicBezTo>
                <a:lnTo>
                  <a:pt x="465826" y="3009330"/>
                </a:lnTo>
                <a:cubicBezTo>
                  <a:pt x="286401" y="2979630"/>
                  <a:pt x="126428" y="2894586"/>
                  <a:pt x="5028" y="2772859"/>
                </a:cubicBezTo>
                <a:close/>
                <a:moveTo>
                  <a:pt x="0" y="3835888"/>
                </a:moveTo>
                <a:lnTo>
                  <a:pt x="0" y="3704734"/>
                </a:lnTo>
                <a:lnTo>
                  <a:pt x="9314" y="3702032"/>
                </a:lnTo>
                <a:cubicBezTo>
                  <a:pt x="235521" y="3618257"/>
                  <a:pt x="405837" y="3425697"/>
                  <a:pt x="452453" y="3190516"/>
                </a:cubicBezTo>
                <a:cubicBezTo>
                  <a:pt x="280459" y="3227190"/>
                  <a:pt x="132038" y="3324188"/>
                  <a:pt x="31903" y="3457400"/>
                </a:cubicBezTo>
                <a:lnTo>
                  <a:pt x="0" y="3506992"/>
                </a:lnTo>
                <a:lnTo>
                  <a:pt x="0" y="3300549"/>
                </a:lnTo>
                <a:lnTo>
                  <a:pt x="5025" y="3294705"/>
                </a:lnTo>
                <a:cubicBezTo>
                  <a:pt x="126426" y="3173934"/>
                  <a:pt x="286398" y="3089558"/>
                  <a:pt x="465823" y="3060092"/>
                </a:cubicBezTo>
                <a:lnTo>
                  <a:pt x="465940" y="3058953"/>
                </a:lnTo>
                <a:cubicBezTo>
                  <a:pt x="471249" y="3057951"/>
                  <a:pt x="476577" y="3057010"/>
                  <a:pt x="482153" y="3057426"/>
                </a:cubicBezTo>
                <a:cubicBezTo>
                  <a:pt x="513336" y="3051913"/>
                  <a:pt x="545229" y="3048955"/>
                  <a:pt x="577614" y="3048432"/>
                </a:cubicBezTo>
                <a:lnTo>
                  <a:pt x="594702" y="3046822"/>
                </a:lnTo>
                <a:lnTo>
                  <a:pt x="594728" y="3047312"/>
                </a:lnTo>
                <a:lnTo>
                  <a:pt x="595226" y="3047280"/>
                </a:lnTo>
                <a:lnTo>
                  <a:pt x="595820" y="3058630"/>
                </a:lnTo>
                <a:cubicBezTo>
                  <a:pt x="595820" y="3064266"/>
                  <a:pt x="595761" y="3069889"/>
                  <a:pt x="594449" y="3075472"/>
                </a:cubicBezTo>
                <a:cubicBezTo>
                  <a:pt x="594491" y="3106561"/>
                  <a:pt x="592041" y="3137210"/>
                  <a:pt x="586982" y="3167222"/>
                </a:cubicBezTo>
                <a:lnTo>
                  <a:pt x="586444" y="3173846"/>
                </a:lnTo>
                <a:cubicBezTo>
                  <a:pt x="586274" y="3173851"/>
                  <a:pt x="586106" y="3173856"/>
                  <a:pt x="585938" y="3173908"/>
                </a:cubicBezTo>
                <a:cubicBezTo>
                  <a:pt x="541948" y="3480240"/>
                  <a:pt x="321278" y="3731813"/>
                  <a:pt x="26396" y="3829400"/>
                </a:cubicBezTo>
                <a:close/>
                <a:moveTo>
                  <a:pt x="0" y="4056079"/>
                </a:moveTo>
                <a:lnTo>
                  <a:pt x="0" y="3923091"/>
                </a:lnTo>
                <a:lnTo>
                  <a:pt x="9850" y="3925425"/>
                </a:lnTo>
                <a:cubicBezTo>
                  <a:pt x="194718" y="3982914"/>
                  <a:pt x="351664" y="4101018"/>
                  <a:pt x="456028" y="4255797"/>
                </a:cubicBezTo>
                <a:lnTo>
                  <a:pt x="484473" y="4305008"/>
                </a:lnTo>
                <a:lnTo>
                  <a:pt x="333423" y="4305008"/>
                </a:lnTo>
                <a:lnTo>
                  <a:pt x="281300" y="4241205"/>
                </a:lnTo>
                <a:cubicBezTo>
                  <a:pt x="223282" y="4178491"/>
                  <a:pt x="153561" y="4126262"/>
                  <a:pt x="75476" y="4087725"/>
                </a:cubicBezTo>
                <a:close/>
                <a:moveTo>
                  <a:pt x="0" y="4305008"/>
                </a:moveTo>
                <a:lnTo>
                  <a:pt x="0" y="4256099"/>
                </a:lnTo>
                <a:lnTo>
                  <a:pt x="8327" y="4271827"/>
                </a:lnTo>
                <a:lnTo>
                  <a:pt x="35009" y="4305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1B26E892-1320-40AA-9CA1-246721C18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8592" y="620720"/>
            <a:ext cx="7323231" cy="559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ctrTitle"/>
          </p:nvPr>
        </p:nvSpPr>
        <p:spPr>
          <a:xfrm>
            <a:off x="4713224" y="1105351"/>
            <a:ext cx="6353967" cy="3023981"/>
          </a:xfrm>
        </p:spPr>
        <p:txBody>
          <a:bodyPr anchor="b">
            <a:normAutofit/>
          </a:bodyPr>
          <a:lstStyle/>
          <a:p>
            <a:pPr algn="l"/>
            <a:r>
              <a:rPr lang="nl-NL" sz="4800">
                <a:solidFill>
                  <a:srgbClr val="FFFFFF"/>
                </a:solidFill>
                <a:latin typeface="Book Antiqua" panose="02040602050305030304" pitchFamily="18" charset="0"/>
              </a:rPr>
              <a:t>Psychische Functies</a:t>
            </a:r>
          </a:p>
        </p:txBody>
      </p:sp>
      <p:sp>
        <p:nvSpPr>
          <p:cNvPr id="3" name="Ondertitel 2"/>
          <p:cNvSpPr>
            <a:spLocks noGrp="1"/>
          </p:cNvSpPr>
          <p:nvPr>
            <p:ph type="subTitle" idx="1"/>
          </p:nvPr>
        </p:nvSpPr>
        <p:spPr>
          <a:xfrm>
            <a:off x="4713224" y="4297556"/>
            <a:ext cx="6353968" cy="1433391"/>
          </a:xfrm>
        </p:spPr>
        <p:txBody>
          <a:bodyPr anchor="t">
            <a:normAutofit/>
          </a:bodyPr>
          <a:lstStyle/>
          <a:p>
            <a:r>
              <a:rPr lang="nl-NL">
                <a:solidFill>
                  <a:srgbClr val="FFFFFF"/>
                </a:solidFill>
                <a:latin typeface="Book Antiqua" panose="02040602050305030304" pitchFamily="18" charset="0"/>
              </a:rPr>
              <a:t>Begripsbepaling</a:t>
            </a:r>
            <a:br>
              <a:rPr lang="nl-NL">
                <a:solidFill>
                  <a:srgbClr val="FFFFFF"/>
                </a:solidFill>
                <a:latin typeface="Book Antiqua" panose="02040602050305030304" pitchFamily="18" charset="0"/>
              </a:rPr>
            </a:br>
            <a:r>
              <a:rPr lang="nl-NL">
                <a:solidFill>
                  <a:srgbClr val="FFFFFF"/>
                </a:solidFill>
                <a:latin typeface="Book Antiqua" panose="02040602050305030304" pitchFamily="18" charset="0"/>
              </a:rPr>
              <a:t>Terminologie</a:t>
            </a:r>
            <a:br>
              <a:rPr lang="nl-NL">
                <a:solidFill>
                  <a:srgbClr val="FFFFFF"/>
                </a:solidFill>
                <a:latin typeface="Book Antiqua" panose="02040602050305030304" pitchFamily="18" charset="0"/>
              </a:rPr>
            </a:br>
            <a:r>
              <a:rPr lang="nl-NL">
                <a:solidFill>
                  <a:srgbClr val="FFFFFF"/>
                </a:solidFill>
                <a:latin typeface="Book Antiqua" panose="02040602050305030304" pitchFamily="18" charset="0"/>
              </a:rPr>
              <a:t>Verschillende psychische functies. </a:t>
            </a:r>
          </a:p>
        </p:txBody>
      </p:sp>
      <p:cxnSp>
        <p:nvCxnSpPr>
          <p:cNvPr id="14" name="Straight Connector 13">
            <a:extLst>
              <a:ext uri="{FF2B5EF4-FFF2-40B4-BE49-F238E27FC236}">
                <a16:creationId xmlns:a16="http://schemas.microsoft.com/office/drawing/2014/main" id="{C9A1F79C-E4D1-4AAE-BA11-3A09005252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2932" y="4214336"/>
            <a:ext cx="512064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C170DF7D-4686-4BD5-A9CD-C89649284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64000" y="-2"/>
            <a:ext cx="164592"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4392627"/>
      </p:ext>
    </p:extLst>
  </p:cSld>
  <p:clrMapOvr>
    <a:masterClrMapping/>
  </p:clrMapOvr>
  <mc:AlternateContent xmlns:mc="http://schemas.openxmlformats.org/markup-compatibility/2006" xmlns:p14="http://schemas.microsoft.com/office/powerpoint/2010/main">
    <mc:Choice Requires="p14">
      <p:transition spd="slow" p14:dur="5000">
        <p14:shred/>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2500333" y="2286000"/>
            <a:ext cx="2914650" cy="3886200"/>
          </a:xfrm>
          <a:prstGeom prst="rect">
            <a:avLst/>
          </a:prstGeom>
        </p:spPr>
      </p:pic>
      <p:sp>
        <p:nvSpPr>
          <p:cNvPr id="16" name="Rectangle 11">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9C60EFD4-45CD-4582-839E-380D34744E4A}"/>
              </a:ext>
            </a:extLst>
          </p:cNvPr>
          <p:cNvSpPr>
            <a:spLocks noGrp="1"/>
          </p:cNvSpPr>
          <p:nvPr>
            <p:ph idx="1"/>
          </p:nvPr>
        </p:nvSpPr>
        <p:spPr>
          <a:xfrm>
            <a:off x="8021490" y="585216"/>
            <a:ext cx="3527043" cy="5586984"/>
          </a:xfrm>
        </p:spPr>
        <p:txBody>
          <a:bodyPr vert="horz" lIns="45720" tIns="45720" rIns="45720" bIns="45720" rtlCol="0" anchor="ctr">
            <a:normAutofit/>
          </a:bodyPr>
          <a:lstStyle/>
          <a:p>
            <a:pPr marL="457200" indent="-457200">
              <a:buAutoNum type="arabicPeriod"/>
            </a:pPr>
            <a:r>
              <a:rPr lang="en-US" sz="1700" u="sng">
                <a:solidFill>
                  <a:srgbClr val="FFFFFF"/>
                </a:solidFill>
              </a:rPr>
              <a:t>Begripsbepaling</a:t>
            </a:r>
          </a:p>
          <a:p>
            <a:pPr marL="457200" indent="-457200">
              <a:buAutoNum type="arabicPeriod"/>
            </a:pPr>
            <a:endParaRPr lang="en-US" sz="1700" u="sng">
              <a:solidFill>
                <a:srgbClr val="FFFFFF"/>
              </a:solidFill>
            </a:endParaRPr>
          </a:p>
          <a:p>
            <a:r>
              <a:rPr lang="en-US" sz="1700">
                <a:solidFill>
                  <a:srgbClr val="FFFFFF"/>
                </a:solidFill>
              </a:rPr>
              <a:t>Psychische functies zijn die processen </a:t>
            </a:r>
          </a:p>
          <a:p>
            <a:r>
              <a:rPr lang="en-US" sz="1700">
                <a:solidFill>
                  <a:srgbClr val="FFFFFF"/>
                </a:solidFill>
              </a:rPr>
              <a:t>die optimaal psychisch functioneren </a:t>
            </a:r>
          </a:p>
          <a:p>
            <a:r>
              <a:rPr lang="en-US" sz="1700">
                <a:solidFill>
                  <a:srgbClr val="FFFFFF"/>
                </a:solidFill>
              </a:rPr>
              <a:t>van mensen en dieren mogelijk maken. </a:t>
            </a:r>
          </a:p>
          <a:p>
            <a:endParaRPr lang="en-US" sz="1700">
              <a:solidFill>
                <a:srgbClr val="FFFFFF"/>
              </a:solidFill>
            </a:endParaRPr>
          </a:p>
          <a:p>
            <a:r>
              <a:rPr lang="en-US" sz="1700">
                <a:solidFill>
                  <a:srgbClr val="FFFFFF"/>
                </a:solidFill>
              </a:rPr>
              <a:t>Ze dragen zorg voor oriëntatie, kennis, </a:t>
            </a:r>
          </a:p>
          <a:p>
            <a:r>
              <a:rPr lang="en-US" sz="1700">
                <a:solidFill>
                  <a:srgbClr val="FFFFFF"/>
                </a:solidFill>
              </a:rPr>
              <a:t>leren, herinneren, fantasie, humor, </a:t>
            </a:r>
          </a:p>
          <a:p>
            <a:r>
              <a:rPr lang="en-US" sz="1700">
                <a:solidFill>
                  <a:srgbClr val="FFFFFF"/>
                </a:solidFill>
              </a:rPr>
              <a:t>gedrag, interesses, houding, mening, </a:t>
            </a:r>
          </a:p>
          <a:p>
            <a:r>
              <a:rPr lang="en-US" sz="1700">
                <a:solidFill>
                  <a:srgbClr val="FFFFFF"/>
                </a:solidFill>
              </a:rPr>
              <a:t>waarnemen, motivatie, liefde, affect , </a:t>
            </a:r>
          </a:p>
          <a:p>
            <a:r>
              <a:rPr lang="en-US" sz="1700">
                <a:solidFill>
                  <a:srgbClr val="FFFFFF"/>
                </a:solidFill>
              </a:rPr>
              <a:t>persoonlijkheid, karakter……  </a:t>
            </a:r>
          </a:p>
        </p:txBody>
      </p:sp>
    </p:spTree>
    <p:extLst>
      <p:ext uri="{BB962C8B-B14F-4D97-AF65-F5344CB8AC3E}">
        <p14:creationId xmlns:p14="http://schemas.microsoft.com/office/powerpoint/2010/main" val="183518407"/>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86834" y="585216"/>
            <a:ext cx="6891189" cy="1499616"/>
          </a:xfrm>
        </p:spPr>
        <p:txBody>
          <a:bodyPr>
            <a:normAutofit/>
          </a:bodyPr>
          <a:lstStyle/>
          <a:p>
            <a:r>
              <a:rPr lang="nl-NL" sz="4600" u="sng" dirty="0">
                <a:latin typeface="Book Antiqua" panose="02040602050305030304" pitchFamily="18" charset="0"/>
              </a:rPr>
              <a:t>  1. Begripsbepaling</a:t>
            </a:r>
          </a:p>
        </p:txBody>
      </p:sp>
      <p:pic>
        <p:nvPicPr>
          <p:cNvPr id="6" name="Afbeelding 5"/>
          <p:cNvPicPr>
            <a:picLocks noChangeAspect="1"/>
          </p:cNvPicPr>
          <p:nvPr/>
        </p:nvPicPr>
        <p:blipFill>
          <a:blip r:embed="rId2"/>
          <a:stretch>
            <a:fillRect/>
          </a:stretch>
        </p:blipFill>
        <p:spPr>
          <a:xfrm>
            <a:off x="2500333" y="2286000"/>
            <a:ext cx="2914650" cy="3886200"/>
          </a:xfrm>
          <a:prstGeom prst="rect">
            <a:avLst/>
          </a:prstGeom>
        </p:spPr>
      </p:pic>
      <p:sp>
        <p:nvSpPr>
          <p:cNvPr id="12" name="Rectangle 11">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15E576CD-6DC7-4A3A-8196-F280A39C5C72}"/>
              </a:ext>
            </a:extLst>
          </p:cNvPr>
          <p:cNvSpPr>
            <a:spLocks noGrp="1"/>
          </p:cNvSpPr>
          <p:nvPr>
            <p:ph idx="1"/>
          </p:nvPr>
        </p:nvSpPr>
        <p:spPr>
          <a:xfrm>
            <a:off x="8021490" y="585216"/>
            <a:ext cx="3527043" cy="5586984"/>
          </a:xfrm>
        </p:spPr>
        <p:txBody>
          <a:bodyPr anchor="ctr">
            <a:normAutofit/>
          </a:bodyPr>
          <a:lstStyle/>
          <a:p>
            <a:r>
              <a:rPr lang="nl-NL" sz="2000">
                <a:solidFill>
                  <a:srgbClr val="FFFFFF"/>
                </a:solidFill>
                <a:latin typeface="Book Antiqua" panose="02040602050305030304" pitchFamily="18" charset="0"/>
              </a:rPr>
              <a:t>Het psychisch functioneren is complex en wordt bepaald door een aantal  factoren zoals:</a:t>
            </a:r>
          </a:p>
          <a:p>
            <a:endParaRPr lang="nl-NL" sz="2000">
              <a:solidFill>
                <a:srgbClr val="FFFFFF"/>
              </a:solidFill>
              <a:latin typeface="Book Antiqua" panose="02040602050305030304" pitchFamily="18" charset="0"/>
            </a:endParaRPr>
          </a:p>
          <a:p>
            <a:pPr marL="342900" indent="-342900">
              <a:buFont typeface="Arial" panose="020B0604020202020204" pitchFamily="34" charset="0"/>
              <a:buChar char="•"/>
            </a:pPr>
            <a:r>
              <a:rPr lang="nl-NL" sz="2000">
                <a:solidFill>
                  <a:srgbClr val="FFFFFF"/>
                </a:solidFill>
                <a:latin typeface="Book Antiqua" panose="02040602050305030304" pitchFamily="18" charset="0"/>
              </a:rPr>
              <a:t>Achtergrond </a:t>
            </a:r>
          </a:p>
          <a:p>
            <a:pPr marL="342900" indent="-342900">
              <a:buFont typeface="Arial" panose="020B0604020202020204" pitchFamily="34" charset="0"/>
              <a:buChar char="•"/>
            </a:pPr>
            <a:r>
              <a:rPr lang="nl-NL" sz="2000">
                <a:solidFill>
                  <a:srgbClr val="FFFFFF"/>
                </a:solidFill>
                <a:latin typeface="Book Antiqua" panose="02040602050305030304" pitchFamily="18" charset="0"/>
              </a:rPr>
              <a:t>Cultuur</a:t>
            </a:r>
          </a:p>
          <a:p>
            <a:pPr marL="342900" indent="-342900">
              <a:buFont typeface="Arial" panose="020B0604020202020204" pitchFamily="34" charset="0"/>
              <a:buChar char="•"/>
            </a:pPr>
            <a:r>
              <a:rPr lang="nl-NL" sz="2000">
                <a:solidFill>
                  <a:srgbClr val="FFFFFF"/>
                </a:solidFill>
                <a:latin typeface="Book Antiqua" panose="02040602050305030304" pitchFamily="18" charset="0"/>
              </a:rPr>
              <a:t>Erfelijkheid</a:t>
            </a:r>
          </a:p>
          <a:p>
            <a:pPr marL="342900" indent="-342900">
              <a:buFont typeface="Arial" panose="020B0604020202020204" pitchFamily="34" charset="0"/>
              <a:buChar char="•"/>
            </a:pPr>
            <a:r>
              <a:rPr lang="nl-NL" sz="2000">
                <a:solidFill>
                  <a:srgbClr val="FFFFFF"/>
                </a:solidFill>
                <a:latin typeface="Book Antiqua" panose="02040602050305030304" pitchFamily="18" charset="0"/>
              </a:rPr>
              <a:t>Opvoeding</a:t>
            </a:r>
          </a:p>
          <a:p>
            <a:pPr marL="342900" indent="-342900">
              <a:buFont typeface="Arial" panose="020B0604020202020204" pitchFamily="34" charset="0"/>
              <a:buChar char="•"/>
            </a:pPr>
            <a:r>
              <a:rPr lang="nl-NL" sz="2000">
                <a:solidFill>
                  <a:srgbClr val="FFFFFF"/>
                </a:solidFill>
                <a:latin typeface="Book Antiqua" panose="02040602050305030304" pitchFamily="18" charset="0"/>
              </a:rPr>
              <a:t>Omstandigheden</a:t>
            </a:r>
          </a:p>
          <a:p>
            <a:pPr marL="342900" indent="-342900">
              <a:buFont typeface="Arial" panose="020B0604020202020204" pitchFamily="34" charset="0"/>
              <a:buChar char="•"/>
            </a:pPr>
            <a:r>
              <a:rPr lang="nl-NL" sz="2000">
                <a:solidFill>
                  <a:srgbClr val="FFFFFF"/>
                </a:solidFill>
                <a:latin typeface="Book Antiqua" panose="02040602050305030304" pitchFamily="18" charset="0"/>
              </a:rPr>
              <a:t>Ervaring</a:t>
            </a:r>
          </a:p>
          <a:p>
            <a:pPr marL="342900" indent="-342900">
              <a:buFont typeface="Arial" panose="020B0604020202020204" pitchFamily="34" charset="0"/>
              <a:buChar char="•"/>
            </a:pPr>
            <a:endParaRPr lang="nl-NL" sz="2000">
              <a:solidFill>
                <a:srgbClr val="FFFFFF"/>
              </a:solidFill>
              <a:latin typeface="Book Antiqua" panose="02040602050305030304" pitchFamily="18" charset="0"/>
            </a:endParaRPr>
          </a:p>
          <a:p>
            <a:pPr marL="342900" indent="-342900">
              <a:buFont typeface="Arial" panose="020B0604020202020204" pitchFamily="34" charset="0"/>
              <a:buChar char="•"/>
            </a:pPr>
            <a:endParaRPr lang="nl-NL" sz="2000">
              <a:solidFill>
                <a:srgbClr val="FFFFFF"/>
              </a:solidFill>
              <a:latin typeface="Book Antiqua" panose="02040602050305030304" pitchFamily="18" charset="0"/>
            </a:endParaRPr>
          </a:p>
        </p:txBody>
      </p:sp>
    </p:spTree>
    <p:extLst>
      <p:ext uri="{BB962C8B-B14F-4D97-AF65-F5344CB8AC3E}">
        <p14:creationId xmlns:p14="http://schemas.microsoft.com/office/powerpoint/2010/main" val="36330692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jdelijke aanduiding voor inhoud 3">
            <a:extLst>
              <a:ext uri="{FF2B5EF4-FFF2-40B4-BE49-F238E27FC236}">
                <a16:creationId xmlns:a16="http://schemas.microsoft.com/office/drawing/2014/main" id="{D9385037-3D85-4073-8FD3-8D62C35DBAA3}"/>
              </a:ext>
            </a:extLst>
          </p:cNvPr>
          <p:cNvSpPr>
            <a:spLocks noGrp="1"/>
          </p:cNvSpPr>
          <p:nvPr>
            <p:ph idx="1"/>
          </p:nvPr>
        </p:nvSpPr>
        <p:spPr>
          <a:xfrm>
            <a:off x="1024128" y="2286000"/>
            <a:ext cx="6066818" cy="4023360"/>
          </a:xfrm>
        </p:spPr>
        <p:txBody>
          <a:bodyPr vert="horz" lIns="45720" tIns="45720" rIns="45720" bIns="45720" rtlCol="0">
            <a:normAutofit/>
          </a:bodyPr>
          <a:lstStyle/>
          <a:p>
            <a:pPr marL="342900" indent="-342900">
              <a:buAutoNum type="arabicPeriod"/>
            </a:pPr>
            <a:r>
              <a:rPr lang="en-US" sz="1700" u="sng"/>
              <a:t>Begripsbepaling</a:t>
            </a:r>
          </a:p>
          <a:p>
            <a:pPr marL="342900" indent="-342900">
              <a:buAutoNum type="arabicPeriod"/>
            </a:pPr>
            <a:endParaRPr lang="en-US" sz="1700" u="sng"/>
          </a:p>
          <a:p>
            <a:r>
              <a:rPr lang="en-US" sz="1700"/>
              <a:t>Tussen psychisch gezond en psychisch gestoord gedrag loopt een dunne scheidslijn die per individu, cultuur en situatie verschilt.</a:t>
            </a:r>
          </a:p>
          <a:p>
            <a:endParaRPr lang="en-US" sz="1700"/>
          </a:p>
          <a:p>
            <a:r>
              <a:rPr lang="en-US" sz="1700"/>
              <a:t>Met andere woorden:</a:t>
            </a:r>
          </a:p>
          <a:p>
            <a:r>
              <a:rPr lang="en-US" sz="1700"/>
              <a:t>Er is geen standaard voor psychisch gestoord gedrag.</a:t>
            </a:r>
          </a:p>
          <a:p>
            <a:endParaRPr lang="en-US" sz="1700"/>
          </a:p>
          <a:p>
            <a:r>
              <a:rPr lang="en-US" sz="1700"/>
              <a:t>Beleving van psychisch lijden verschilt per geval waarbij de interpretatie en de invloed van de omgeving vaak belangrijke factoren zijn.</a:t>
            </a:r>
          </a:p>
        </p:txBody>
      </p:sp>
      <p:pic>
        <p:nvPicPr>
          <p:cNvPr id="2" name="Afbeelding 1"/>
          <p:cNvPicPr>
            <a:picLocks noChangeAspect="1"/>
          </p:cNvPicPr>
          <p:nvPr/>
        </p:nvPicPr>
        <p:blipFill rotWithShape="1">
          <a:blip r:embed="rId2"/>
          <a:srcRect r="9794"/>
          <a:stretch/>
        </p:blipFill>
        <p:spPr>
          <a:xfrm>
            <a:off x="7552266" y="10"/>
            <a:ext cx="4639733" cy="6857990"/>
          </a:xfrm>
          <a:prstGeom prst="rect">
            <a:avLst/>
          </a:prstGeom>
        </p:spPr>
      </p:pic>
    </p:spTree>
    <p:extLst>
      <p:ext uri="{BB962C8B-B14F-4D97-AF65-F5344CB8AC3E}">
        <p14:creationId xmlns:p14="http://schemas.microsoft.com/office/powerpoint/2010/main" val="1719678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877C708-ECDE-4FA4-8CA8-D7284E8F36DD}"/>
              </a:ext>
            </a:extLst>
          </p:cNvPr>
          <p:cNvSpPr>
            <a:spLocks noGrp="1"/>
          </p:cNvSpPr>
          <p:nvPr>
            <p:ph idx="1"/>
          </p:nvPr>
        </p:nvSpPr>
        <p:spPr>
          <a:xfrm>
            <a:off x="741906" y="400755"/>
            <a:ext cx="6066818" cy="5830711"/>
          </a:xfrm>
        </p:spPr>
        <p:txBody>
          <a:bodyPr vert="horz" lIns="45720" tIns="45720" rIns="45720" bIns="45720" rtlCol="0">
            <a:noAutofit/>
          </a:bodyPr>
          <a:lstStyle/>
          <a:p>
            <a:r>
              <a:rPr lang="en-US" sz="1400" u="sng" dirty="0"/>
              <a:t>2. </a:t>
            </a:r>
            <a:r>
              <a:rPr lang="en-US" sz="1400" u="sng" dirty="0" err="1"/>
              <a:t>Terminologie</a:t>
            </a:r>
            <a:endParaRPr lang="en-US" sz="1400" u="sng" dirty="0"/>
          </a:p>
          <a:p>
            <a:endParaRPr lang="en-US" sz="1400" dirty="0"/>
          </a:p>
          <a:p>
            <a:r>
              <a:rPr lang="en-US" sz="1400" dirty="0" err="1"/>
              <a:t>Als</a:t>
            </a:r>
            <a:r>
              <a:rPr lang="en-US" sz="1400" dirty="0"/>
              <a:t> </a:t>
            </a:r>
            <a:r>
              <a:rPr lang="en-US" sz="1400" dirty="0" err="1"/>
              <a:t>er</a:t>
            </a:r>
            <a:r>
              <a:rPr lang="en-US" sz="1400" dirty="0"/>
              <a:t> </a:t>
            </a:r>
            <a:r>
              <a:rPr lang="en-US" sz="1400" dirty="0" err="1"/>
              <a:t>sprake</a:t>
            </a:r>
            <a:r>
              <a:rPr lang="en-US" sz="1400" dirty="0"/>
              <a:t> is van </a:t>
            </a:r>
            <a:r>
              <a:rPr lang="en-US" sz="1400" dirty="0" err="1"/>
              <a:t>een</a:t>
            </a:r>
            <a:r>
              <a:rPr lang="en-US" sz="1400" dirty="0"/>
              <a:t> </a:t>
            </a:r>
            <a:r>
              <a:rPr lang="en-US" sz="1400" dirty="0" err="1"/>
              <a:t>gestoorde</a:t>
            </a:r>
            <a:r>
              <a:rPr lang="en-US" sz="1400" dirty="0"/>
              <a:t> </a:t>
            </a:r>
            <a:r>
              <a:rPr lang="en-US" sz="1400" dirty="0" err="1"/>
              <a:t>psychische</a:t>
            </a:r>
            <a:r>
              <a:rPr lang="en-US" sz="1400" dirty="0"/>
              <a:t> </a:t>
            </a:r>
            <a:r>
              <a:rPr lang="en-US" sz="1400" dirty="0" err="1"/>
              <a:t>functie</a:t>
            </a:r>
            <a:r>
              <a:rPr lang="en-US" sz="1400" dirty="0"/>
              <a:t>, </a:t>
            </a:r>
            <a:r>
              <a:rPr lang="en-US" sz="1400" dirty="0" err="1"/>
              <a:t>spreken</a:t>
            </a:r>
            <a:r>
              <a:rPr lang="en-US" sz="1400" dirty="0"/>
              <a:t> we over het </a:t>
            </a:r>
            <a:r>
              <a:rPr lang="en-US" sz="1400" u="sng" dirty="0" err="1"/>
              <a:t>Symptoom</a:t>
            </a:r>
            <a:r>
              <a:rPr lang="en-US" sz="1400" dirty="0"/>
              <a:t> </a:t>
            </a:r>
            <a:r>
              <a:rPr lang="en-US" sz="1400" dirty="0" err="1"/>
              <a:t>waaraan</a:t>
            </a:r>
            <a:r>
              <a:rPr lang="en-US" sz="1400" dirty="0"/>
              <a:t> </a:t>
            </a:r>
            <a:r>
              <a:rPr lang="en-US" sz="1400" dirty="0" err="1"/>
              <a:t>iemand</a:t>
            </a:r>
            <a:r>
              <a:rPr lang="en-US" sz="1400" dirty="0"/>
              <a:t> </a:t>
            </a:r>
            <a:r>
              <a:rPr lang="en-US" sz="1400" dirty="0" err="1"/>
              <a:t>lijdt</a:t>
            </a:r>
            <a:r>
              <a:rPr lang="en-US" sz="1400" dirty="0"/>
              <a:t>.</a:t>
            </a:r>
          </a:p>
          <a:p>
            <a:endParaRPr lang="en-US" sz="1400" dirty="0"/>
          </a:p>
          <a:p>
            <a:r>
              <a:rPr lang="en-US" sz="1400" dirty="0" err="1"/>
              <a:t>Dat</a:t>
            </a:r>
            <a:r>
              <a:rPr lang="en-US" sz="1400" dirty="0"/>
              <a:t> </a:t>
            </a:r>
            <a:r>
              <a:rPr lang="en-US" sz="1400" u="sng" dirty="0" err="1"/>
              <a:t>Symptoom</a:t>
            </a:r>
            <a:r>
              <a:rPr lang="en-US" sz="1400" dirty="0"/>
              <a:t> </a:t>
            </a:r>
            <a:r>
              <a:rPr lang="en-US" sz="1400" dirty="0" err="1"/>
              <a:t>kan</a:t>
            </a:r>
            <a:r>
              <a:rPr lang="en-US" sz="1400" dirty="0"/>
              <a:t> </a:t>
            </a:r>
            <a:r>
              <a:rPr lang="en-US" sz="1400" dirty="0" err="1"/>
              <a:t>bijvoorbeeld</a:t>
            </a:r>
            <a:r>
              <a:rPr lang="en-US" sz="1400" dirty="0"/>
              <a:t> </a:t>
            </a:r>
            <a:r>
              <a:rPr lang="en-US" sz="1400" dirty="0" err="1"/>
              <a:t>zijn</a:t>
            </a:r>
            <a:r>
              <a:rPr lang="en-US" sz="1400" dirty="0"/>
              <a:t>: </a:t>
            </a:r>
            <a:r>
              <a:rPr lang="en-US" sz="1400" dirty="0" err="1"/>
              <a:t>somberheid</a:t>
            </a:r>
            <a:endParaRPr lang="en-US" sz="1400" dirty="0"/>
          </a:p>
          <a:p>
            <a:endParaRPr lang="en-US" sz="1400" dirty="0"/>
          </a:p>
          <a:p>
            <a:r>
              <a:rPr lang="en-US" sz="1400" dirty="0" err="1"/>
              <a:t>Een</a:t>
            </a:r>
            <a:r>
              <a:rPr lang="en-US" sz="1400" dirty="0"/>
              <a:t> </a:t>
            </a:r>
            <a:r>
              <a:rPr lang="en-US" sz="1400" dirty="0" err="1"/>
              <a:t>aantal</a:t>
            </a:r>
            <a:r>
              <a:rPr lang="en-US" sz="1400" dirty="0"/>
              <a:t> </a:t>
            </a:r>
            <a:r>
              <a:rPr lang="en-US" sz="1400" dirty="0" err="1"/>
              <a:t>symptomen</a:t>
            </a:r>
            <a:r>
              <a:rPr lang="en-US" sz="1400" dirty="0"/>
              <a:t> </a:t>
            </a:r>
            <a:r>
              <a:rPr lang="en-US" sz="1400" dirty="0" err="1"/>
              <a:t>vormt</a:t>
            </a:r>
            <a:r>
              <a:rPr lang="en-US" sz="1400" dirty="0"/>
              <a:t> </a:t>
            </a:r>
            <a:r>
              <a:rPr lang="en-US" sz="1400" dirty="0" err="1"/>
              <a:t>samen</a:t>
            </a:r>
            <a:r>
              <a:rPr lang="en-US" sz="1400" dirty="0"/>
              <a:t> </a:t>
            </a:r>
            <a:r>
              <a:rPr lang="en-US" sz="1400" dirty="0" err="1"/>
              <a:t>een</a:t>
            </a:r>
            <a:r>
              <a:rPr lang="en-US" sz="1400" dirty="0"/>
              <a:t> </a:t>
            </a:r>
            <a:r>
              <a:rPr lang="en-US" sz="1400" u="sng" dirty="0" err="1"/>
              <a:t>Syndroom</a:t>
            </a:r>
            <a:endParaRPr lang="en-US" sz="1400" u="sng" dirty="0"/>
          </a:p>
          <a:p>
            <a:endParaRPr lang="en-US" sz="1400" u="sng" dirty="0"/>
          </a:p>
          <a:p>
            <a:r>
              <a:rPr lang="en-US" sz="1400" dirty="0"/>
              <a:t>De </a:t>
            </a:r>
            <a:r>
              <a:rPr lang="en-US" sz="1400" dirty="0" err="1"/>
              <a:t>oorzaken</a:t>
            </a:r>
            <a:r>
              <a:rPr lang="en-US" sz="1400" dirty="0"/>
              <a:t> van </a:t>
            </a:r>
            <a:r>
              <a:rPr lang="en-US" sz="1400" dirty="0" err="1"/>
              <a:t>stoornissen</a:t>
            </a:r>
            <a:r>
              <a:rPr lang="en-US" sz="1400" dirty="0"/>
              <a:t> </a:t>
            </a:r>
            <a:r>
              <a:rPr lang="en-US" sz="1400" dirty="0" err="1"/>
              <a:t>noemen</a:t>
            </a:r>
            <a:r>
              <a:rPr lang="en-US" sz="1400" dirty="0"/>
              <a:t> we de   </a:t>
            </a:r>
            <a:r>
              <a:rPr lang="en-US" sz="1400" u="sng" dirty="0" err="1"/>
              <a:t>Etiologie</a:t>
            </a:r>
            <a:endParaRPr lang="en-US" sz="1400" u="sng" dirty="0"/>
          </a:p>
          <a:p>
            <a:endParaRPr lang="en-US" sz="1400" u="sng" dirty="0"/>
          </a:p>
          <a:p>
            <a:r>
              <a:rPr lang="en-US" sz="1400" dirty="0" err="1"/>
              <a:t>Oorzaken</a:t>
            </a:r>
            <a:r>
              <a:rPr lang="en-US" sz="1400" dirty="0"/>
              <a:t> van </a:t>
            </a:r>
            <a:r>
              <a:rPr lang="en-US" sz="1400" dirty="0" err="1"/>
              <a:t>psychische</a:t>
            </a:r>
            <a:r>
              <a:rPr lang="en-US" sz="1400" dirty="0"/>
              <a:t> </a:t>
            </a:r>
            <a:r>
              <a:rPr lang="en-US" sz="1400" dirty="0" err="1"/>
              <a:t>lijden</a:t>
            </a:r>
            <a:r>
              <a:rPr lang="en-US" sz="1400" dirty="0"/>
              <a:t> </a:t>
            </a:r>
            <a:r>
              <a:rPr lang="en-US" sz="1400" dirty="0" err="1"/>
              <a:t>zijn</a:t>
            </a:r>
            <a:r>
              <a:rPr lang="en-US" sz="1400" dirty="0"/>
              <a:t>:</a:t>
            </a:r>
          </a:p>
          <a:p>
            <a:endParaRPr lang="en-US" sz="1400" dirty="0"/>
          </a:p>
          <a:p>
            <a:pPr marL="285750" indent="-285750">
              <a:buFont typeface="Arial" panose="020B0604020202020204" pitchFamily="34" charset="0"/>
              <a:buChar char="•"/>
            </a:pPr>
            <a:r>
              <a:rPr lang="en-US" sz="1400" dirty="0" err="1"/>
              <a:t>Somatische</a:t>
            </a:r>
            <a:r>
              <a:rPr lang="en-US" sz="1400" dirty="0"/>
              <a:t> </a:t>
            </a:r>
            <a:r>
              <a:rPr lang="en-US" sz="1400" dirty="0" err="1"/>
              <a:t>factoren</a:t>
            </a:r>
            <a:endParaRPr lang="en-US" sz="1400" dirty="0"/>
          </a:p>
          <a:p>
            <a:pPr marL="285750" indent="-285750">
              <a:buFont typeface="Arial" panose="020B0604020202020204" pitchFamily="34" charset="0"/>
              <a:buChar char="•"/>
            </a:pPr>
            <a:r>
              <a:rPr lang="en-US" sz="1400" dirty="0" err="1"/>
              <a:t>Sociale</a:t>
            </a:r>
            <a:r>
              <a:rPr lang="en-US" sz="1400" dirty="0"/>
              <a:t> </a:t>
            </a:r>
            <a:r>
              <a:rPr lang="en-US" sz="1400" dirty="0" err="1"/>
              <a:t>en</a:t>
            </a:r>
            <a:r>
              <a:rPr lang="en-US" sz="1400" dirty="0"/>
              <a:t> </a:t>
            </a:r>
            <a:r>
              <a:rPr lang="en-US" sz="1400" dirty="0" err="1"/>
              <a:t>ontwikkelingsfactoren</a:t>
            </a:r>
            <a:endParaRPr lang="en-US" sz="1400" dirty="0"/>
          </a:p>
          <a:p>
            <a:pPr marL="285750" indent="-285750">
              <a:buFont typeface="Arial" panose="020B0604020202020204" pitchFamily="34" charset="0"/>
              <a:buChar char="•"/>
            </a:pPr>
            <a:r>
              <a:rPr lang="en-US" sz="1400" dirty="0" err="1"/>
              <a:t>Psychologische</a:t>
            </a:r>
            <a:r>
              <a:rPr lang="en-US" sz="1400" dirty="0"/>
              <a:t> </a:t>
            </a:r>
            <a:r>
              <a:rPr lang="en-US" sz="1400" dirty="0" err="1"/>
              <a:t>factoren</a:t>
            </a:r>
            <a:endParaRPr lang="en-US" sz="1400" dirty="0"/>
          </a:p>
        </p:txBody>
      </p:sp>
      <p:pic>
        <p:nvPicPr>
          <p:cNvPr id="4" name="Afbeelding 3"/>
          <p:cNvPicPr>
            <a:picLocks noChangeAspect="1"/>
          </p:cNvPicPr>
          <p:nvPr/>
        </p:nvPicPr>
        <p:blipFill rotWithShape="1">
          <a:blip r:embed="rId2"/>
          <a:srcRect l="37918" r="23011" b="-1"/>
          <a:stretch/>
        </p:blipFill>
        <p:spPr>
          <a:xfrm>
            <a:off x="7552266" y="10"/>
            <a:ext cx="4639733" cy="6857990"/>
          </a:xfrm>
          <a:prstGeom prst="rect">
            <a:avLst/>
          </a:prstGeom>
        </p:spPr>
      </p:pic>
    </p:spTree>
    <p:extLst>
      <p:ext uri="{BB962C8B-B14F-4D97-AF65-F5344CB8AC3E}">
        <p14:creationId xmlns:p14="http://schemas.microsoft.com/office/powerpoint/2010/main" val="3694938154"/>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0798D-7B24-4F6A-9D2C-5A4BC906AEAE}"/>
              </a:ext>
            </a:extLst>
          </p:cNvPr>
          <p:cNvSpPr>
            <a:spLocks noGrp="1"/>
          </p:cNvSpPr>
          <p:nvPr>
            <p:ph type="title"/>
          </p:nvPr>
        </p:nvSpPr>
        <p:spPr>
          <a:xfrm>
            <a:off x="288544" y="506193"/>
            <a:ext cx="7150834" cy="1499616"/>
          </a:xfrm>
        </p:spPr>
        <p:txBody>
          <a:bodyPr vert="horz" lIns="91440" tIns="45720" rIns="91440" bIns="45720" rtlCol="0" anchor="ctr">
            <a:normAutofit/>
          </a:bodyPr>
          <a:lstStyle/>
          <a:p>
            <a:r>
              <a:rPr lang="en-US" dirty="0"/>
              <a:t>3. De </a:t>
            </a:r>
            <a:r>
              <a:rPr lang="en-US" dirty="0" err="1"/>
              <a:t>verschillende</a:t>
            </a:r>
            <a:r>
              <a:rPr lang="en-US" dirty="0"/>
              <a:t> </a:t>
            </a:r>
            <a:r>
              <a:rPr lang="en-US" dirty="0" err="1"/>
              <a:t>psychische</a:t>
            </a:r>
            <a:r>
              <a:rPr lang="en-US" dirty="0"/>
              <a:t> </a:t>
            </a:r>
            <a:r>
              <a:rPr lang="en-US" dirty="0" err="1"/>
              <a:t>functies</a:t>
            </a:r>
            <a:endParaRPr lang="en-US" dirty="0"/>
          </a:p>
        </p:txBody>
      </p:sp>
      <p:pic>
        <p:nvPicPr>
          <p:cNvPr id="5" name="Afbeelding 4"/>
          <p:cNvPicPr>
            <a:picLocks noChangeAspect="1"/>
          </p:cNvPicPr>
          <p:nvPr/>
        </p:nvPicPr>
        <p:blipFill>
          <a:blip r:embed="rId2"/>
          <a:stretch>
            <a:fillRect/>
          </a:stretch>
        </p:blipFill>
        <p:spPr>
          <a:xfrm>
            <a:off x="1377139" y="2286000"/>
            <a:ext cx="5161038" cy="3886200"/>
          </a:xfrm>
          <a:prstGeom prst="rect">
            <a:avLst/>
          </a:prstGeom>
        </p:spPr>
      </p:pic>
      <p:sp>
        <p:nvSpPr>
          <p:cNvPr id="11" name="Rectangle 10">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C884AEAE-E2B8-4B61-BFB6-154A207405DF}"/>
              </a:ext>
            </a:extLst>
          </p:cNvPr>
          <p:cNvSpPr>
            <a:spLocks noGrp="1"/>
          </p:cNvSpPr>
          <p:nvPr>
            <p:ph idx="1"/>
          </p:nvPr>
        </p:nvSpPr>
        <p:spPr>
          <a:xfrm>
            <a:off x="8021490" y="585216"/>
            <a:ext cx="3527043" cy="5586984"/>
          </a:xfrm>
        </p:spPr>
        <p:txBody>
          <a:bodyPr vert="horz" lIns="45720" tIns="45720" rIns="45720" bIns="45720" rtlCol="0" anchor="ctr">
            <a:normAutofit/>
          </a:bodyPr>
          <a:lstStyle/>
          <a:p>
            <a:pPr marL="342900" indent="-342900">
              <a:buAutoNum type="arabicPeriod"/>
            </a:pPr>
            <a:r>
              <a:rPr lang="en-US" sz="2000">
                <a:solidFill>
                  <a:srgbClr val="FFFFFF"/>
                </a:solidFill>
              </a:rPr>
              <a:t>Bewustzijn</a:t>
            </a:r>
          </a:p>
          <a:p>
            <a:pPr marL="342900" indent="-342900">
              <a:buAutoNum type="arabicPeriod"/>
            </a:pPr>
            <a:r>
              <a:rPr lang="en-US" sz="2000">
                <a:solidFill>
                  <a:srgbClr val="FFFFFF"/>
                </a:solidFill>
              </a:rPr>
              <a:t>Affect</a:t>
            </a:r>
          </a:p>
          <a:p>
            <a:pPr marL="342900" indent="-342900">
              <a:buAutoNum type="arabicPeriod"/>
            </a:pPr>
            <a:r>
              <a:rPr lang="en-US" sz="2000">
                <a:solidFill>
                  <a:srgbClr val="FFFFFF"/>
                </a:solidFill>
              </a:rPr>
              <a:t>Stemming</a:t>
            </a:r>
          </a:p>
          <a:p>
            <a:pPr marL="342900" indent="-342900">
              <a:buAutoNum type="arabicPeriod"/>
            </a:pPr>
            <a:r>
              <a:rPr lang="en-US" sz="2000">
                <a:solidFill>
                  <a:srgbClr val="FFFFFF"/>
                </a:solidFill>
              </a:rPr>
              <a:t>Waarnemen</a:t>
            </a:r>
          </a:p>
          <a:p>
            <a:pPr marL="342900" indent="-342900">
              <a:buAutoNum type="arabicPeriod"/>
            </a:pPr>
            <a:r>
              <a:rPr lang="en-US" sz="2000">
                <a:solidFill>
                  <a:srgbClr val="FFFFFF"/>
                </a:solidFill>
              </a:rPr>
              <a:t>Ik- besef</a:t>
            </a:r>
          </a:p>
          <a:p>
            <a:pPr marL="342900" indent="-342900">
              <a:buAutoNum type="arabicPeriod"/>
            </a:pPr>
            <a:r>
              <a:rPr lang="en-US" sz="2000">
                <a:solidFill>
                  <a:srgbClr val="FFFFFF"/>
                </a:solidFill>
              </a:rPr>
              <a:t>Oriëntatie</a:t>
            </a:r>
          </a:p>
          <a:p>
            <a:pPr marL="342900" indent="-342900">
              <a:buAutoNum type="arabicPeriod"/>
            </a:pPr>
            <a:r>
              <a:rPr lang="en-US" sz="2000">
                <a:solidFill>
                  <a:srgbClr val="FFFFFF"/>
                </a:solidFill>
              </a:rPr>
              <a:t>Geheugen</a:t>
            </a:r>
          </a:p>
          <a:p>
            <a:pPr marL="342900" indent="-342900">
              <a:buAutoNum type="arabicPeriod"/>
            </a:pPr>
            <a:r>
              <a:rPr lang="en-US" sz="2000">
                <a:solidFill>
                  <a:srgbClr val="FFFFFF"/>
                </a:solidFill>
              </a:rPr>
              <a:t>Spreken en taalgebruik</a:t>
            </a:r>
          </a:p>
          <a:p>
            <a:pPr marL="342900" indent="-342900">
              <a:buAutoNum type="arabicPeriod"/>
            </a:pPr>
            <a:r>
              <a:rPr lang="en-US" sz="2000">
                <a:solidFill>
                  <a:srgbClr val="FFFFFF"/>
                </a:solidFill>
              </a:rPr>
              <a:t>Denken</a:t>
            </a:r>
          </a:p>
          <a:p>
            <a:pPr marL="342900" indent="-342900">
              <a:buAutoNum type="arabicPeriod"/>
            </a:pPr>
            <a:r>
              <a:rPr lang="en-US" sz="2000">
                <a:solidFill>
                  <a:srgbClr val="FFFFFF"/>
                </a:solidFill>
              </a:rPr>
              <a:t>Intelligentie</a:t>
            </a:r>
          </a:p>
        </p:txBody>
      </p:sp>
    </p:spTree>
    <p:extLst>
      <p:ext uri="{BB962C8B-B14F-4D97-AF65-F5344CB8AC3E}">
        <p14:creationId xmlns:p14="http://schemas.microsoft.com/office/powerpoint/2010/main" val="4014182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1290544" y="2386051"/>
            <a:ext cx="3082771" cy="3448851"/>
          </a:xfrm>
          <a:prstGeom prst="rect">
            <a:avLst/>
          </a:prstGeom>
        </p:spPr>
      </p:pic>
      <p:sp>
        <p:nvSpPr>
          <p:cNvPr id="3" name="Tijdelijke aanduiding voor inhoud 2">
            <a:extLst>
              <a:ext uri="{FF2B5EF4-FFF2-40B4-BE49-F238E27FC236}">
                <a16:creationId xmlns:a16="http://schemas.microsoft.com/office/drawing/2014/main" id="{45B8A9F4-71B5-4C57-A51B-30197182D08C}"/>
              </a:ext>
            </a:extLst>
          </p:cNvPr>
          <p:cNvSpPr>
            <a:spLocks noGrp="1"/>
          </p:cNvSpPr>
          <p:nvPr>
            <p:ph idx="1"/>
          </p:nvPr>
        </p:nvSpPr>
        <p:spPr>
          <a:xfrm>
            <a:off x="4899370" y="253999"/>
            <a:ext cx="5680587" cy="6124223"/>
          </a:xfrm>
        </p:spPr>
        <p:txBody>
          <a:bodyPr vert="horz" lIns="45720" tIns="45720" rIns="45720" bIns="45720" rtlCol="0">
            <a:noAutofit/>
          </a:bodyPr>
          <a:lstStyle/>
          <a:p>
            <a:r>
              <a:rPr lang="en-US" sz="1200" dirty="0"/>
              <a:t>3. De </a:t>
            </a:r>
            <a:r>
              <a:rPr lang="en-US" sz="1200" dirty="0" err="1"/>
              <a:t>verschillende</a:t>
            </a:r>
            <a:r>
              <a:rPr lang="en-US" sz="1200" dirty="0"/>
              <a:t> </a:t>
            </a:r>
            <a:r>
              <a:rPr lang="en-US" sz="1200" dirty="0" err="1"/>
              <a:t>psychische</a:t>
            </a:r>
            <a:r>
              <a:rPr lang="en-US" sz="1200" dirty="0"/>
              <a:t> </a:t>
            </a:r>
            <a:r>
              <a:rPr lang="en-US" sz="1200" dirty="0" err="1"/>
              <a:t>functies</a:t>
            </a:r>
            <a:endParaRPr lang="en-US" sz="1200" dirty="0"/>
          </a:p>
          <a:p>
            <a:endParaRPr lang="en-US" sz="1200" dirty="0"/>
          </a:p>
          <a:p>
            <a:r>
              <a:rPr lang="en-US" sz="1200" u="sng" dirty="0" err="1"/>
              <a:t>Bewustzijn</a:t>
            </a:r>
            <a:r>
              <a:rPr lang="en-US" sz="1200" u="sng" dirty="0"/>
              <a:t>:</a:t>
            </a:r>
          </a:p>
          <a:p>
            <a:r>
              <a:rPr lang="en-US" sz="1200" dirty="0"/>
              <a:t>Is het </a:t>
            </a:r>
            <a:r>
              <a:rPr lang="en-US" sz="1200" dirty="0" err="1"/>
              <a:t>vermogen</a:t>
            </a:r>
            <a:r>
              <a:rPr lang="en-US" sz="1200" dirty="0"/>
              <a:t> om </a:t>
            </a:r>
            <a:r>
              <a:rPr lang="en-US" sz="1200" dirty="0" err="1"/>
              <a:t>te</a:t>
            </a:r>
            <a:r>
              <a:rPr lang="en-US" sz="1200" dirty="0"/>
              <a:t> </a:t>
            </a:r>
            <a:r>
              <a:rPr lang="en-US" sz="1200" dirty="0" err="1"/>
              <a:t>kunnen</a:t>
            </a:r>
            <a:r>
              <a:rPr lang="en-US" sz="1200" dirty="0"/>
              <a:t> </a:t>
            </a:r>
            <a:r>
              <a:rPr lang="en-US" sz="1200" dirty="0" err="1"/>
              <a:t>ervaren</a:t>
            </a:r>
            <a:r>
              <a:rPr lang="en-US" sz="1200" dirty="0"/>
              <a:t> </a:t>
            </a:r>
          </a:p>
          <a:p>
            <a:r>
              <a:rPr lang="en-US" sz="1200" dirty="0"/>
              <a:t>of </a:t>
            </a:r>
            <a:r>
              <a:rPr lang="en-US" sz="1200" dirty="0" err="1"/>
              <a:t>waarnemen</a:t>
            </a:r>
            <a:r>
              <a:rPr lang="en-US" sz="1200" dirty="0"/>
              <a:t> </a:t>
            </a:r>
            <a:r>
              <a:rPr lang="en-US" sz="1200" dirty="0" err="1"/>
              <a:t>oftewel</a:t>
            </a:r>
            <a:r>
              <a:rPr lang="en-US" sz="1200" dirty="0"/>
              <a:t> </a:t>
            </a:r>
            <a:r>
              <a:rPr lang="en-US" sz="1200" dirty="0" err="1"/>
              <a:t>een</a:t>
            </a:r>
            <a:r>
              <a:rPr lang="en-US" sz="1200" dirty="0"/>
              <a:t> </a:t>
            </a:r>
            <a:r>
              <a:rPr lang="en-US" sz="1200" dirty="0" err="1"/>
              <a:t>beleving</a:t>
            </a:r>
            <a:r>
              <a:rPr lang="en-US" sz="1200" dirty="0"/>
              <a:t> of </a:t>
            </a:r>
            <a:r>
              <a:rPr lang="en-US" sz="1200" dirty="0" err="1"/>
              <a:t>besef</a:t>
            </a:r>
            <a:r>
              <a:rPr lang="en-US" sz="1200" dirty="0"/>
              <a:t> </a:t>
            </a:r>
            <a:r>
              <a:rPr lang="en-US" sz="1200" dirty="0" err="1"/>
              <a:t>hebben</a:t>
            </a:r>
            <a:r>
              <a:rPr lang="en-US" sz="1200" dirty="0"/>
              <a:t> </a:t>
            </a:r>
          </a:p>
          <a:p>
            <a:r>
              <a:rPr lang="en-US" sz="1200" dirty="0"/>
              <a:t>van </a:t>
            </a:r>
            <a:r>
              <a:rPr lang="en-US" sz="1200" dirty="0" err="1"/>
              <a:t>jezelf</a:t>
            </a:r>
            <a:r>
              <a:rPr lang="en-US" sz="1200" dirty="0"/>
              <a:t> </a:t>
            </a:r>
            <a:r>
              <a:rPr lang="en-US" sz="1200" dirty="0" err="1"/>
              <a:t>en</a:t>
            </a:r>
            <a:r>
              <a:rPr lang="en-US" sz="1200" dirty="0"/>
              <a:t> de </a:t>
            </a:r>
            <a:r>
              <a:rPr lang="en-US" sz="1200" dirty="0" err="1"/>
              <a:t>omgeving</a:t>
            </a:r>
            <a:r>
              <a:rPr lang="en-US" sz="1200" dirty="0"/>
              <a:t>.</a:t>
            </a:r>
          </a:p>
          <a:p>
            <a:endParaRPr lang="en-US" sz="1200" dirty="0"/>
          </a:p>
          <a:p>
            <a:r>
              <a:rPr lang="en-US" sz="1200" dirty="0" err="1"/>
              <a:t>Bewustzijn</a:t>
            </a:r>
            <a:r>
              <a:rPr lang="en-US" sz="1200" dirty="0"/>
              <a:t> </a:t>
            </a:r>
            <a:r>
              <a:rPr lang="en-US" sz="1200" dirty="0" err="1"/>
              <a:t>kent</a:t>
            </a:r>
            <a:r>
              <a:rPr lang="en-US" sz="1200" dirty="0"/>
              <a:t> </a:t>
            </a:r>
            <a:r>
              <a:rPr lang="en-US" sz="1200" dirty="0" err="1"/>
              <a:t>een</a:t>
            </a:r>
            <a:r>
              <a:rPr lang="en-US" sz="1200" dirty="0"/>
              <a:t> </a:t>
            </a:r>
            <a:r>
              <a:rPr lang="en-US" sz="1200" dirty="0" err="1"/>
              <a:t>aantal</a:t>
            </a:r>
            <a:r>
              <a:rPr lang="en-US" sz="1200" dirty="0"/>
              <a:t> stadia:</a:t>
            </a:r>
          </a:p>
          <a:p>
            <a:endParaRPr lang="en-US" sz="1200" dirty="0"/>
          </a:p>
          <a:p>
            <a:r>
              <a:rPr lang="en-US" sz="1200" dirty="0"/>
              <a:t>Van </a:t>
            </a:r>
            <a:r>
              <a:rPr lang="en-US" sz="1200" dirty="0" err="1"/>
              <a:t>een</a:t>
            </a:r>
            <a:r>
              <a:rPr lang="en-US" sz="1200" dirty="0"/>
              <a:t> </a:t>
            </a:r>
            <a:r>
              <a:rPr lang="en-US" sz="1200" dirty="0" err="1"/>
              <a:t>verhoogd</a:t>
            </a:r>
            <a:r>
              <a:rPr lang="en-US" sz="1200" dirty="0"/>
              <a:t> </a:t>
            </a:r>
            <a:r>
              <a:rPr lang="en-US" sz="1200" dirty="0" err="1"/>
              <a:t>bewustzijn</a:t>
            </a:r>
            <a:r>
              <a:rPr lang="en-US" sz="1200" dirty="0"/>
              <a:t> door </a:t>
            </a:r>
            <a:r>
              <a:rPr lang="en-US" sz="1200" dirty="0" err="1"/>
              <a:t>meditatie</a:t>
            </a:r>
            <a:r>
              <a:rPr lang="en-US" sz="1200" dirty="0"/>
              <a:t> of </a:t>
            </a:r>
          </a:p>
          <a:p>
            <a:r>
              <a:rPr lang="en-US" sz="1200" dirty="0" err="1"/>
              <a:t>gebruik</a:t>
            </a:r>
            <a:r>
              <a:rPr lang="en-US" sz="1200" dirty="0"/>
              <a:t> van drugs ( </a:t>
            </a:r>
            <a:r>
              <a:rPr lang="en-US" sz="1200" dirty="0" err="1"/>
              <a:t>Amfetamine</a:t>
            </a:r>
            <a:r>
              <a:rPr lang="en-US" sz="1200" dirty="0"/>
              <a:t>, XTC)</a:t>
            </a:r>
          </a:p>
          <a:p>
            <a:endParaRPr lang="en-US" sz="1200" dirty="0"/>
          </a:p>
          <a:p>
            <a:r>
              <a:rPr lang="en-US" sz="1200" dirty="0"/>
              <a:t>Tot </a:t>
            </a:r>
            <a:r>
              <a:rPr lang="en-US" sz="1200" dirty="0" err="1"/>
              <a:t>een</a:t>
            </a:r>
            <a:r>
              <a:rPr lang="en-US" sz="1200" dirty="0"/>
              <a:t> </a:t>
            </a:r>
            <a:r>
              <a:rPr lang="en-US" sz="1200" dirty="0" err="1"/>
              <a:t>verlaagd</a:t>
            </a:r>
            <a:r>
              <a:rPr lang="en-US" sz="1200" dirty="0"/>
              <a:t> </a:t>
            </a:r>
            <a:r>
              <a:rPr lang="en-US" sz="1200" dirty="0" err="1"/>
              <a:t>bewustzijn</a:t>
            </a:r>
            <a:r>
              <a:rPr lang="en-US" sz="1200" dirty="0"/>
              <a:t> door </a:t>
            </a:r>
            <a:r>
              <a:rPr lang="en-US" sz="1200" dirty="0" err="1"/>
              <a:t>vermoeidheid</a:t>
            </a:r>
            <a:r>
              <a:rPr lang="en-US" sz="1200" dirty="0"/>
              <a:t>, </a:t>
            </a:r>
          </a:p>
          <a:p>
            <a:r>
              <a:rPr lang="en-US" sz="1200" dirty="0" err="1"/>
              <a:t>hersenbeschadiging</a:t>
            </a:r>
            <a:r>
              <a:rPr lang="en-US" sz="1200" dirty="0"/>
              <a:t>, </a:t>
            </a:r>
            <a:r>
              <a:rPr lang="en-US" sz="1200" dirty="0" err="1"/>
              <a:t>Epilepsie</a:t>
            </a:r>
            <a:r>
              <a:rPr lang="en-US" sz="1200" dirty="0"/>
              <a:t> of het </a:t>
            </a:r>
            <a:r>
              <a:rPr lang="en-US" sz="1200" dirty="0" err="1"/>
              <a:t>gebruik</a:t>
            </a:r>
            <a:r>
              <a:rPr lang="en-US" sz="1200" dirty="0"/>
              <a:t> van </a:t>
            </a:r>
          </a:p>
          <a:p>
            <a:r>
              <a:rPr lang="en-US" sz="1200" dirty="0"/>
              <a:t>drugs </a:t>
            </a:r>
            <a:r>
              <a:rPr lang="en-US" sz="1200" dirty="0" err="1"/>
              <a:t>zoals</a:t>
            </a:r>
            <a:r>
              <a:rPr lang="en-US" sz="1200" dirty="0"/>
              <a:t> alcohol </a:t>
            </a:r>
            <a:r>
              <a:rPr lang="en-US" sz="1200" dirty="0" err="1"/>
              <a:t>en</a:t>
            </a:r>
            <a:r>
              <a:rPr lang="en-US" sz="1200" dirty="0"/>
              <a:t> </a:t>
            </a:r>
            <a:r>
              <a:rPr lang="en-US" sz="1200" dirty="0" err="1"/>
              <a:t>heroïne</a:t>
            </a:r>
            <a:r>
              <a:rPr lang="en-US" sz="1200" dirty="0"/>
              <a:t>.</a:t>
            </a:r>
          </a:p>
          <a:p>
            <a:endParaRPr lang="en-US" sz="1200" dirty="0"/>
          </a:p>
          <a:p>
            <a:r>
              <a:rPr lang="en-US" sz="1200" dirty="0"/>
              <a:t>Tot coma</a:t>
            </a:r>
          </a:p>
        </p:txBody>
      </p:sp>
    </p:spTree>
    <p:extLst>
      <p:ext uri="{BB962C8B-B14F-4D97-AF65-F5344CB8AC3E}">
        <p14:creationId xmlns:p14="http://schemas.microsoft.com/office/powerpoint/2010/main" val="2856919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1046647" y="2286000"/>
            <a:ext cx="5822022" cy="3886200"/>
          </a:xfrm>
          <a:prstGeom prst="rect">
            <a:avLst/>
          </a:prstGeom>
        </p:spPr>
      </p:pic>
      <p:sp>
        <p:nvSpPr>
          <p:cNvPr id="11" name="Rectangle 10">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A77AA05C-0C8B-4455-9874-E13AB3F8547B}"/>
              </a:ext>
            </a:extLst>
          </p:cNvPr>
          <p:cNvSpPr>
            <a:spLocks noGrp="1"/>
          </p:cNvSpPr>
          <p:nvPr>
            <p:ph idx="1"/>
          </p:nvPr>
        </p:nvSpPr>
        <p:spPr>
          <a:xfrm>
            <a:off x="8021490" y="585216"/>
            <a:ext cx="3527043" cy="5586984"/>
          </a:xfrm>
        </p:spPr>
        <p:txBody>
          <a:bodyPr vert="horz" lIns="45720" tIns="45720" rIns="45720" bIns="45720" rtlCol="0" anchor="ctr">
            <a:normAutofit/>
          </a:bodyPr>
          <a:lstStyle/>
          <a:p>
            <a:r>
              <a:rPr lang="en-US" sz="2000">
                <a:solidFill>
                  <a:srgbClr val="FFFFFF"/>
                </a:solidFill>
              </a:rPr>
              <a:t>Affect: </a:t>
            </a:r>
          </a:p>
          <a:p>
            <a:endParaRPr lang="en-US" sz="2000">
              <a:solidFill>
                <a:srgbClr val="FFFFFF"/>
              </a:solidFill>
            </a:endParaRPr>
          </a:p>
          <a:p>
            <a:r>
              <a:rPr lang="en-US" sz="2000">
                <a:solidFill>
                  <a:srgbClr val="FFFFFF"/>
                </a:solidFill>
              </a:rPr>
              <a:t>Een patroon van waarneembaar gedrag </a:t>
            </a:r>
          </a:p>
          <a:p>
            <a:r>
              <a:rPr lang="en-US" sz="2000">
                <a:solidFill>
                  <a:srgbClr val="FFFFFF"/>
                </a:solidFill>
              </a:rPr>
              <a:t>waarmee een subjectief gevoel of</a:t>
            </a:r>
          </a:p>
          <a:p>
            <a:r>
              <a:rPr lang="en-US" sz="2000">
                <a:solidFill>
                  <a:srgbClr val="FFFFFF"/>
                </a:solidFill>
              </a:rPr>
              <a:t>emotie tot uitdrukking wordt </a:t>
            </a:r>
          </a:p>
          <a:p>
            <a:r>
              <a:rPr lang="en-US" sz="2000">
                <a:solidFill>
                  <a:srgbClr val="FFFFFF"/>
                </a:solidFill>
              </a:rPr>
              <a:t>gebracht.</a:t>
            </a:r>
          </a:p>
          <a:p>
            <a:endParaRPr lang="en-US" sz="2000">
              <a:solidFill>
                <a:srgbClr val="FFFFFF"/>
              </a:solidFill>
            </a:endParaRPr>
          </a:p>
          <a:p>
            <a:r>
              <a:rPr lang="en-US" sz="2000">
                <a:solidFill>
                  <a:srgbClr val="FFFFFF"/>
                </a:solidFill>
              </a:rPr>
              <a:t>Een plotselinge, hevige emotie of </a:t>
            </a:r>
          </a:p>
          <a:p>
            <a:r>
              <a:rPr lang="en-US" sz="2000">
                <a:solidFill>
                  <a:srgbClr val="FFFFFF"/>
                </a:solidFill>
              </a:rPr>
              <a:t>gemoedstoestand of </a:t>
            </a:r>
          </a:p>
          <a:p>
            <a:endParaRPr lang="en-US" sz="2000">
              <a:solidFill>
                <a:srgbClr val="FFFFFF"/>
              </a:solidFill>
            </a:endParaRPr>
          </a:p>
          <a:p>
            <a:endParaRPr lang="en-US" sz="2000">
              <a:solidFill>
                <a:srgbClr val="FFFFFF"/>
              </a:solidFill>
            </a:endParaRPr>
          </a:p>
        </p:txBody>
      </p:sp>
    </p:spTree>
    <p:extLst>
      <p:ext uri="{BB962C8B-B14F-4D97-AF65-F5344CB8AC3E}">
        <p14:creationId xmlns:p14="http://schemas.microsoft.com/office/powerpoint/2010/main" val="4069620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Afbeelding 6"/>
          <p:cNvPicPr>
            <a:picLocks noChangeAspect="1"/>
          </p:cNvPicPr>
          <p:nvPr/>
        </p:nvPicPr>
        <p:blipFill rotWithShape="1">
          <a:blip r:embed="rId2"/>
          <a:srcRect l="25358" r="18111"/>
          <a:stretch/>
        </p:blipFill>
        <p:spPr>
          <a:xfrm>
            <a:off x="3095339" y="10"/>
            <a:ext cx="2999073" cy="3315748"/>
          </a:xfrm>
          <a:prstGeom prst="rect">
            <a:avLst/>
          </a:prstGeom>
        </p:spPr>
      </p:pic>
      <p:cxnSp>
        <p:nvCxnSpPr>
          <p:cNvPr id="13" name="Straight Connector 12">
            <a:extLst>
              <a:ext uri="{FF2B5EF4-FFF2-40B4-BE49-F238E27FC236}">
                <a16:creationId xmlns:a16="http://schemas.microsoft.com/office/drawing/2014/main" id="{920FB216-68C6-4BA4-BE3A-D150792A21A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631711"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18D17DA4-D4F4-412D-B363-9940F1CAF228}"/>
              </a:ext>
            </a:extLst>
          </p:cNvPr>
          <p:cNvSpPr>
            <a:spLocks noGrp="1"/>
          </p:cNvSpPr>
          <p:nvPr>
            <p:ph idx="1"/>
          </p:nvPr>
        </p:nvSpPr>
        <p:spPr>
          <a:xfrm>
            <a:off x="6825673" y="2286000"/>
            <a:ext cx="4866794" cy="4023360"/>
          </a:xfrm>
        </p:spPr>
        <p:txBody>
          <a:bodyPr vert="horz" lIns="45720" tIns="45720" rIns="45720" bIns="45720" rtlCol="0">
            <a:normAutofit/>
          </a:bodyPr>
          <a:lstStyle/>
          <a:p>
            <a:r>
              <a:rPr lang="en-US" sz="2000"/>
              <a:t>‘Het weer verhoudt zich tot het klimaat</a:t>
            </a:r>
          </a:p>
          <a:p>
            <a:r>
              <a:rPr lang="en-US" sz="2000"/>
              <a:t>Zoals de stemming zich verhoudt tot het karakter ‘</a:t>
            </a:r>
          </a:p>
        </p:txBody>
      </p:sp>
      <p:sp>
        <p:nvSpPr>
          <p:cNvPr id="5" name="Tekstvak 4"/>
          <p:cNvSpPr txBox="1"/>
          <p:nvPr/>
        </p:nvSpPr>
        <p:spPr>
          <a:xfrm>
            <a:off x="980661" y="993913"/>
            <a:ext cx="5115339" cy="1831271"/>
          </a:xfrm>
          <a:prstGeom prst="rect">
            <a:avLst/>
          </a:prstGeom>
          <a:noFill/>
        </p:spPr>
        <p:txBody>
          <a:bodyPr wrap="square" rtlCol="0">
            <a:spAutoFit/>
          </a:bodyPr>
          <a:lstStyle/>
          <a:p>
            <a:pPr>
              <a:spcAft>
                <a:spcPts val="600"/>
              </a:spcAft>
            </a:pPr>
            <a:r>
              <a:rPr lang="nl-NL" sz="3600">
                <a:solidFill>
                  <a:schemeClr val="bg1"/>
                </a:solidFill>
                <a:latin typeface="Book Antiqua" panose="02040602050305030304" pitchFamily="18" charset="0"/>
              </a:rPr>
              <a:t>Stemming: </a:t>
            </a:r>
          </a:p>
          <a:p>
            <a:pPr>
              <a:spcAft>
                <a:spcPts val="600"/>
              </a:spcAft>
            </a:pPr>
            <a:r>
              <a:rPr lang="nl-NL" sz="3600">
                <a:solidFill>
                  <a:schemeClr val="bg1"/>
                </a:solidFill>
                <a:latin typeface="Book Antiqua" panose="02040602050305030304" pitchFamily="18" charset="0"/>
              </a:rPr>
              <a:t>Een mentale of emotionele toestand</a:t>
            </a:r>
          </a:p>
        </p:txBody>
      </p:sp>
    </p:spTree>
    <p:extLst>
      <p:ext uri="{BB962C8B-B14F-4D97-AF65-F5344CB8AC3E}">
        <p14:creationId xmlns:p14="http://schemas.microsoft.com/office/powerpoint/2010/main" val="1021694000"/>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B23CBB71-0E22-4A93-8344-FDB0F6333F6B}"/>
              </a:ext>
            </a:extLst>
          </p:cNvPr>
          <p:cNvSpPr>
            <a:spLocks noGrp="1"/>
          </p:cNvSpPr>
          <p:nvPr>
            <p:ph idx="1"/>
          </p:nvPr>
        </p:nvSpPr>
        <p:spPr>
          <a:xfrm>
            <a:off x="1046705" y="1586089"/>
            <a:ext cx="8018271" cy="4023360"/>
          </a:xfrm>
        </p:spPr>
        <p:txBody>
          <a:bodyPr vert="horz" lIns="45720" tIns="45720" rIns="45720" bIns="45720" rtlCol="0">
            <a:normAutofit/>
          </a:bodyPr>
          <a:lstStyle/>
          <a:p>
            <a:r>
              <a:rPr lang="en-US" sz="1900" b="1" dirty="0" err="1"/>
              <a:t>Waarneming</a:t>
            </a:r>
            <a:endParaRPr lang="en-US" sz="1900" dirty="0"/>
          </a:p>
          <a:p>
            <a:endParaRPr lang="en-US" sz="1900" dirty="0"/>
          </a:p>
          <a:p>
            <a:r>
              <a:rPr lang="en-US" sz="1900" dirty="0"/>
              <a:t>Ook </a:t>
            </a:r>
            <a:r>
              <a:rPr lang="en-US" sz="1900" dirty="0" err="1"/>
              <a:t>wel</a:t>
            </a:r>
            <a:r>
              <a:rPr lang="en-US" sz="1900" dirty="0"/>
              <a:t> </a:t>
            </a:r>
            <a:r>
              <a:rPr lang="en-US" sz="1900" i="1" dirty="0" err="1"/>
              <a:t>perceptie</a:t>
            </a:r>
            <a:r>
              <a:rPr lang="en-US" sz="1900" dirty="0"/>
              <a:t> </a:t>
            </a:r>
            <a:r>
              <a:rPr lang="en-US" sz="1900" dirty="0" err="1"/>
              <a:t>genoemd</a:t>
            </a:r>
            <a:r>
              <a:rPr lang="en-US" sz="1900" dirty="0"/>
              <a:t>, is het </a:t>
            </a:r>
            <a:r>
              <a:rPr lang="en-US" sz="1900" dirty="0" err="1"/>
              <a:t>proces</a:t>
            </a:r>
            <a:r>
              <a:rPr lang="en-US" sz="1900" dirty="0"/>
              <a:t> van het </a:t>
            </a:r>
            <a:r>
              <a:rPr lang="en-US" sz="1900" dirty="0" err="1"/>
              <a:t>verwerven</a:t>
            </a:r>
            <a:r>
              <a:rPr lang="en-US" sz="1900" dirty="0"/>
              <a:t>, </a:t>
            </a:r>
            <a:r>
              <a:rPr lang="en-US" sz="1900" dirty="0" err="1"/>
              <a:t>registreren</a:t>
            </a:r>
            <a:r>
              <a:rPr lang="en-US" sz="1900" dirty="0"/>
              <a:t>, </a:t>
            </a:r>
            <a:r>
              <a:rPr lang="en-US" sz="1900" dirty="0" err="1"/>
              <a:t>interpreteren</a:t>
            </a:r>
            <a:r>
              <a:rPr lang="en-US" sz="1900" dirty="0"/>
              <a:t>, </a:t>
            </a:r>
            <a:r>
              <a:rPr lang="en-US" sz="1900" dirty="0" err="1"/>
              <a:t>selecteren</a:t>
            </a:r>
            <a:r>
              <a:rPr lang="en-US" sz="1900" dirty="0"/>
              <a:t> </a:t>
            </a:r>
            <a:r>
              <a:rPr lang="en-US" sz="1900" dirty="0" err="1"/>
              <a:t>en</a:t>
            </a:r>
            <a:r>
              <a:rPr lang="en-US" sz="1900" dirty="0"/>
              <a:t> </a:t>
            </a:r>
            <a:r>
              <a:rPr lang="en-US" sz="1900" dirty="0" err="1"/>
              <a:t>ordenen</a:t>
            </a:r>
            <a:r>
              <a:rPr lang="en-US" sz="1900" dirty="0"/>
              <a:t> van </a:t>
            </a:r>
            <a:r>
              <a:rPr lang="en-US" sz="1900" dirty="0" err="1"/>
              <a:t>zintuiglijke</a:t>
            </a:r>
            <a:r>
              <a:rPr lang="en-US" sz="1900" dirty="0"/>
              <a:t> </a:t>
            </a:r>
            <a:r>
              <a:rPr lang="en-US" sz="1900" dirty="0" err="1"/>
              <a:t>informatie</a:t>
            </a:r>
            <a:r>
              <a:rPr lang="en-US" sz="1900" dirty="0"/>
              <a:t>.</a:t>
            </a:r>
          </a:p>
          <a:p>
            <a:endParaRPr lang="en-US" sz="1900" dirty="0"/>
          </a:p>
          <a:p>
            <a:endParaRPr lang="en-US" sz="1900" dirty="0"/>
          </a:p>
          <a:p>
            <a:r>
              <a:rPr lang="en-US" sz="1900" dirty="0" err="1"/>
              <a:t>Ieder</a:t>
            </a:r>
            <a:r>
              <a:rPr lang="en-US" sz="1900" dirty="0"/>
              <a:t> </a:t>
            </a:r>
            <a:r>
              <a:rPr lang="en-US" sz="1900" dirty="0" err="1"/>
              <a:t>mens</a:t>
            </a:r>
            <a:r>
              <a:rPr lang="en-US" sz="1900" dirty="0"/>
              <a:t> </a:t>
            </a:r>
            <a:r>
              <a:rPr lang="en-US" sz="1900" dirty="0" err="1"/>
              <a:t>neemt</a:t>
            </a:r>
            <a:r>
              <a:rPr lang="en-US" sz="1900" dirty="0"/>
              <a:t> </a:t>
            </a:r>
            <a:r>
              <a:rPr lang="en-US" sz="1900" dirty="0" err="1"/>
              <a:t>anders</a:t>
            </a:r>
            <a:r>
              <a:rPr lang="en-US" sz="1900" dirty="0"/>
              <a:t> </a:t>
            </a:r>
            <a:r>
              <a:rPr lang="en-US" sz="1900" dirty="0" err="1"/>
              <a:t>waar</a:t>
            </a:r>
            <a:r>
              <a:rPr lang="en-US" sz="1900" dirty="0"/>
              <a:t> </a:t>
            </a:r>
            <a:r>
              <a:rPr lang="en-US" sz="1900" dirty="0" err="1"/>
              <a:t>omdat</a:t>
            </a:r>
            <a:r>
              <a:rPr lang="en-US" sz="1900" dirty="0"/>
              <a:t> </a:t>
            </a:r>
            <a:r>
              <a:rPr lang="en-US" sz="1900" dirty="0" err="1"/>
              <a:t>waarneming</a:t>
            </a:r>
            <a:r>
              <a:rPr lang="en-US" sz="1900" dirty="0"/>
              <a:t> </a:t>
            </a:r>
            <a:r>
              <a:rPr lang="en-US" sz="1900" dirty="0" err="1"/>
              <a:t>wordt</a:t>
            </a:r>
            <a:r>
              <a:rPr lang="en-US" sz="1900" dirty="0"/>
              <a:t> </a:t>
            </a:r>
            <a:r>
              <a:rPr lang="en-US" sz="1900" dirty="0" err="1"/>
              <a:t>vervormd</a:t>
            </a:r>
            <a:r>
              <a:rPr lang="en-US" sz="1900" dirty="0"/>
              <a:t> door </a:t>
            </a:r>
            <a:r>
              <a:rPr lang="en-US" sz="1900" dirty="0" err="1"/>
              <a:t>zintuigen</a:t>
            </a:r>
            <a:r>
              <a:rPr lang="en-US" sz="1900" dirty="0"/>
              <a:t>, </a:t>
            </a:r>
            <a:r>
              <a:rPr lang="en-US" sz="1900" dirty="0" err="1"/>
              <a:t>denkpatronen</a:t>
            </a:r>
            <a:r>
              <a:rPr lang="en-US" sz="1900" dirty="0"/>
              <a:t> </a:t>
            </a:r>
            <a:r>
              <a:rPr lang="en-US" sz="1900" dirty="0" err="1"/>
              <a:t>en</a:t>
            </a:r>
            <a:r>
              <a:rPr lang="en-US" sz="1900" dirty="0"/>
              <a:t> </a:t>
            </a:r>
            <a:r>
              <a:rPr lang="en-US" sz="1900" dirty="0" err="1"/>
              <a:t>verwachtingen</a:t>
            </a:r>
            <a:r>
              <a:rPr lang="en-US" sz="1900" dirty="0"/>
              <a:t>.</a:t>
            </a:r>
          </a:p>
          <a:p>
            <a:endParaRPr lang="en-US" sz="1900" dirty="0"/>
          </a:p>
          <a:p>
            <a:r>
              <a:rPr lang="en-US" sz="1900" dirty="0" err="1"/>
              <a:t>Een</a:t>
            </a:r>
            <a:r>
              <a:rPr lang="en-US" sz="1900" dirty="0"/>
              <a:t> </a:t>
            </a:r>
            <a:r>
              <a:rPr lang="en-US" sz="1900" dirty="0" err="1"/>
              <a:t>voorbeeld</a:t>
            </a:r>
            <a:r>
              <a:rPr lang="en-US" sz="1900" dirty="0"/>
              <a:t>: </a:t>
            </a:r>
          </a:p>
          <a:p>
            <a:endParaRPr lang="en-US" sz="1900" dirty="0"/>
          </a:p>
        </p:txBody>
      </p:sp>
      <p:sp>
        <p:nvSpPr>
          <p:cNvPr id="9" name="Rectangle 8">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3813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0BB704-8C1C-4433-B586-23FDA70BD200}"/>
              </a:ext>
            </a:extLst>
          </p:cNvPr>
          <p:cNvSpPr>
            <a:spLocks noGrp="1"/>
          </p:cNvSpPr>
          <p:nvPr>
            <p:ph type="title"/>
          </p:nvPr>
        </p:nvSpPr>
        <p:spPr/>
        <p:txBody>
          <a:bodyPr>
            <a:normAutofit/>
          </a:bodyPr>
          <a:lstStyle/>
          <a:p>
            <a:r>
              <a:rPr lang="nl-NL" dirty="0"/>
              <a:t>Leerdoelen</a:t>
            </a:r>
            <a:br>
              <a:rPr lang="nl-NL" dirty="0"/>
            </a:br>
            <a:endParaRPr lang="nl-NL" dirty="0"/>
          </a:p>
        </p:txBody>
      </p:sp>
      <p:sp>
        <p:nvSpPr>
          <p:cNvPr id="13" name="Tijdelijke aanduiding voor inhoud 2">
            <a:extLst>
              <a:ext uri="{FF2B5EF4-FFF2-40B4-BE49-F238E27FC236}">
                <a16:creationId xmlns:a16="http://schemas.microsoft.com/office/drawing/2014/main" id="{C372A810-0D67-465C-AFC4-5178865C4989}"/>
              </a:ext>
            </a:extLst>
          </p:cNvPr>
          <p:cNvSpPr>
            <a:spLocks noGrp="1"/>
          </p:cNvSpPr>
          <p:nvPr>
            <p:ph sz="quarter" idx="13"/>
          </p:nvPr>
        </p:nvSpPr>
        <p:spPr>
          <a:xfrm>
            <a:off x="4324814" y="499534"/>
            <a:ext cx="7105566" cy="4770735"/>
          </a:xfrm>
        </p:spPr>
        <p:txBody>
          <a:bodyPr>
            <a:normAutofit/>
          </a:bodyPr>
          <a:lstStyle/>
          <a:p>
            <a:pPr lvl="0"/>
            <a:r>
              <a:rPr lang="nl-NL" sz="1400" dirty="0"/>
              <a:t>De student , heeft voldoende kennis (basiskennis) van psychopathologie, psychische functies en psychisch lijden en kan met deze informatie een begin maken aan het eindproduct.</a:t>
            </a:r>
          </a:p>
          <a:p>
            <a:pPr lvl="0"/>
            <a:r>
              <a:rPr lang="nl-NL" sz="1400" dirty="0"/>
              <a:t>De studenten ontwikkelen zelf een individueel leerdoel bij het vak psychiatrie rondom zwangerschap en kraambed.</a:t>
            </a:r>
          </a:p>
          <a:p>
            <a:pPr lvl="0"/>
            <a:r>
              <a:rPr lang="nl-NL" sz="1400" dirty="0"/>
              <a:t>De studenten kunnen psychische stoornissen onderzoeken die ze in de praktijk tegen kunnen komen rondom zwangerschap en bevalling. </a:t>
            </a:r>
          </a:p>
          <a:p>
            <a:pPr lvl="0"/>
            <a:r>
              <a:rPr lang="nl-NL" sz="1400" dirty="0"/>
              <a:t>De studenten verdiepen zich in één van de gekozen psychiatrische stoornis rondom zwangerschap en kraambed (wel afstemmen met de hele klas, zodat er geen zelfde onderwerp is). </a:t>
            </a:r>
          </a:p>
          <a:p>
            <a:pPr lvl="0"/>
            <a:r>
              <a:rPr lang="nl-NL" sz="1400" dirty="0"/>
              <a:t>De studenten kunnen reflecteren op de presentatie van hun zelf en van medestudenten. </a:t>
            </a:r>
          </a:p>
          <a:p>
            <a:pPr lvl="0"/>
            <a:r>
              <a:rPr lang="nl-NL" sz="1400" dirty="0"/>
              <a:t>De studenten kunnen reflecteren op hun opdracht, presentatie en samenwerking en punten benoemen wat ze geleerd hebben van het vak psychiatrie rondom zwangerschap en kraambed.</a:t>
            </a:r>
          </a:p>
          <a:p>
            <a:endParaRPr lang="nl-NL" sz="600" dirty="0"/>
          </a:p>
        </p:txBody>
      </p:sp>
      <p:pic>
        <p:nvPicPr>
          <p:cNvPr id="12" name="Graphic 6">
            <a:extLst>
              <a:ext uri="{FF2B5EF4-FFF2-40B4-BE49-F238E27FC236}">
                <a16:creationId xmlns:a16="http://schemas.microsoft.com/office/drawing/2014/main" id="{5F0B00A6-BA1C-4720-836B-D111A19316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9051" y="2104216"/>
            <a:ext cx="3383936" cy="3383936"/>
          </a:xfrm>
          <a:prstGeom prst="rect">
            <a:avLst/>
          </a:prstGeom>
        </p:spPr>
      </p:pic>
    </p:spTree>
    <p:extLst>
      <p:ext uri="{BB962C8B-B14F-4D97-AF65-F5344CB8AC3E}">
        <p14:creationId xmlns:p14="http://schemas.microsoft.com/office/powerpoint/2010/main" val="10773101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86BE877-8405-42B2-A8E4-BF4224E01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726"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F4916F3-5270-48BF-8D54-7990F611B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0178"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kstvak 4"/>
          <p:cNvSpPr txBox="1"/>
          <p:nvPr/>
        </p:nvSpPr>
        <p:spPr>
          <a:xfrm>
            <a:off x="7354454" y="640080"/>
            <a:ext cx="4208656" cy="3034857"/>
          </a:xfrm>
          <a:prstGeom prst="rect">
            <a:avLst/>
          </a:prstGeom>
        </p:spPr>
        <p:txBody>
          <a:bodyPr vert="horz" lIns="91440" tIns="45720" rIns="91440" bIns="45720" rtlCol="0" anchor="b">
            <a:normAutofit/>
          </a:bodyPr>
          <a:lstStyle/>
          <a:p>
            <a:pPr defTabSz="914400">
              <a:lnSpc>
                <a:spcPct val="80000"/>
              </a:lnSpc>
              <a:spcBef>
                <a:spcPct val="0"/>
              </a:spcBef>
              <a:spcAft>
                <a:spcPts val="600"/>
              </a:spcAft>
            </a:pPr>
            <a:r>
              <a:rPr lang="en-US" sz="4400" kern="1200" cap="all" spc="200" baseline="0">
                <a:solidFill>
                  <a:srgbClr val="FFFFFF"/>
                </a:solidFill>
                <a:latin typeface="+mj-lt"/>
                <a:ea typeface="+mj-ea"/>
                <a:cs typeface="+mj-cs"/>
              </a:rPr>
              <a:t>De Vaas van Rubin</a:t>
            </a:r>
          </a:p>
          <a:p>
            <a:pPr defTabSz="914400">
              <a:lnSpc>
                <a:spcPct val="80000"/>
              </a:lnSpc>
              <a:spcBef>
                <a:spcPct val="0"/>
              </a:spcBef>
              <a:spcAft>
                <a:spcPts val="600"/>
              </a:spcAft>
            </a:pPr>
            <a:endParaRPr lang="en-US" sz="4400" kern="1200" cap="all" spc="200" baseline="0">
              <a:solidFill>
                <a:srgbClr val="FFFFFF"/>
              </a:solidFill>
              <a:latin typeface="+mj-lt"/>
              <a:ea typeface="+mj-ea"/>
              <a:cs typeface="+mj-cs"/>
            </a:endParaRPr>
          </a:p>
          <a:p>
            <a:pPr defTabSz="914400">
              <a:lnSpc>
                <a:spcPct val="80000"/>
              </a:lnSpc>
              <a:spcBef>
                <a:spcPct val="0"/>
              </a:spcBef>
              <a:spcAft>
                <a:spcPts val="600"/>
              </a:spcAft>
            </a:pPr>
            <a:endParaRPr lang="en-US" sz="4400" kern="1200" cap="all" spc="200" baseline="0">
              <a:solidFill>
                <a:srgbClr val="FFFFFF"/>
              </a:solidFill>
              <a:latin typeface="+mj-lt"/>
              <a:ea typeface="+mj-ea"/>
              <a:cs typeface="+mj-cs"/>
            </a:endParaRPr>
          </a:p>
          <a:p>
            <a:pPr defTabSz="914400">
              <a:lnSpc>
                <a:spcPct val="80000"/>
              </a:lnSpc>
              <a:spcBef>
                <a:spcPct val="0"/>
              </a:spcBef>
              <a:spcAft>
                <a:spcPts val="600"/>
              </a:spcAft>
            </a:pPr>
            <a:r>
              <a:rPr lang="en-US" sz="4400" kern="1200" cap="all" spc="200" baseline="0">
                <a:solidFill>
                  <a:srgbClr val="FFFFFF"/>
                </a:solidFill>
                <a:latin typeface="+mj-lt"/>
                <a:ea typeface="+mj-ea"/>
                <a:cs typeface="+mj-cs"/>
              </a:rPr>
              <a:t>Wat zie je:  een vaas of…… ?</a:t>
            </a:r>
          </a:p>
        </p:txBody>
      </p:sp>
      <p:pic>
        <p:nvPicPr>
          <p:cNvPr id="4" name="Afbeelding 3"/>
          <p:cNvPicPr>
            <a:picLocks noChangeAspect="1"/>
          </p:cNvPicPr>
          <p:nvPr/>
        </p:nvPicPr>
        <p:blipFill>
          <a:blip r:embed="rId2"/>
          <a:stretch>
            <a:fillRect/>
          </a:stretch>
        </p:blipFill>
        <p:spPr>
          <a:xfrm>
            <a:off x="643467" y="803276"/>
            <a:ext cx="5459470" cy="5252423"/>
          </a:xfrm>
          <a:prstGeom prst="rect">
            <a:avLst/>
          </a:prstGeom>
        </p:spPr>
      </p:pic>
      <p:cxnSp>
        <p:nvCxnSpPr>
          <p:cNvPr id="14" name="Straight Connector 13">
            <a:extLst>
              <a:ext uri="{FF2B5EF4-FFF2-40B4-BE49-F238E27FC236}">
                <a16:creationId xmlns:a16="http://schemas.microsoft.com/office/drawing/2014/main" id="{F49244C8-BD6D-4309-8235-706CBF26EF6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06857" y="3765314"/>
            <a:ext cx="3931920" cy="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968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 "/>
          <p:cNvSpPr>
            <a:spLocks noChangeAspect="1" noChangeArrowheads="1"/>
          </p:cNvSpPr>
          <p:nvPr/>
        </p:nvSpPr>
        <p:spPr bwMode="auto">
          <a:xfrm>
            <a:off x="63500" y="-914400"/>
            <a:ext cx="1428750" cy="1905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7" name="Afbeelding 6"/>
          <p:cNvPicPr>
            <a:picLocks noChangeAspect="1"/>
          </p:cNvPicPr>
          <p:nvPr/>
        </p:nvPicPr>
        <p:blipFill>
          <a:blip r:embed="rId2"/>
          <a:stretch>
            <a:fillRect/>
          </a:stretch>
        </p:blipFill>
        <p:spPr>
          <a:xfrm>
            <a:off x="3949148" y="641779"/>
            <a:ext cx="3508305" cy="5209758"/>
          </a:xfrm>
          <a:prstGeom prst="rect">
            <a:avLst/>
          </a:prstGeom>
        </p:spPr>
      </p:pic>
    </p:spTree>
    <p:extLst>
      <p:ext uri="{BB962C8B-B14F-4D97-AF65-F5344CB8AC3E}">
        <p14:creationId xmlns:p14="http://schemas.microsoft.com/office/powerpoint/2010/main" val="2553308378"/>
      </p:ext>
    </p:extLst>
  </p:cSld>
  <p:clrMapOvr>
    <a:masterClrMapping/>
  </p:clrMapOvr>
  <p:transition spd="slow">
    <p:randomBar dir="vert"/>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2174023" y="2286000"/>
            <a:ext cx="3567271" cy="3886200"/>
          </a:xfrm>
          <a:prstGeom prst="rect">
            <a:avLst/>
          </a:prstGeom>
        </p:spPr>
      </p:pic>
      <p:sp>
        <p:nvSpPr>
          <p:cNvPr id="15" name="Rectangle 14">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5A8C46C7-052E-4B5A-AB89-7D7119E0A084}"/>
              </a:ext>
            </a:extLst>
          </p:cNvPr>
          <p:cNvSpPr>
            <a:spLocks noGrp="1"/>
          </p:cNvSpPr>
          <p:nvPr>
            <p:ph idx="1"/>
          </p:nvPr>
        </p:nvSpPr>
        <p:spPr>
          <a:xfrm>
            <a:off x="8021490" y="585216"/>
            <a:ext cx="3527043" cy="5586984"/>
          </a:xfrm>
        </p:spPr>
        <p:txBody>
          <a:bodyPr vert="horz" lIns="45720" tIns="45720" rIns="45720" bIns="45720" rtlCol="0" anchor="ctr">
            <a:normAutofit/>
          </a:bodyPr>
          <a:lstStyle/>
          <a:p>
            <a:r>
              <a:rPr lang="en-US" sz="2000" dirty="0" err="1">
                <a:solidFill>
                  <a:srgbClr val="FFFFFF"/>
                </a:solidFill>
              </a:rPr>
              <a:t>Ik</a:t>
            </a:r>
            <a:r>
              <a:rPr lang="en-US" sz="2000" dirty="0">
                <a:solidFill>
                  <a:srgbClr val="FFFFFF"/>
                </a:solidFill>
              </a:rPr>
              <a:t> – </a:t>
            </a:r>
            <a:r>
              <a:rPr lang="en-US" sz="2000" dirty="0" err="1">
                <a:solidFill>
                  <a:srgbClr val="FFFFFF"/>
                </a:solidFill>
              </a:rPr>
              <a:t>besef</a:t>
            </a:r>
            <a:r>
              <a:rPr lang="en-US" sz="2000" dirty="0">
                <a:solidFill>
                  <a:srgbClr val="FFFFFF"/>
                </a:solidFill>
              </a:rPr>
              <a:t> </a:t>
            </a:r>
          </a:p>
          <a:p>
            <a:endParaRPr lang="en-US" sz="2000" dirty="0">
              <a:solidFill>
                <a:srgbClr val="FFFFFF"/>
              </a:solidFill>
            </a:endParaRPr>
          </a:p>
          <a:p>
            <a:r>
              <a:rPr lang="en-US" sz="2000" dirty="0">
                <a:solidFill>
                  <a:srgbClr val="FFFFFF"/>
                </a:solidFill>
              </a:rPr>
              <a:t>De </a:t>
            </a:r>
            <a:r>
              <a:rPr lang="en-US" sz="2000" dirty="0" err="1">
                <a:solidFill>
                  <a:srgbClr val="FFFFFF"/>
                </a:solidFill>
              </a:rPr>
              <a:t>bewustwording</a:t>
            </a:r>
            <a:r>
              <a:rPr lang="en-US" sz="2000" dirty="0">
                <a:solidFill>
                  <a:srgbClr val="FFFFFF"/>
                </a:solidFill>
              </a:rPr>
              <a:t> </a:t>
            </a:r>
            <a:r>
              <a:rPr lang="en-US" sz="2000" dirty="0" err="1">
                <a:solidFill>
                  <a:srgbClr val="FFFFFF"/>
                </a:solidFill>
              </a:rPr>
              <a:t>een</a:t>
            </a:r>
            <a:r>
              <a:rPr lang="en-US" sz="2000" dirty="0">
                <a:solidFill>
                  <a:srgbClr val="FFFFFF"/>
                </a:solidFill>
              </a:rPr>
              <a:t> ‘eigen </a:t>
            </a:r>
            <a:r>
              <a:rPr lang="en-US" sz="2000" dirty="0" err="1">
                <a:solidFill>
                  <a:srgbClr val="FFFFFF"/>
                </a:solidFill>
              </a:rPr>
              <a:t>ik</a:t>
            </a:r>
            <a:r>
              <a:rPr lang="en-US" sz="2000" dirty="0">
                <a:solidFill>
                  <a:srgbClr val="FFFFFF"/>
                </a:solidFill>
              </a:rPr>
              <a:t>’ </a:t>
            </a:r>
            <a:r>
              <a:rPr lang="en-US" sz="2000" dirty="0" err="1">
                <a:solidFill>
                  <a:srgbClr val="FFFFFF"/>
                </a:solidFill>
              </a:rPr>
              <a:t>te</a:t>
            </a:r>
            <a:r>
              <a:rPr lang="en-US" sz="2000" dirty="0">
                <a:solidFill>
                  <a:srgbClr val="FFFFFF"/>
                </a:solidFill>
              </a:rPr>
              <a:t> </a:t>
            </a:r>
          </a:p>
          <a:p>
            <a:r>
              <a:rPr lang="en-US" sz="2000" dirty="0" err="1">
                <a:solidFill>
                  <a:srgbClr val="FFFFFF"/>
                </a:solidFill>
              </a:rPr>
              <a:t>hebben</a:t>
            </a:r>
            <a:r>
              <a:rPr lang="en-US" sz="2000" dirty="0">
                <a:solidFill>
                  <a:srgbClr val="FFFFFF"/>
                </a:solidFill>
              </a:rPr>
              <a:t> </a:t>
            </a:r>
            <a:r>
              <a:rPr lang="en-US" sz="2000" dirty="0" err="1">
                <a:solidFill>
                  <a:srgbClr val="FFFFFF"/>
                </a:solidFill>
              </a:rPr>
              <a:t>en</a:t>
            </a:r>
            <a:r>
              <a:rPr lang="en-US" sz="2000" dirty="0">
                <a:solidFill>
                  <a:srgbClr val="FFFFFF"/>
                </a:solidFill>
              </a:rPr>
              <a:t> je </a:t>
            </a:r>
            <a:r>
              <a:rPr lang="en-US" sz="2000" dirty="0" err="1">
                <a:solidFill>
                  <a:srgbClr val="FFFFFF"/>
                </a:solidFill>
              </a:rPr>
              <a:t>daarbij</a:t>
            </a:r>
            <a:r>
              <a:rPr lang="en-US" sz="2000" dirty="0">
                <a:solidFill>
                  <a:srgbClr val="FFFFFF"/>
                </a:solidFill>
              </a:rPr>
              <a:t> </a:t>
            </a:r>
            <a:r>
              <a:rPr lang="en-US" sz="2000" dirty="0" err="1">
                <a:solidFill>
                  <a:srgbClr val="FFFFFF"/>
                </a:solidFill>
              </a:rPr>
              <a:t>te</a:t>
            </a:r>
            <a:r>
              <a:rPr lang="en-US" sz="2000" dirty="0">
                <a:solidFill>
                  <a:srgbClr val="FFFFFF"/>
                </a:solidFill>
              </a:rPr>
              <a:t> </a:t>
            </a:r>
          </a:p>
          <a:p>
            <a:r>
              <a:rPr lang="en-US" sz="2000" dirty="0" err="1">
                <a:solidFill>
                  <a:srgbClr val="FFFFFF"/>
                </a:solidFill>
              </a:rPr>
              <a:t>onderscheiden</a:t>
            </a:r>
            <a:r>
              <a:rPr lang="en-US" sz="2000" dirty="0">
                <a:solidFill>
                  <a:srgbClr val="FFFFFF"/>
                </a:solidFill>
              </a:rPr>
              <a:t> van </a:t>
            </a:r>
            <a:r>
              <a:rPr lang="en-US" sz="2000" dirty="0" err="1">
                <a:solidFill>
                  <a:srgbClr val="FFFFFF"/>
                </a:solidFill>
              </a:rPr>
              <a:t>anderen</a:t>
            </a:r>
            <a:endParaRPr lang="en-US" sz="2000" dirty="0">
              <a:solidFill>
                <a:srgbClr val="FFFFFF"/>
              </a:solidFill>
            </a:endParaRPr>
          </a:p>
          <a:p>
            <a:endParaRPr lang="en-US" sz="2000" dirty="0">
              <a:solidFill>
                <a:srgbClr val="FFFFFF"/>
              </a:solidFill>
            </a:endParaRPr>
          </a:p>
          <a:p>
            <a:endParaRPr lang="en-US" sz="2000" dirty="0">
              <a:solidFill>
                <a:srgbClr val="FFFFFF"/>
              </a:solidFill>
            </a:endParaRPr>
          </a:p>
          <a:p>
            <a:endParaRPr lang="en-US" sz="2000" dirty="0">
              <a:solidFill>
                <a:srgbClr val="FFFFFF"/>
              </a:solidFill>
            </a:endParaRPr>
          </a:p>
          <a:p>
            <a:endParaRPr lang="en-US" sz="2000" dirty="0">
              <a:solidFill>
                <a:srgbClr val="FFFFFF"/>
              </a:solidFill>
            </a:endParaRPr>
          </a:p>
          <a:p>
            <a:endParaRPr lang="en-US" sz="2000" dirty="0">
              <a:solidFill>
                <a:srgbClr val="FFFFFF"/>
              </a:solidFill>
            </a:endParaRPr>
          </a:p>
          <a:p>
            <a:r>
              <a:rPr lang="en-US" sz="2000" dirty="0" err="1">
                <a:solidFill>
                  <a:srgbClr val="FFFFFF"/>
                </a:solidFill>
                <a:hlinkClick r:id="rId3"/>
              </a:rPr>
              <a:t>Zelfbesef</a:t>
            </a:r>
            <a:endParaRPr lang="en-US" sz="2000" dirty="0">
              <a:solidFill>
                <a:srgbClr val="FFFFFF"/>
              </a:solidFill>
            </a:endParaRPr>
          </a:p>
        </p:txBody>
      </p:sp>
    </p:spTree>
    <p:extLst>
      <p:ext uri="{BB962C8B-B14F-4D97-AF65-F5344CB8AC3E}">
        <p14:creationId xmlns:p14="http://schemas.microsoft.com/office/powerpoint/2010/main" val="1173339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A8EC506-B1DA-46A1-B44D-774E68468E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5">
            <a:extLst>
              <a:ext uri="{FF2B5EF4-FFF2-40B4-BE49-F238E27FC236}">
                <a16:creationId xmlns:a16="http://schemas.microsoft.com/office/drawing/2014/main" id="{BFF30785-305E-45D7-984F-5AA93D3CA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 name="Straight Connector 14">
            <a:extLst>
              <a:ext uri="{FF2B5EF4-FFF2-40B4-BE49-F238E27FC236}">
                <a16:creationId xmlns:a16="http://schemas.microsoft.com/office/drawing/2014/main" id="{15E01FA5-D766-43CA-A83D-E7CF3F04E9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286BE877-8405-42B2-A8E4-BF4224E01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726"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F4916F3-5270-48BF-8D54-7990F611B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0178"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56E8AEE-223E-430B-A8D4-42E5A6BFC0E1}"/>
              </a:ext>
            </a:extLst>
          </p:cNvPr>
          <p:cNvSpPr>
            <a:spLocks noGrp="1"/>
          </p:cNvSpPr>
          <p:nvPr>
            <p:ph type="title"/>
          </p:nvPr>
        </p:nvSpPr>
        <p:spPr>
          <a:xfrm>
            <a:off x="7354454" y="640080"/>
            <a:ext cx="4208656" cy="3034857"/>
          </a:xfrm>
        </p:spPr>
        <p:txBody>
          <a:bodyPr vert="horz" lIns="91440" tIns="45720" rIns="91440" bIns="45720" rtlCol="0" anchor="b">
            <a:normAutofit/>
          </a:bodyPr>
          <a:lstStyle/>
          <a:p>
            <a:r>
              <a:rPr lang="en-US" sz="2400" u="sng" kern="1200" cap="all" spc="200" baseline="0">
                <a:solidFill>
                  <a:srgbClr val="FFFFFF"/>
                </a:solidFill>
                <a:latin typeface="+mj-lt"/>
                <a:ea typeface="+mj-ea"/>
                <a:cs typeface="+mj-cs"/>
              </a:rPr>
              <a:t>Oriëntatie</a:t>
            </a:r>
          </a:p>
          <a:p>
            <a:endParaRPr lang="en-US" sz="2400" kern="1200" cap="all" spc="200" baseline="0">
              <a:solidFill>
                <a:srgbClr val="FFFFFF"/>
              </a:solidFill>
              <a:latin typeface="+mj-lt"/>
              <a:ea typeface="+mj-ea"/>
              <a:cs typeface="+mj-cs"/>
            </a:endParaRPr>
          </a:p>
          <a:p>
            <a:r>
              <a:rPr lang="en-US" sz="2400" kern="1200" cap="all" spc="200" baseline="0">
                <a:solidFill>
                  <a:srgbClr val="FFFFFF"/>
                </a:solidFill>
                <a:latin typeface="+mj-lt"/>
                <a:ea typeface="+mj-ea"/>
                <a:cs typeface="+mj-cs"/>
              </a:rPr>
              <a:t>Vermogen tot situatiebepaling</a:t>
            </a:r>
          </a:p>
          <a:p>
            <a:endParaRPr lang="en-US" sz="2400" kern="1200" cap="all" spc="200" baseline="0">
              <a:solidFill>
                <a:srgbClr val="FFFFFF"/>
              </a:solidFill>
              <a:latin typeface="+mj-lt"/>
              <a:ea typeface="+mj-ea"/>
              <a:cs typeface="+mj-cs"/>
            </a:endParaRPr>
          </a:p>
          <a:p>
            <a:r>
              <a:rPr lang="en-US" sz="2400" kern="1200" cap="all" spc="200" baseline="0">
                <a:solidFill>
                  <a:srgbClr val="FFFFFF"/>
                </a:solidFill>
                <a:latin typeface="+mj-lt"/>
                <a:ea typeface="+mj-ea"/>
                <a:cs typeface="+mj-cs"/>
              </a:rPr>
              <a:t>We onderscheiden: </a:t>
            </a:r>
          </a:p>
          <a:p>
            <a:endParaRPr lang="en-US" sz="2400" kern="1200" cap="all" spc="200" baseline="0">
              <a:solidFill>
                <a:srgbClr val="FFFFFF"/>
              </a:solidFill>
              <a:latin typeface="+mj-lt"/>
              <a:ea typeface="+mj-ea"/>
              <a:cs typeface="+mj-cs"/>
            </a:endParaRPr>
          </a:p>
          <a:p>
            <a:r>
              <a:rPr lang="en-US" sz="2400" kern="1200" cap="all" spc="200" baseline="0">
                <a:solidFill>
                  <a:srgbClr val="FFFFFF"/>
                </a:solidFill>
                <a:latin typeface="+mj-lt"/>
                <a:ea typeface="+mj-ea"/>
                <a:cs typeface="+mj-cs"/>
              </a:rPr>
              <a:t>1. Plaats</a:t>
            </a:r>
          </a:p>
          <a:p>
            <a:r>
              <a:rPr lang="en-US" sz="2400" kern="1200" cap="all" spc="200" baseline="0">
                <a:solidFill>
                  <a:srgbClr val="FFFFFF"/>
                </a:solidFill>
                <a:latin typeface="+mj-lt"/>
                <a:ea typeface="+mj-ea"/>
                <a:cs typeface="+mj-cs"/>
              </a:rPr>
              <a:t>2. Tijd </a:t>
            </a:r>
          </a:p>
          <a:p>
            <a:r>
              <a:rPr lang="en-US" sz="2400" kern="1200" cap="all" spc="200" baseline="0">
                <a:solidFill>
                  <a:srgbClr val="FFFFFF"/>
                </a:solidFill>
                <a:latin typeface="+mj-lt"/>
                <a:ea typeface="+mj-ea"/>
                <a:cs typeface="+mj-cs"/>
              </a:rPr>
              <a:t>3. Persoon</a:t>
            </a:r>
          </a:p>
        </p:txBody>
      </p:sp>
      <p:pic>
        <p:nvPicPr>
          <p:cNvPr id="6" name="Afbeelding 5"/>
          <p:cNvPicPr>
            <a:picLocks noChangeAspect="1"/>
          </p:cNvPicPr>
          <p:nvPr/>
        </p:nvPicPr>
        <p:blipFill>
          <a:blip r:embed="rId2"/>
          <a:stretch>
            <a:fillRect/>
          </a:stretch>
        </p:blipFill>
        <p:spPr>
          <a:xfrm>
            <a:off x="643467" y="699753"/>
            <a:ext cx="5459470" cy="5459470"/>
          </a:xfrm>
          <a:prstGeom prst="rect">
            <a:avLst/>
          </a:prstGeom>
        </p:spPr>
      </p:pic>
      <p:cxnSp>
        <p:nvCxnSpPr>
          <p:cNvPr id="21" name="Straight Connector 20">
            <a:extLst>
              <a:ext uri="{FF2B5EF4-FFF2-40B4-BE49-F238E27FC236}">
                <a16:creationId xmlns:a16="http://schemas.microsoft.com/office/drawing/2014/main" id="{F49244C8-BD6D-4309-8235-706CBF26EF6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06857" y="3765314"/>
            <a:ext cx="3931920" cy="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4503325"/>
      </p:ext>
    </p:extLst>
  </p:cSld>
  <p:clrMapOvr>
    <a:masterClrMapping/>
  </p:clrMapOvr>
  <p:transition spd="slow">
    <p:cover/>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1905088" y="2286000"/>
            <a:ext cx="4105140" cy="3886200"/>
          </a:xfrm>
          <a:prstGeom prst="rect">
            <a:avLst/>
          </a:prstGeom>
        </p:spPr>
      </p:pic>
      <p:sp>
        <p:nvSpPr>
          <p:cNvPr id="10" name="Rectangle 9">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2B2F20B2-3E92-43B2-9682-86E9D73A4B35}"/>
              </a:ext>
            </a:extLst>
          </p:cNvPr>
          <p:cNvSpPr>
            <a:spLocks noGrp="1"/>
          </p:cNvSpPr>
          <p:nvPr>
            <p:ph idx="1"/>
          </p:nvPr>
        </p:nvSpPr>
        <p:spPr>
          <a:xfrm>
            <a:off x="8021490" y="585216"/>
            <a:ext cx="3527043" cy="5586984"/>
          </a:xfrm>
        </p:spPr>
        <p:txBody>
          <a:bodyPr vert="horz" lIns="45720" tIns="45720" rIns="45720" bIns="45720" rtlCol="0" anchor="ctr">
            <a:normAutofit/>
          </a:bodyPr>
          <a:lstStyle/>
          <a:p>
            <a:r>
              <a:rPr lang="en-US" sz="2000" u="sng">
                <a:solidFill>
                  <a:srgbClr val="FFFFFF"/>
                </a:solidFill>
              </a:rPr>
              <a:t>Geheugen:</a:t>
            </a:r>
          </a:p>
          <a:p>
            <a:r>
              <a:rPr lang="en-US" sz="2000">
                <a:solidFill>
                  <a:srgbClr val="FFFFFF"/>
                </a:solidFill>
              </a:rPr>
              <a:t>Is het vermogen van een mens of dier om informatie te onthouden. Het omvat drie belangrijke aspecten, namelijk de opslag, het vasthouden of bewaren en het terugzoeken van informatie. </a:t>
            </a:r>
          </a:p>
          <a:p>
            <a:endParaRPr lang="en-US" sz="2000">
              <a:solidFill>
                <a:srgbClr val="FFFFFF"/>
              </a:solidFill>
            </a:endParaRPr>
          </a:p>
          <a:p>
            <a:r>
              <a:rPr lang="en-US" sz="2000">
                <a:solidFill>
                  <a:srgbClr val="FFFFFF"/>
                </a:solidFill>
              </a:rPr>
              <a:t>Leren is het proces waardoor nieuwe kennis en vaardigheden in de hersenen wordt opgeslagen. </a:t>
            </a:r>
          </a:p>
          <a:p>
            <a:endParaRPr lang="en-US" sz="2000">
              <a:solidFill>
                <a:srgbClr val="FFFFFF"/>
              </a:solidFill>
            </a:endParaRPr>
          </a:p>
          <a:p>
            <a:r>
              <a:rPr lang="en-US" sz="2000">
                <a:solidFill>
                  <a:srgbClr val="FFFFFF"/>
                </a:solidFill>
              </a:rPr>
              <a:t>Vergeten is het proces waardoor informatie in het geheugen verloren gaat.</a:t>
            </a:r>
          </a:p>
        </p:txBody>
      </p:sp>
    </p:spTree>
    <p:extLst>
      <p:ext uri="{BB962C8B-B14F-4D97-AF65-F5344CB8AC3E}">
        <p14:creationId xmlns:p14="http://schemas.microsoft.com/office/powerpoint/2010/main" val="2428624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3A8EC506-B1DA-46A1-B44D-774E68468E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5">
            <a:extLst>
              <a:ext uri="{FF2B5EF4-FFF2-40B4-BE49-F238E27FC236}">
                <a16:creationId xmlns:a16="http://schemas.microsoft.com/office/drawing/2014/main" id="{BFF30785-305E-45D7-984F-5AA93D3CA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a:extLst>
              <a:ext uri="{FF2B5EF4-FFF2-40B4-BE49-F238E27FC236}">
                <a16:creationId xmlns:a16="http://schemas.microsoft.com/office/drawing/2014/main" id="{15E01FA5-D766-43CA-A83D-E7CF3F04E9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286BE877-8405-42B2-A8E4-BF4224E01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726" cy="68589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F4916F3-5270-48BF-8D54-7990F611B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0178"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CAF0254-5634-4C62-9AAD-0B8C0EFBD5B9}"/>
              </a:ext>
            </a:extLst>
          </p:cNvPr>
          <p:cNvSpPr>
            <a:spLocks noGrp="1"/>
          </p:cNvSpPr>
          <p:nvPr>
            <p:ph type="title" idx="4294967295"/>
          </p:nvPr>
        </p:nvSpPr>
        <p:spPr>
          <a:xfrm>
            <a:off x="7354454" y="640080"/>
            <a:ext cx="4208656" cy="3034857"/>
          </a:xfrm>
        </p:spPr>
        <p:txBody>
          <a:bodyPr vert="horz" lIns="91440" tIns="45720" rIns="91440" bIns="45720" rtlCol="0" anchor="b">
            <a:normAutofit/>
          </a:bodyPr>
          <a:lstStyle/>
          <a:p>
            <a:r>
              <a:rPr lang="en-US" sz="3400" kern="1200" cap="all" spc="200" baseline="0">
                <a:solidFill>
                  <a:srgbClr val="FFFFFF"/>
                </a:solidFill>
                <a:latin typeface="+mj-lt"/>
                <a:ea typeface="+mj-ea"/>
                <a:cs typeface="+mj-cs"/>
              </a:rPr>
              <a:t>Spreken en taalgebruik</a:t>
            </a:r>
          </a:p>
          <a:p>
            <a:endParaRPr lang="en-US" sz="3400" kern="1200" cap="all" spc="200" baseline="0">
              <a:solidFill>
                <a:srgbClr val="FFFFFF"/>
              </a:solidFill>
              <a:latin typeface="+mj-lt"/>
              <a:ea typeface="+mj-ea"/>
              <a:cs typeface="+mj-cs"/>
            </a:endParaRPr>
          </a:p>
          <a:p>
            <a:r>
              <a:rPr lang="en-US" sz="3400" kern="1200" cap="all" spc="200" baseline="0">
                <a:solidFill>
                  <a:srgbClr val="FFFFFF"/>
                </a:solidFill>
                <a:latin typeface="+mj-lt"/>
                <a:ea typeface="+mj-ea"/>
                <a:cs typeface="+mj-cs"/>
              </a:rPr>
              <a:t>Het vermogen van mensen om abstracte ideeën om te zetten in taal</a:t>
            </a:r>
          </a:p>
          <a:p>
            <a:endParaRPr lang="en-US" sz="3400" kern="1200" cap="all" spc="200" baseline="0">
              <a:solidFill>
                <a:srgbClr val="FFFFFF"/>
              </a:solidFill>
              <a:latin typeface="+mj-lt"/>
              <a:ea typeface="+mj-ea"/>
              <a:cs typeface="+mj-cs"/>
            </a:endParaRPr>
          </a:p>
          <a:p>
            <a:endParaRPr lang="en-US" sz="3400" kern="1200" cap="all" spc="200" baseline="0">
              <a:solidFill>
                <a:srgbClr val="FFFFFF"/>
              </a:solidFill>
              <a:latin typeface="+mj-lt"/>
              <a:ea typeface="+mj-ea"/>
              <a:cs typeface="+mj-cs"/>
            </a:endParaRPr>
          </a:p>
        </p:txBody>
      </p:sp>
      <p:pic>
        <p:nvPicPr>
          <p:cNvPr id="5" name="Afbeelding 4"/>
          <p:cNvPicPr>
            <a:picLocks noChangeAspect="1"/>
          </p:cNvPicPr>
          <p:nvPr/>
        </p:nvPicPr>
        <p:blipFill>
          <a:blip r:embed="rId2"/>
          <a:stretch>
            <a:fillRect/>
          </a:stretch>
        </p:blipFill>
        <p:spPr>
          <a:xfrm>
            <a:off x="643467" y="1238876"/>
            <a:ext cx="5459470" cy="4381224"/>
          </a:xfrm>
          <a:prstGeom prst="rect">
            <a:avLst/>
          </a:prstGeom>
        </p:spPr>
      </p:pic>
      <p:cxnSp>
        <p:nvCxnSpPr>
          <p:cNvPr id="20" name="Straight Connector 19">
            <a:extLst>
              <a:ext uri="{FF2B5EF4-FFF2-40B4-BE49-F238E27FC236}">
                <a16:creationId xmlns:a16="http://schemas.microsoft.com/office/drawing/2014/main" id="{F49244C8-BD6D-4309-8235-706CBF26EF6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06857" y="3765314"/>
            <a:ext cx="3931920" cy="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24943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2500333" y="2286000"/>
            <a:ext cx="2914650" cy="3886200"/>
          </a:xfrm>
          <a:prstGeom prst="rect">
            <a:avLst/>
          </a:prstGeom>
        </p:spPr>
      </p:pic>
      <p:sp>
        <p:nvSpPr>
          <p:cNvPr id="11" name="Rectangle 10">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758D13BA-E6C3-4295-B712-CEEA4BA82505}"/>
              </a:ext>
            </a:extLst>
          </p:cNvPr>
          <p:cNvSpPr>
            <a:spLocks noGrp="1"/>
          </p:cNvSpPr>
          <p:nvPr>
            <p:ph idx="1"/>
          </p:nvPr>
        </p:nvSpPr>
        <p:spPr>
          <a:xfrm>
            <a:off x="8021490" y="585216"/>
            <a:ext cx="3527043" cy="5586984"/>
          </a:xfrm>
        </p:spPr>
        <p:txBody>
          <a:bodyPr vert="horz" lIns="45720" tIns="45720" rIns="45720" bIns="45720" rtlCol="0" anchor="ctr">
            <a:normAutofit/>
          </a:bodyPr>
          <a:lstStyle/>
          <a:p>
            <a:r>
              <a:rPr lang="en-US" sz="2000" b="1" u="sng">
                <a:solidFill>
                  <a:srgbClr val="FFFFFF"/>
                </a:solidFill>
              </a:rPr>
              <a:t>Denken</a:t>
            </a:r>
            <a:r>
              <a:rPr lang="en-US" sz="2000" u="sng">
                <a:solidFill>
                  <a:srgbClr val="FFFFFF"/>
                </a:solidFill>
              </a:rPr>
              <a:t> </a:t>
            </a:r>
          </a:p>
          <a:p>
            <a:r>
              <a:rPr lang="en-US" sz="2000">
                <a:solidFill>
                  <a:srgbClr val="FFFFFF"/>
                </a:solidFill>
              </a:rPr>
              <a:t>Een innerlijk of mentaal proces waarbij een beeld of voorstelling (van iets of iemand), herinnering (van iets of iemand), of idee (inzicht, begrip, plan) wordt gevormd.</a:t>
            </a:r>
          </a:p>
          <a:p>
            <a:endParaRPr lang="en-US" sz="2000">
              <a:solidFill>
                <a:srgbClr val="FFFFFF"/>
              </a:solidFill>
            </a:endParaRPr>
          </a:p>
          <a:p>
            <a:r>
              <a:rPr lang="en-US" sz="2000">
                <a:solidFill>
                  <a:srgbClr val="FFFFFF"/>
                </a:solidFill>
              </a:rPr>
              <a:t>Nadenken, overwegen, zich te binnen roepen zijn aan denken verwante begrippen.</a:t>
            </a:r>
          </a:p>
        </p:txBody>
      </p:sp>
    </p:spTree>
    <p:extLst>
      <p:ext uri="{BB962C8B-B14F-4D97-AF65-F5344CB8AC3E}">
        <p14:creationId xmlns:p14="http://schemas.microsoft.com/office/powerpoint/2010/main" val="3222245568"/>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kstvak 3"/>
          <p:cNvSpPr txBox="1"/>
          <p:nvPr/>
        </p:nvSpPr>
        <p:spPr>
          <a:xfrm>
            <a:off x="1012840" y="1283524"/>
            <a:ext cx="8018271" cy="4023360"/>
          </a:xfrm>
          <a:prstGeom prst="rect">
            <a:avLst/>
          </a:prstGeom>
        </p:spPr>
        <p:txBody>
          <a:bodyPr vert="horz" lIns="45720" tIns="45720" rIns="45720" bIns="45720" rtlCol="0">
            <a:normAutofit fontScale="92500" lnSpcReduction="10000"/>
          </a:bodyPr>
          <a:lstStyle/>
          <a:p>
            <a:pPr defTabSz="914400">
              <a:lnSpc>
                <a:spcPct val="90000"/>
              </a:lnSpc>
              <a:spcAft>
                <a:spcPts val="600"/>
              </a:spcAft>
              <a:buClr>
                <a:schemeClr val="accent1"/>
              </a:buClr>
            </a:pPr>
            <a:r>
              <a:rPr lang="en-US" sz="2000" u="sng" dirty="0" err="1"/>
              <a:t>Intelligentie</a:t>
            </a:r>
            <a:endParaRPr lang="en-US" sz="2000" u="sng" dirty="0"/>
          </a:p>
          <a:p>
            <a:pPr defTabSz="914400">
              <a:lnSpc>
                <a:spcPct val="90000"/>
              </a:lnSpc>
              <a:spcAft>
                <a:spcPts val="600"/>
              </a:spcAft>
              <a:buClr>
                <a:schemeClr val="accent1"/>
              </a:buClr>
            </a:pPr>
            <a:r>
              <a:rPr lang="en-US" sz="2000" b="1" dirty="0" err="1"/>
              <a:t>Een</a:t>
            </a:r>
            <a:r>
              <a:rPr lang="en-US" sz="2000" dirty="0"/>
              <a:t> </a:t>
            </a:r>
            <a:r>
              <a:rPr lang="en-US" sz="2000" dirty="0" err="1"/>
              <a:t>algemeen</a:t>
            </a:r>
            <a:r>
              <a:rPr lang="en-US" sz="2000" dirty="0"/>
              <a:t> begrip </a:t>
            </a:r>
            <a:r>
              <a:rPr lang="en-US" sz="2000" dirty="0" err="1"/>
              <a:t>uit</a:t>
            </a:r>
            <a:r>
              <a:rPr lang="en-US" sz="2000" dirty="0"/>
              <a:t> de </a:t>
            </a:r>
            <a:r>
              <a:rPr lang="en-US" sz="2000" dirty="0" err="1"/>
              <a:t>psychologie</a:t>
            </a:r>
            <a:r>
              <a:rPr lang="en-US" sz="2000" dirty="0"/>
              <a:t> </a:t>
            </a:r>
            <a:r>
              <a:rPr lang="en-US" sz="2000" dirty="0" err="1"/>
              <a:t>dat</a:t>
            </a:r>
            <a:r>
              <a:rPr lang="en-US" sz="2000" dirty="0"/>
              <a:t> </a:t>
            </a:r>
            <a:r>
              <a:rPr lang="en-US" sz="2000" dirty="0" err="1"/>
              <a:t>een</a:t>
            </a:r>
            <a:r>
              <a:rPr lang="en-US" sz="2000" dirty="0"/>
              <a:t> </a:t>
            </a:r>
            <a:r>
              <a:rPr lang="en-US" sz="2000" dirty="0" err="1"/>
              <a:t>mentale</a:t>
            </a:r>
            <a:r>
              <a:rPr lang="en-US" sz="2000" dirty="0"/>
              <a:t> </a:t>
            </a:r>
            <a:r>
              <a:rPr lang="en-US" sz="2000" dirty="0" err="1"/>
              <a:t>eigenschap</a:t>
            </a:r>
            <a:r>
              <a:rPr lang="en-US" sz="2000" dirty="0"/>
              <a:t> </a:t>
            </a:r>
            <a:r>
              <a:rPr lang="en-US" sz="2000" dirty="0" err="1"/>
              <a:t>beschrijft</a:t>
            </a:r>
            <a:r>
              <a:rPr lang="en-US" sz="2000" dirty="0"/>
              <a:t> met </a:t>
            </a:r>
            <a:r>
              <a:rPr lang="en-US" sz="2000" dirty="0" err="1"/>
              <a:t>veel</a:t>
            </a:r>
            <a:r>
              <a:rPr lang="en-US" sz="2000" dirty="0"/>
              <a:t> </a:t>
            </a:r>
            <a:r>
              <a:rPr lang="en-US" sz="2000" dirty="0" err="1"/>
              <a:t>verschillende</a:t>
            </a:r>
            <a:r>
              <a:rPr lang="en-US" sz="2000" dirty="0"/>
              <a:t> </a:t>
            </a:r>
            <a:r>
              <a:rPr lang="en-US" sz="2000" dirty="0" err="1"/>
              <a:t>functies</a:t>
            </a:r>
            <a:r>
              <a:rPr lang="en-US" sz="2000" dirty="0"/>
              <a:t> </a:t>
            </a:r>
            <a:r>
              <a:rPr lang="en-US" sz="2000" dirty="0" err="1"/>
              <a:t>zoals</a:t>
            </a:r>
            <a:r>
              <a:rPr lang="en-US" sz="2000" dirty="0"/>
              <a:t>: </a:t>
            </a:r>
          </a:p>
          <a:p>
            <a:pPr defTabSz="914400">
              <a:lnSpc>
                <a:spcPct val="90000"/>
              </a:lnSpc>
              <a:spcAft>
                <a:spcPts val="600"/>
              </a:spcAft>
              <a:buClr>
                <a:schemeClr val="accent1"/>
              </a:buClr>
            </a:pPr>
            <a:endParaRPr lang="en-US" sz="2000" dirty="0"/>
          </a:p>
          <a:p>
            <a:pPr marL="342900" indent="-342900" defTabSz="914400">
              <a:lnSpc>
                <a:spcPct val="90000"/>
              </a:lnSpc>
              <a:spcAft>
                <a:spcPts val="600"/>
              </a:spcAft>
              <a:buClr>
                <a:schemeClr val="accent1"/>
              </a:buClr>
              <a:buFont typeface="Arial" panose="020B0604020202020204" pitchFamily="34" charset="0"/>
              <a:buChar char="•"/>
            </a:pPr>
            <a:r>
              <a:rPr lang="en-US" sz="2000" dirty="0"/>
              <a:t>De </a:t>
            </a:r>
            <a:r>
              <a:rPr lang="en-US" sz="2000" dirty="0" err="1"/>
              <a:t>mogelijkheid</a:t>
            </a:r>
            <a:r>
              <a:rPr lang="en-US" sz="2000" dirty="0"/>
              <a:t> </a:t>
            </a:r>
            <a:r>
              <a:rPr lang="en-US" sz="2000" dirty="0" err="1"/>
              <a:t>overeenkomsten</a:t>
            </a:r>
            <a:r>
              <a:rPr lang="en-US" sz="2000" dirty="0"/>
              <a:t> </a:t>
            </a:r>
            <a:r>
              <a:rPr lang="en-US" sz="2000" dirty="0" err="1"/>
              <a:t>en</a:t>
            </a:r>
            <a:r>
              <a:rPr lang="en-US" sz="2000" dirty="0"/>
              <a:t> </a:t>
            </a:r>
            <a:r>
              <a:rPr lang="en-US" sz="2000" dirty="0" err="1"/>
              <a:t>verschillen</a:t>
            </a:r>
            <a:r>
              <a:rPr lang="en-US" sz="2000" dirty="0"/>
              <a:t> op </a:t>
            </a:r>
            <a:r>
              <a:rPr lang="en-US" sz="2000" dirty="0" err="1"/>
              <a:t>te</a:t>
            </a:r>
            <a:r>
              <a:rPr lang="en-US" sz="2000" dirty="0"/>
              <a:t> </a:t>
            </a:r>
            <a:r>
              <a:rPr lang="en-US" sz="2000" dirty="0" err="1"/>
              <a:t>merken</a:t>
            </a:r>
            <a:r>
              <a:rPr lang="en-US" sz="2000" dirty="0"/>
              <a:t> in </a:t>
            </a:r>
            <a:r>
              <a:rPr lang="en-US" sz="2000" dirty="0" err="1"/>
              <a:t>waarnemingen</a:t>
            </a:r>
            <a:r>
              <a:rPr lang="en-US" sz="2000" dirty="0"/>
              <a:t>, </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Zich</a:t>
            </a:r>
            <a:r>
              <a:rPr lang="en-US" sz="2000" dirty="0"/>
              <a:t> in de </a:t>
            </a:r>
            <a:r>
              <a:rPr lang="en-US" sz="2000" dirty="0" err="1"/>
              <a:t>ruimte</a:t>
            </a:r>
            <a:r>
              <a:rPr lang="en-US" sz="2000" dirty="0"/>
              <a:t> </a:t>
            </a:r>
            <a:r>
              <a:rPr lang="en-US" sz="2000" dirty="0" err="1"/>
              <a:t>te</a:t>
            </a:r>
            <a:r>
              <a:rPr lang="en-US" sz="2000" dirty="0"/>
              <a:t> </a:t>
            </a:r>
            <a:r>
              <a:rPr lang="en-US" sz="2000" dirty="0" err="1"/>
              <a:t>oriënteren</a:t>
            </a:r>
            <a:r>
              <a:rPr lang="en-US" sz="2000" dirty="0"/>
              <a:t>,</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Te</a:t>
            </a:r>
            <a:r>
              <a:rPr lang="en-US" sz="2000" dirty="0"/>
              <a:t> </a:t>
            </a:r>
            <a:r>
              <a:rPr lang="en-US" sz="2000" dirty="0" err="1"/>
              <a:t>redeneren</a:t>
            </a:r>
            <a:r>
              <a:rPr lang="en-US" sz="2000" dirty="0"/>
              <a:t>, </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Plannen</a:t>
            </a:r>
            <a:r>
              <a:rPr lang="en-US" sz="2000" dirty="0"/>
              <a:t> </a:t>
            </a:r>
            <a:r>
              <a:rPr lang="en-US" sz="2000" dirty="0" err="1"/>
              <a:t>te</a:t>
            </a:r>
            <a:r>
              <a:rPr lang="en-US" sz="2000" dirty="0"/>
              <a:t> </a:t>
            </a:r>
            <a:r>
              <a:rPr lang="en-US" sz="2000" dirty="0" err="1"/>
              <a:t>maken</a:t>
            </a:r>
            <a:r>
              <a:rPr lang="en-US" sz="2000" dirty="0"/>
              <a:t>, </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Problemen</a:t>
            </a:r>
            <a:r>
              <a:rPr lang="en-US" sz="2000" dirty="0"/>
              <a:t> </a:t>
            </a:r>
            <a:r>
              <a:rPr lang="en-US" sz="2000" dirty="0" err="1"/>
              <a:t>te</a:t>
            </a:r>
            <a:r>
              <a:rPr lang="en-US" sz="2000" dirty="0"/>
              <a:t> </a:t>
            </a:r>
            <a:r>
              <a:rPr lang="en-US" sz="2000" dirty="0" err="1"/>
              <a:t>doorgronden</a:t>
            </a:r>
            <a:r>
              <a:rPr lang="en-US" sz="2000" dirty="0"/>
              <a:t> </a:t>
            </a:r>
            <a:r>
              <a:rPr lang="en-US" sz="2000" dirty="0" err="1"/>
              <a:t>en</a:t>
            </a:r>
            <a:r>
              <a:rPr lang="en-US" sz="2000" dirty="0"/>
              <a:t> op </a:t>
            </a:r>
            <a:r>
              <a:rPr lang="en-US" sz="2000" dirty="0" err="1"/>
              <a:t>te</a:t>
            </a:r>
            <a:r>
              <a:rPr lang="en-US" sz="2000" dirty="0"/>
              <a:t> </a:t>
            </a:r>
            <a:r>
              <a:rPr lang="en-US" sz="2000" dirty="0" err="1"/>
              <a:t>lossen</a:t>
            </a:r>
            <a:r>
              <a:rPr lang="en-US" sz="2000" dirty="0"/>
              <a:t>, </a:t>
            </a:r>
          </a:p>
          <a:p>
            <a:pPr marL="342900" indent="-342900" defTabSz="914400">
              <a:lnSpc>
                <a:spcPct val="90000"/>
              </a:lnSpc>
              <a:spcAft>
                <a:spcPts val="600"/>
              </a:spcAft>
              <a:buClr>
                <a:schemeClr val="accent1"/>
              </a:buClr>
              <a:buFont typeface="Arial" panose="020B0604020202020204" pitchFamily="34" charset="0"/>
              <a:buChar char="•"/>
            </a:pPr>
            <a:r>
              <a:rPr lang="en-US" sz="2000" dirty="0"/>
              <a:t>In </a:t>
            </a:r>
            <a:r>
              <a:rPr lang="en-US" sz="2000" dirty="0" err="1"/>
              <a:t>abstracties</a:t>
            </a:r>
            <a:r>
              <a:rPr lang="en-US" sz="2000" dirty="0"/>
              <a:t> </a:t>
            </a:r>
            <a:r>
              <a:rPr lang="en-US" sz="2000" dirty="0" err="1"/>
              <a:t>te</a:t>
            </a:r>
            <a:r>
              <a:rPr lang="en-US" sz="2000" dirty="0"/>
              <a:t> </a:t>
            </a:r>
            <a:r>
              <a:rPr lang="en-US" sz="2000" dirty="0" err="1"/>
              <a:t>denken</a:t>
            </a:r>
            <a:r>
              <a:rPr lang="en-US" sz="2000" dirty="0"/>
              <a:t>, </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Ideeën</a:t>
            </a:r>
            <a:r>
              <a:rPr lang="en-US" sz="2000" dirty="0"/>
              <a:t> </a:t>
            </a:r>
            <a:r>
              <a:rPr lang="en-US" sz="2000" dirty="0" err="1"/>
              <a:t>en</a:t>
            </a:r>
            <a:r>
              <a:rPr lang="en-US" sz="2000" dirty="0"/>
              <a:t> </a:t>
            </a:r>
            <a:r>
              <a:rPr lang="en-US" sz="2000" dirty="0" err="1"/>
              <a:t>taal</a:t>
            </a:r>
            <a:r>
              <a:rPr lang="en-US" sz="2000" dirty="0"/>
              <a:t> </a:t>
            </a:r>
            <a:r>
              <a:rPr lang="en-US" sz="2000" dirty="0" err="1"/>
              <a:t>te</a:t>
            </a:r>
            <a:r>
              <a:rPr lang="en-US" sz="2000" dirty="0"/>
              <a:t> </a:t>
            </a:r>
            <a:r>
              <a:rPr lang="en-US" sz="2000" dirty="0" err="1"/>
              <a:t>begrijpen</a:t>
            </a:r>
            <a:r>
              <a:rPr lang="en-US" sz="2000" dirty="0"/>
              <a:t> </a:t>
            </a:r>
            <a:r>
              <a:rPr lang="en-US" sz="2000" dirty="0" err="1"/>
              <a:t>en</a:t>
            </a:r>
            <a:r>
              <a:rPr lang="en-US" sz="2000" dirty="0"/>
              <a:t> </a:t>
            </a:r>
            <a:r>
              <a:rPr lang="en-US" sz="2000" dirty="0" err="1"/>
              <a:t>te</a:t>
            </a:r>
            <a:r>
              <a:rPr lang="en-US" sz="2000" dirty="0"/>
              <a:t> </a:t>
            </a:r>
            <a:r>
              <a:rPr lang="en-US" sz="2000" dirty="0" err="1"/>
              <a:t>produceren</a:t>
            </a:r>
            <a:r>
              <a:rPr lang="en-US" sz="2000" dirty="0"/>
              <a:t>,</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Informatie</a:t>
            </a:r>
            <a:r>
              <a:rPr lang="en-US" sz="2000" dirty="0"/>
              <a:t> op </a:t>
            </a:r>
            <a:r>
              <a:rPr lang="en-US" sz="2000" dirty="0" err="1"/>
              <a:t>te</a:t>
            </a:r>
            <a:r>
              <a:rPr lang="en-US" sz="2000" dirty="0"/>
              <a:t> </a:t>
            </a:r>
            <a:r>
              <a:rPr lang="en-US" sz="2000" dirty="0" err="1"/>
              <a:t>slaan</a:t>
            </a:r>
            <a:r>
              <a:rPr lang="en-US" sz="2000" dirty="0"/>
              <a:t> in het </a:t>
            </a:r>
            <a:r>
              <a:rPr lang="en-US" sz="2000" dirty="0" err="1"/>
              <a:t>geheugen</a:t>
            </a:r>
            <a:r>
              <a:rPr lang="en-US" sz="2000" dirty="0"/>
              <a:t> </a:t>
            </a:r>
            <a:r>
              <a:rPr lang="en-US" sz="2000" dirty="0" err="1"/>
              <a:t>en</a:t>
            </a:r>
            <a:r>
              <a:rPr lang="en-US" sz="2000" dirty="0"/>
              <a:t> </a:t>
            </a:r>
            <a:r>
              <a:rPr lang="en-US" sz="2000" dirty="0" err="1"/>
              <a:t>daar</a:t>
            </a:r>
            <a:r>
              <a:rPr lang="en-US" sz="2000" dirty="0"/>
              <a:t> </a:t>
            </a:r>
            <a:r>
              <a:rPr lang="en-US" sz="2000" dirty="0" err="1"/>
              <a:t>weer</a:t>
            </a:r>
            <a:r>
              <a:rPr lang="en-US" sz="2000" dirty="0"/>
              <a:t> </a:t>
            </a:r>
            <a:r>
              <a:rPr lang="en-US" sz="2000" dirty="0" err="1"/>
              <a:t>uit</a:t>
            </a:r>
            <a:r>
              <a:rPr lang="en-US" sz="2000" dirty="0"/>
              <a:t> op </a:t>
            </a:r>
            <a:r>
              <a:rPr lang="en-US" sz="2000" dirty="0" err="1"/>
              <a:t>te</a:t>
            </a:r>
            <a:r>
              <a:rPr lang="en-US" sz="2000" dirty="0"/>
              <a:t> </a:t>
            </a:r>
            <a:r>
              <a:rPr lang="en-US" sz="2000" dirty="0" err="1"/>
              <a:t>halen</a:t>
            </a:r>
            <a:r>
              <a:rPr lang="en-US" sz="2000" dirty="0"/>
              <a:t>, </a:t>
            </a:r>
          </a:p>
          <a:p>
            <a:pPr marL="342900" indent="-342900" defTabSz="914400">
              <a:lnSpc>
                <a:spcPct val="90000"/>
              </a:lnSpc>
              <a:spcAft>
                <a:spcPts val="600"/>
              </a:spcAft>
              <a:buClr>
                <a:schemeClr val="accent1"/>
              </a:buClr>
              <a:buFont typeface="Arial" panose="020B0604020202020204" pitchFamily="34" charset="0"/>
              <a:buChar char="•"/>
            </a:pPr>
            <a:r>
              <a:rPr lang="en-US" sz="2000" dirty="0" err="1"/>
              <a:t>Te</a:t>
            </a:r>
            <a:r>
              <a:rPr lang="en-US" sz="2000" dirty="0"/>
              <a:t> </a:t>
            </a:r>
            <a:r>
              <a:rPr lang="en-US" sz="2000" dirty="0" err="1"/>
              <a:t>leren</a:t>
            </a:r>
            <a:r>
              <a:rPr lang="en-US" sz="2000" dirty="0"/>
              <a:t> van </a:t>
            </a:r>
            <a:r>
              <a:rPr lang="en-US" sz="2000" dirty="0" err="1"/>
              <a:t>ervaringen</a:t>
            </a:r>
            <a:r>
              <a:rPr lang="en-US" sz="2000" dirty="0"/>
              <a:t>.</a:t>
            </a:r>
            <a:endParaRPr lang="en-US" sz="2000" u="sng" dirty="0"/>
          </a:p>
          <a:p>
            <a:pPr defTabSz="914400">
              <a:lnSpc>
                <a:spcPct val="90000"/>
              </a:lnSpc>
              <a:spcAft>
                <a:spcPts val="600"/>
              </a:spcAft>
              <a:buClr>
                <a:schemeClr val="accent1"/>
              </a:buClr>
            </a:pPr>
            <a:endParaRPr lang="en-US" sz="1500" u="sng" dirty="0"/>
          </a:p>
          <a:p>
            <a:pPr defTabSz="914400">
              <a:lnSpc>
                <a:spcPct val="90000"/>
              </a:lnSpc>
              <a:spcAft>
                <a:spcPts val="600"/>
              </a:spcAft>
              <a:buClr>
                <a:schemeClr val="accent1"/>
              </a:buClr>
            </a:pPr>
            <a:endParaRPr lang="en-US" sz="1500" u="sng" dirty="0"/>
          </a:p>
          <a:p>
            <a:pPr defTabSz="914400">
              <a:lnSpc>
                <a:spcPct val="90000"/>
              </a:lnSpc>
              <a:spcAft>
                <a:spcPts val="600"/>
              </a:spcAft>
              <a:buClr>
                <a:schemeClr val="accent1"/>
              </a:buClr>
            </a:pPr>
            <a:endParaRPr lang="en-US" sz="1500" u="sng" dirty="0"/>
          </a:p>
          <a:p>
            <a:pPr defTabSz="914400">
              <a:lnSpc>
                <a:spcPct val="90000"/>
              </a:lnSpc>
              <a:spcAft>
                <a:spcPts val="600"/>
              </a:spcAft>
              <a:buClr>
                <a:schemeClr val="accent1"/>
              </a:buClr>
            </a:pPr>
            <a:endParaRPr lang="en-US" sz="1500" u="sng" dirty="0"/>
          </a:p>
          <a:p>
            <a:pPr defTabSz="914400">
              <a:lnSpc>
                <a:spcPct val="90000"/>
              </a:lnSpc>
              <a:spcAft>
                <a:spcPts val="600"/>
              </a:spcAft>
              <a:buClr>
                <a:schemeClr val="accent1"/>
              </a:buClr>
            </a:pPr>
            <a:endParaRPr lang="en-US" sz="1500" u="sng" dirty="0"/>
          </a:p>
        </p:txBody>
      </p:sp>
      <p:sp>
        <p:nvSpPr>
          <p:cNvPr id="11" name="Rectangle 10">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487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126" name="Straight Connector 70">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2D131699-C47D-4ED3-AFA3-EC95792C6095}"/>
              </a:ext>
            </a:extLst>
          </p:cNvPr>
          <p:cNvSpPr>
            <a:spLocks noGrp="1"/>
          </p:cNvSpPr>
          <p:nvPr>
            <p:ph type="title" idx="4294967295"/>
          </p:nvPr>
        </p:nvSpPr>
        <p:spPr>
          <a:xfrm>
            <a:off x="1024128" y="585216"/>
            <a:ext cx="5867061" cy="1499616"/>
          </a:xfrm>
        </p:spPr>
        <p:txBody>
          <a:bodyPr vert="horz" lIns="91440" tIns="45720" rIns="91440" bIns="45720" rtlCol="0" anchor="ctr">
            <a:normAutofit/>
          </a:bodyPr>
          <a:lstStyle/>
          <a:p>
            <a:r>
              <a:rPr lang="en-US" sz="1600"/>
              <a:t>Gebruik papier!</a:t>
            </a:r>
            <a:br>
              <a:rPr lang="en-US" sz="1600"/>
            </a:br>
            <a:br>
              <a:rPr lang="en-US" sz="1600"/>
            </a:br>
            <a:r>
              <a:rPr lang="en-US" sz="1600"/>
              <a:t>Schrijf alle ideen op over je onderwerpen!</a:t>
            </a:r>
            <a:br>
              <a:rPr lang="en-US" sz="1600"/>
            </a:br>
            <a:br>
              <a:rPr lang="en-US" sz="1600"/>
            </a:br>
            <a:r>
              <a:rPr lang="en-US" sz="1600"/>
              <a:t>Wat lijkt je interessant aan je onderwerpen? </a:t>
            </a:r>
            <a:br>
              <a:rPr lang="en-US" sz="1600"/>
            </a:br>
            <a:endParaRPr lang="en-US" sz="1600"/>
          </a:p>
        </p:txBody>
      </p:sp>
      <p:pic>
        <p:nvPicPr>
          <p:cNvPr id="5122" name="Picture 2" descr="Afbeeldingsresultaat voor brainstormen chaos">
            <a:extLst>
              <a:ext uri="{FF2B5EF4-FFF2-40B4-BE49-F238E27FC236}">
                <a16:creationId xmlns:a16="http://schemas.microsoft.com/office/drawing/2014/main" id="{B047C86C-EBB8-45AA-A2C8-00A598468554}"/>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tretch>
            <a:fillRect/>
          </a:stretch>
        </p:blipFill>
        <p:spPr bwMode="auto">
          <a:xfrm>
            <a:off x="1037699" y="2286000"/>
            <a:ext cx="5839918" cy="3886200"/>
          </a:xfrm>
          <a:prstGeom prst="rect">
            <a:avLst/>
          </a:prstGeom>
          <a:noFill/>
          <a:extLst>
            <a:ext uri="{909E8E84-426E-40DD-AFC4-6F175D3DCCD1}">
              <a14:hiddenFill xmlns:a14="http://schemas.microsoft.com/office/drawing/2010/main">
                <a:solidFill>
                  <a:srgbClr val="FFFFFF"/>
                </a:solidFill>
              </a14:hiddenFill>
            </a:ext>
          </a:extLst>
        </p:spPr>
      </p:pic>
      <p:sp>
        <p:nvSpPr>
          <p:cNvPr id="5127" name="Rectangle 72">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8409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96140C-BC04-4C95-A5AE-12977FD121BE}"/>
              </a:ext>
            </a:extLst>
          </p:cNvPr>
          <p:cNvSpPr>
            <a:spLocks noGrp="1"/>
          </p:cNvSpPr>
          <p:nvPr>
            <p:ph type="title"/>
          </p:nvPr>
        </p:nvSpPr>
        <p:spPr>
          <a:xfrm>
            <a:off x="851877" y="612640"/>
            <a:ext cx="9308124" cy="1187937"/>
          </a:xfrm>
        </p:spPr>
        <p:txBody>
          <a:bodyPr vert="horz" lIns="91440" tIns="45720" rIns="91440" bIns="45720" rtlCol="0" anchor="b">
            <a:normAutofit fontScale="90000"/>
          </a:bodyPr>
          <a:lstStyle/>
          <a:p>
            <a:pPr algn="ctr">
              <a:lnSpc>
                <a:spcPct val="80000"/>
              </a:lnSpc>
            </a:pPr>
            <a:r>
              <a:rPr lang="en-US" sz="4400" dirty="0" err="1">
                <a:solidFill>
                  <a:srgbClr val="FFFFFF"/>
                </a:solidFill>
              </a:rPr>
              <a:t>Onderwerpen</a:t>
            </a:r>
            <a:r>
              <a:rPr lang="en-US" sz="4400" dirty="0">
                <a:solidFill>
                  <a:srgbClr val="FFFFFF"/>
                </a:solidFill>
              </a:rPr>
              <a:t> </a:t>
            </a:r>
            <a:r>
              <a:rPr lang="en-US" sz="4400" dirty="0" err="1">
                <a:solidFill>
                  <a:srgbClr val="FFFFFF"/>
                </a:solidFill>
              </a:rPr>
              <a:t>rondom</a:t>
            </a:r>
            <a:r>
              <a:rPr lang="en-US" sz="4400" dirty="0">
                <a:solidFill>
                  <a:srgbClr val="FFFFFF"/>
                </a:solidFill>
              </a:rPr>
              <a:t> </a:t>
            </a:r>
            <a:r>
              <a:rPr lang="en-US" sz="4400" dirty="0" err="1">
                <a:solidFill>
                  <a:srgbClr val="FFFFFF"/>
                </a:solidFill>
              </a:rPr>
              <a:t>zwangerschap</a:t>
            </a:r>
            <a:r>
              <a:rPr lang="en-US" sz="4400" dirty="0">
                <a:solidFill>
                  <a:srgbClr val="FFFFFF"/>
                </a:solidFill>
              </a:rPr>
              <a:t> </a:t>
            </a:r>
            <a:r>
              <a:rPr lang="en-US" sz="4400" dirty="0" err="1">
                <a:solidFill>
                  <a:srgbClr val="FFFFFF"/>
                </a:solidFill>
              </a:rPr>
              <a:t>en</a:t>
            </a:r>
            <a:r>
              <a:rPr lang="en-US" sz="4400" dirty="0">
                <a:solidFill>
                  <a:srgbClr val="FFFFFF"/>
                </a:solidFill>
              </a:rPr>
              <a:t> </a:t>
            </a:r>
            <a:r>
              <a:rPr lang="en-US" sz="4400" dirty="0" err="1">
                <a:solidFill>
                  <a:srgbClr val="FFFFFF"/>
                </a:solidFill>
              </a:rPr>
              <a:t>kraambed</a:t>
            </a:r>
            <a:r>
              <a:rPr lang="en-US" sz="4400" dirty="0">
                <a:solidFill>
                  <a:srgbClr val="FFFFFF"/>
                </a:solidFill>
              </a:rPr>
              <a:t> </a:t>
            </a:r>
            <a:r>
              <a:rPr lang="en-US" sz="8000" dirty="0">
                <a:solidFill>
                  <a:srgbClr val="FFFFFF"/>
                </a:solidFill>
              </a:rPr>
              <a:t>	</a:t>
            </a:r>
          </a:p>
        </p:txBody>
      </p:sp>
      <p:sp>
        <p:nvSpPr>
          <p:cNvPr id="3" name="Tijdelijke aanduiding voor inhoud 2">
            <a:extLst>
              <a:ext uri="{FF2B5EF4-FFF2-40B4-BE49-F238E27FC236}">
                <a16:creationId xmlns:a16="http://schemas.microsoft.com/office/drawing/2014/main" id="{C15163A4-E1B9-4682-BA89-1D79DA794AA9}"/>
              </a:ext>
            </a:extLst>
          </p:cNvPr>
          <p:cNvSpPr>
            <a:spLocks noGrp="1"/>
          </p:cNvSpPr>
          <p:nvPr>
            <p:ph sz="quarter" idx="13"/>
          </p:nvPr>
        </p:nvSpPr>
        <p:spPr>
          <a:xfrm>
            <a:off x="1009491" y="1337951"/>
            <a:ext cx="9607159" cy="2836333"/>
          </a:xfrm>
        </p:spPr>
        <p:txBody>
          <a:bodyPr vert="horz" lIns="91440" tIns="45720" rIns="91440" bIns="45720" rtlCol="0">
            <a:normAutofit lnSpcReduction="10000"/>
          </a:bodyPr>
          <a:lstStyle/>
          <a:p>
            <a:pPr marL="0" indent="0" algn="ctr">
              <a:buNone/>
            </a:pPr>
            <a:r>
              <a:rPr lang="nl-NL" sz="3200" dirty="0">
                <a:solidFill>
                  <a:srgbClr val="FFFFFF"/>
                </a:solidFill>
                <a:latin typeface="+mj-lt"/>
              </a:rPr>
              <a:t>Schizofrenie en andere psychotische stoornissen</a:t>
            </a:r>
            <a:br>
              <a:rPr lang="en-US" sz="3200" dirty="0">
                <a:solidFill>
                  <a:srgbClr val="FFFFFF"/>
                </a:solidFill>
                <a:latin typeface="+mj-lt"/>
              </a:rPr>
            </a:br>
            <a:r>
              <a:rPr lang="en-US" sz="3200" dirty="0">
                <a:solidFill>
                  <a:srgbClr val="FFFFFF"/>
                </a:solidFill>
                <a:latin typeface="+mj-lt"/>
              </a:rPr>
              <a:t>Stemmingsstoornissen</a:t>
            </a:r>
          </a:p>
          <a:p>
            <a:pPr marL="0" indent="0" algn="ctr">
              <a:buNone/>
            </a:pPr>
            <a:r>
              <a:rPr lang="en-US" sz="3200" dirty="0">
                <a:solidFill>
                  <a:srgbClr val="FFFFFF"/>
                </a:solidFill>
                <a:latin typeface="+mj-lt"/>
              </a:rPr>
              <a:t>Autisme Spectrum Stoornissen</a:t>
            </a:r>
            <a:br>
              <a:rPr lang="en-US" sz="3200" dirty="0">
                <a:solidFill>
                  <a:srgbClr val="FFFFFF"/>
                </a:solidFill>
                <a:latin typeface="+mj-lt"/>
              </a:rPr>
            </a:br>
            <a:r>
              <a:rPr lang="nl-NL" sz="3200" dirty="0">
                <a:solidFill>
                  <a:srgbClr val="FFFFFF"/>
                </a:solidFill>
                <a:latin typeface="+mj-lt"/>
              </a:rPr>
              <a:t>Aan middelen gebonden stoornissen / verslavingen</a:t>
            </a:r>
            <a:r>
              <a:rPr lang="en-US" sz="3200" dirty="0">
                <a:solidFill>
                  <a:srgbClr val="FFFFFF"/>
                </a:solidFill>
                <a:latin typeface="+mj-lt"/>
              </a:rPr>
              <a:t> </a:t>
            </a:r>
            <a:br>
              <a:rPr lang="en-US" sz="3200" dirty="0">
                <a:solidFill>
                  <a:srgbClr val="FFFFFF"/>
                </a:solidFill>
                <a:latin typeface="+mj-lt"/>
              </a:rPr>
            </a:br>
            <a:r>
              <a:rPr lang="en-US" sz="3200" dirty="0">
                <a:solidFill>
                  <a:srgbClr val="FFFFFF"/>
                </a:solidFill>
                <a:latin typeface="+mj-lt"/>
              </a:rPr>
              <a:t>Persoonlijkheidsstoornissen</a:t>
            </a:r>
          </a:p>
          <a:p>
            <a:pPr marL="0" indent="0" algn="ctr">
              <a:buNone/>
            </a:pPr>
            <a:r>
              <a:rPr lang="en-US" sz="3200" dirty="0">
                <a:solidFill>
                  <a:srgbClr val="FFFFFF"/>
                </a:solidFill>
                <a:latin typeface="+mj-lt"/>
              </a:rPr>
              <a:t>Psychose</a:t>
            </a:r>
          </a:p>
          <a:p>
            <a:pPr marL="0" indent="0" algn="ctr">
              <a:buNone/>
            </a:pPr>
            <a:endParaRPr lang="en-US" sz="2600" dirty="0">
              <a:solidFill>
                <a:srgbClr val="FFFFFF"/>
              </a:solidFill>
              <a:latin typeface="+mj-lt"/>
            </a:endParaRPr>
          </a:p>
        </p:txBody>
      </p:sp>
    </p:spTree>
    <p:extLst>
      <p:ext uri="{BB962C8B-B14F-4D97-AF65-F5344CB8AC3E}">
        <p14:creationId xmlns:p14="http://schemas.microsoft.com/office/powerpoint/2010/main" val="1559602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CA6A24-DFED-4539-B3AB-6DD014E01D68}"/>
              </a:ext>
            </a:extLst>
          </p:cNvPr>
          <p:cNvSpPr>
            <a:spLocks noGrp="1"/>
          </p:cNvSpPr>
          <p:nvPr>
            <p:ph type="title"/>
          </p:nvPr>
        </p:nvSpPr>
        <p:spPr/>
        <p:txBody>
          <a:bodyPr/>
          <a:lstStyle/>
          <a:p>
            <a:r>
              <a:rPr lang="nl-NL" dirty="0"/>
              <a:t>Wees nieuwsgierig! </a:t>
            </a:r>
          </a:p>
        </p:txBody>
      </p:sp>
      <p:sp>
        <p:nvSpPr>
          <p:cNvPr id="3" name="Tijdelijke aanduiding voor inhoud 2">
            <a:extLst>
              <a:ext uri="{FF2B5EF4-FFF2-40B4-BE49-F238E27FC236}">
                <a16:creationId xmlns:a16="http://schemas.microsoft.com/office/drawing/2014/main" id="{13C38A55-84F0-47AF-9569-7F58D20A84DD}"/>
              </a:ext>
            </a:extLst>
          </p:cNvPr>
          <p:cNvSpPr>
            <a:spLocks noGrp="1"/>
          </p:cNvSpPr>
          <p:nvPr>
            <p:ph sz="quarter" idx="13"/>
          </p:nvPr>
        </p:nvSpPr>
        <p:spPr>
          <a:xfrm>
            <a:off x="166255" y="2063396"/>
            <a:ext cx="6866312" cy="3693937"/>
          </a:xfrm>
        </p:spPr>
        <p:txBody>
          <a:bodyPr>
            <a:normAutofit fontScale="85000" lnSpcReduction="10000"/>
          </a:bodyPr>
          <a:lstStyle/>
          <a:p>
            <a:pPr marL="0" indent="0">
              <a:buNone/>
            </a:pPr>
            <a:r>
              <a:rPr lang="nl-NL" sz="2800" dirty="0"/>
              <a:t>Stel jezelf de vraag: Wat zou ik graag willen weten over in relatie rondom zwangerschap en het kraambed: </a:t>
            </a:r>
          </a:p>
          <a:p>
            <a:pPr>
              <a:buFont typeface="Wingdings" panose="05000000000000000000" pitchFamily="2" charset="2"/>
              <a:buChar char="ü"/>
            </a:pPr>
            <a:r>
              <a:rPr lang="nl-NL" sz="2600" b="1" dirty="0"/>
              <a:t>Schizofrenie en andere psychotische stoornissen</a:t>
            </a:r>
          </a:p>
          <a:p>
            <a:pPr>
              <a:buFont typeface="Wingdings" panose="05000000000000000000" pitchFamily="2" charset="2"/>
              <a:buChar char="ü"/>
            </a:pPr>
            <a:r>
              <a:rPr lang="nl-NL" sz="2600" b="1" dirty="0"/>
              <a:t>Stemmingsstoornissen</a:t>
            </a:r>
          </a:p>
          <a:p>
            <a:pPr>
              <a:buFont typeface="Wingdings" panose="05000000000000000000" pitchFamily="2" charset="2"/>
              <a:buChar char="ü"/>
            </a:pPr>
            <a:r>
              <a:rPr lang="nl-NL" sz="2600" b="1" dirty="0"/>
              <a:t>Autisme Spectrum Stoornissen</a:t>
            </a:r>
          </a:p>
          <a:p>
            <a:pPr>
              <a:buFont typeface="Wingdings" panose="05000000000000000000" pitchFamily="2" charset="2"/>
              <a:buChar char="ü"/>
            </a:pPr>
            <a:r>
              <a:rPr lang="nl-NL" sz="2600" b="1" dirty="0"/>
              <a:t>Aan middelen gebonden stoornissen / verslavingen</a:t>
            </a:r>
          </a:p>
          <a:p>
            <a:pPr>
              <a:buFont typeface="Wingdings" panose="05000000000000000000" pitchFamily="2" charset="2"/>
              <a:buChar char="ü"/>
            </a:pPr>
            <a:r>
              <a:rPr lang="nl-NL" sz="2600" b="1" dirty="0"/>
              <a:t>Persoonlijkheidsstoornissen</a:t>
            </a:r>
          </a:p>
          <a:p>
            <a:pPr>
              <a:buFont typeface="Wingdings" panose="05000000000000000000" pitchFamily="2" charset="2"/>
              <a:buChar char="ü"/>
            </a:pPr>
            <a:r>
              <a:rPr lang="nl-NL" sz="2600" b="1" dirty="0"/>
              <a:t>Psychose </a:t>
            </a:r>
          </a:p>
          <a:p>
            <a:pPr marL="0" indent="0">
              <a:buNone/>
            </a:pPr>
            <a:endParaRPr lang="nl-NL" dirty="0"/>
          </a:p>
        </p:txBody>
      </p:sp>
      <p:pic>
        <p:nvPicPr>
          <p:cNvPr id="4" name="Afbeelding 3">
            <a:extLst>
              <a:ext uri="{FF2B5EF4-FFF2-40B4-BE49-F238E27FC236}">
                <a16:creationId xmlns:a16="http://schemas.microsoft.com/office/drawing/2014/main" id="{39005EBF-04F1-436F-AF34-1C11D1FFA57B}"/>
              </a:ext>
            </a:extLst>
          </p:cNvPr>
          <p:cNvPicPr>
            <a:picLocks noChangeAspect="1"/>
          </p:cNvPicPr>
          <p:nvPr/>
        </p:nvPicPr>
        <p:blipFill>
          <a:blip r:embed="rId3"/>
          <a:stretch>
            <a:fillRect/>
          </a:stretch>
        </p:blipFill>
        <p:spPr>
          <a:xfrm>
            <a:off x="6757555" y="3004151"/>
            <a:ext cx="5434445" cy="2952750"/>
          </a:xfrm>
          <a:prstGeom prst="rect">
            <a:avLst/>
          </a:prstGeom>
        </p:spPr>
      </p:pic>
    </p:spTree>
    <p:extLst>
      <p:ext uri="{BB962C8B-B14F-4D97-AF65-F5344CB8AC3E}">
        <p14:creationId xmlns:p14="http://schemas.microsoft.com/office/powerpoint/2010/main" val="1327944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9942B1-E25E-4F56-B179-54969160817B}"/>
              </a:ext>
            </a:extLst>
          </p:cNvPr>
          <p:cNvSpPr>
            <a:spLocks noGrp="1"/>
          </p:cNvSpPr>
          <p:nvPr>
            <p:ph type="title"/>
          </p:nvPr>
        </p:nvSpPr>
        <p:spPr/>
        <p:txBody>
          <a:bodyPr/>
          <a:lstStyle/>
          <a:p>
            <a:r>
              <a:rPr lang="nl-NL" dirty="0"/>
              <a:t>Opdracht:</a:t>
            </a:r>
            <a:br>
              <a:rPr lang="nl-NL" dirty="0"/>
            </a:br>
            <a:r>
              <a:rPr lang="nl-NL" dirty="0"/>
              <a:t>Verslag, presentatie en reflectieverslag</a:t>
            </a:r>
          </a:p>
        </p:txBody>
      </p:sp>
      <p:sp>
        <p:nvSpPr>
          <p:cNvPr id="3" name="Tijdelijke aanduiding voor inhoud 2">
            <a:extLst>
              <a:ext uri="{FF2B5EF4-FFF2-40B4-BE49-F238E27FC236}">
                <a16:creationId xmlns:a16="http://schemas.microsoft.com/office/drawing/2014/main" id="{C1825BC9-A873-4249-A6CD-676C0914647E}"/>
              </a:ext>
            </a:extLst>
          </p:cNvPr>
          <p:cNvSpPr>
            <a:spLocks noGrp="1"/>
          </p:cNvSpPr>
          <p:nvPr>
            <p:ph sz="quarter" idx="13"/>
          </p:nvPr>
        </p:nvSpPr>
        <p:spPr>
          <a:xfrm>
            <a:off x="685800" y="2063396"/>
            <a:ext cx="10394707" cy="4303537"/>
          </a:xfrm>
        </p:spPr>
        <p:txBody>
          <a:bodyPr>
            <a:normAutofit fontScale="92500" lnSpcReduction="20000"/>
          </a:bodyPr>
          <a:lstStyle/>
          <a:p>
            <a:pPr marL="0" indent="0">
              <a:buNone/>
            </a:pPr>
            <a:br>
              <a:rPr lang="nl-NL" dirty="0"/>
            </a:br>
            <a:r>
              <a:rPr lang="nl-NL" sz="3500" dirty="0"/>
              <a:t>Centraal in verslag </a:t>
            </a:r>
            <a:r>
              <a:rPr lang="nl-NL" sz="3500" dirty="0">
                <a:solidFill>
                  <a:schemeClr val="tx1"/>
                </a:solidFill>
              </a:rPr>
              <a:t>hoe het is om een psychische aandoening te hebben </a:t>
            </a:r>
            <a:r>
              <a:rPr lang="nl-NL" sz="3500" dirty="0"/>
              <a:t>rondom zwangerschap en kraambed</a:t>
            </a:r>
            <a:r>
              <a:rPr lang="nl-NL" sz="3500" dirty="0">
                <a:solidFill>
                  <a:schemeClr val="tx1"/>
                </a:solidFill>
              </a:rPr>
              <a:t> </a:t>
            </a:r>
            <a:r>
              <a:rPr lang="nl-NL" sz="3500" dirty="0"/>
              <a:t>geef aan hoe je hier als kraamverzorgende mee om kan gaan</a:t>
            </a:r>
            <a:r>
              <a:rPr lang="nl-NL" sz="3500" dirty="0">
                <a:solidFill>
                  <a:schemeClr val="tx1"/>
                </a:solidFill>
              </a:rPr>
              <a:t>.  </a:t>
            </a:r>
          </a:p>
          <a:p>
            <a:r>
              <a:rPr lang="nl-NL" dirty="0">
                <a:solidFill>
                  <a:schemeClr val="tx1"/>
                </a:solidFill>
              </a:rPr>
              <a:t> </a:t>
            </a:r>
          </a:p>
          <a:p>
            <a:r>
              <a:rPr lang="nl-NL" dirty="0"/>
              <a:t>Onderwerpen en keuzemogelijkheden:</a:t>
            </a:r>
            <a:br>
              <a:rPr lang="nl-NL" dirty="0"/>
            </a:br>
            <a:r>
              <a:rPr lang="nl-NL" dirty="0"/>
              <a:t>Je werkt in tweetallen twee ziektebeelden uit via de Rode loper en witte loper en verwerkt dit in jullie verslag wat je verder aanvult met informatie die je hebt opgezocht middels boeken/internetsites etc. Elk groepslid heeft een evenredig aandeel in de uitwerking en verslag.</a:t>
            </a:r>
          </a:p>
          <a:p>
            <a:r>
              <a:rPr lang="nl-NL" dirty="0"/>
              <a:t>De 2 twee onderwerpen ga je met je </a:t>
            </a:r>
            <a:r>
              <a:rPr lang="nl-NL" dirty="0" err="1"/>
              <a:t>subgroepje</a:t>
            </a:r>
            <a:r>
              <a:rPr lang="nl-NL" dirty="0"/>
              <a:t> presenteren op een originele manier, elk groepslid heeft een evenredig aandeel in de presentatie. </a:t>
            </a:r>
          </a:p>
          <a:p>
            <a:r>
              <a:rPr lang="nl-NL" dirty="0"/>
              <a:t>Na afloop van de presentaties maak je een individuele reflectie wat je aandeel was, wat je geleerd hebt van je eigen onderwerpen en samenwerking maar ook van de onderwerpen van de andere groepen deze lever je in via Teams of </a:t>
            </a:r>
            <a:r>
              <a:rPr lang="nl-NL" dirty="0" err="1"/>
              <a:t>Its</a:t>
            </a:r>
            <a:r>
              <a:rPr lang="nl-NL" dirty="0"/>
              <a:t> Learning.</a:t>
            </a:r>
          </a:p>
          <a:p>
            <a:endParaRPr lang="nl-NL" dirty="0"/>
          </a:p>
        </p:txBody>
      </p:sp>
    </p:spTree>
    <p:extLst>
      <p:ext uri="{BB962C8B-B14F-4D97-AF65-F5344CB8AC3E}">
        <p14:creationId xmlns:p14="http://schemas.microsoft.com/office/powerpoint/2010/main" val="1717447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Tijdelijke aanduiding voor inhoud 5">
            <a:extLst>
              <a:ext uri="{FF2B5EF4-FFF2-40B4-BE49-F238E27FC236}">
                <a16:creationId xmlns:a16="http://schemas.microsoft.com/office/drawing/2014/main" id="{26E6FFCF-B7C5-44AE-A37F-673142633EA6}"/>
              </a:ext>
            </a:extLst>
          </p:cNvPr>
          <p:cNvPicPr>
            <a:picLocks noGrp="1" noChangeAspect="1"/>
          </p:cNvPicPr>
          <p:nvPr>
            <p:ph sz="quarter" idx="13"/>
          </p:nvPr>
        </p:nvPicPr>
        <p:blipFill>
          <a:blip r:embed="rId2"/>
          <a:stretch>
            <a:fillRect/>
          </a:stretch>
        </p:blipFill>
        <p:spPr>
          <a:xfrm>
            <a:off x="1082624" y="796978"/>
            <a:ext cx="10026751" cy="5264044"/>
          </a:xfrm>
          <a:prstGeom prst="rect">
            <a:avLst/>
          </a:prstGeom>
        </p:spPr>
      </p:pic>
    </p:spTree>
    <p:extLst>
      <p:ext uri="{BB962C8B-B14F-4D97-AF65-F5344CB8AC3E}">
        <p14:creationId xmlns:p14="http://schemas.microsoft.com/office/powerpoint/2010/main" val="2558514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353379-15DA-450A-B8A2-6EA16C68988C}"/>
              </a:ext>
            </a:extLst>
          </p:cNvPr>
          <p:cNvSpPr>
            <a:spLocks noGrp="1"/>
          </p:cNvSpPr>
          <p:nvPr>
            <p:ph type="title"/>
          </p:nvPr>
        </p:nvSpPr>
        <p:spPr>
          <a:xfrm>
            <a:off x="7680960" y="1"/>
            <a:ext cx="4511040" cy="1243583"/>
          </a:xfrm>
        </p:spPr>
        <p:txBody>
          <a:bodyPr vert="horz" lIns="91440" tIns="45720" rIns="91440" bIns="45720" rtlCol="0" anchor="b">
            <a:normAutofit/>
          </a:bodyPr>
          <a:lstStyle/>
          <a:p>
            <a:r>
              <a:rPr lang="en-US" sz="4000" dirty="0">
                <a:solidFill>
                  <a:schemeClr val="bg1"/>
                </a:solidFill>
              </a:rPr>
              <a:t>Hoe?  </a:t>
            </a:r>
            <a:r>
              <a:rPr lang="en-US" sz="4000" dirty="0" err="1">
                <a:solidFill>
                  <a:schemeClr val="bg1"/>
                </a:solidFill>
              </a:rPr>
              <a:t>Dat</a:t>
            </a:r>
            <a:r>
              <a:rPr lang="en-US" sz="4000" dirty="0">
                <a:solidFill>
                  <a:schemeClr val="bg1"/>
                </a:solidFill>
              </a:rPr>
              <a:t> is </a:t>
            </a:r>
            <a:r>
              <a:rPr lang="en-US" sz="4000" dirty="0" err="1">
                <a:solidFill>
                  <a:schemeClr val="bg1"/>
                </a:solidFill>
              </a:rPr>
              <a:t>aan</a:t>
            </a:r>
            <a:r>
              <a:rPr lang="en-US" sz="4000" dirty="0">
                <a:solidFill>
                  <a:schemeClr val="bg1"/>
                </a:solidFill>
              </a:rPr>
              <a:t> </a:t>
            </a:r>
            <a:r>
              <a:rPr lang="en-US" sz="4000" dirty="0" err="1">
                <a:solidFill>
                  <a:schemeClr val="bg1"/>
                </a:solidFill>
              </a:rPr>
              <a:t>jullie</a:t>
            </a:r>
            <a:r>
              <a:rPr lang="en-US" sz="4000" dirty="0">
                <a:solidFill>
                  <a:schemeClr val="bg1"/>
                </a:solidFill>
              </a:rPr>
              <a:t>!</a:t>
            </a:r>
            <a:r>
              <a:rPr lang="en-US" sz="4000" dirty="0">
                <a:solidFill>
                  <a:srgbClr val="FFFFFF"/>
                </a:solidFill>
              </a:rPr>
              <a:t>	</a:t>
            </a:r>
          </a:p>
        </p:txBody>
      </p:sp>
      <p:sp>
        <p:nvSpPr>
          <p:cNvPr id="5" name="Tijdelijke aanduiding voor inhoud 4">
            <a:extLst>
              <a:ext uri="{FF2B5EF4-FFF2-40B4-BE49-F238E27FC236}">
                <a16:creationId xmlns:a16="http://schemas.microsoft.com/office/drawing/2014/main" id="{4A87D034-EA5E-4B4A-8657-2758A3522541}"/>
              </a:ext>
            </a:extLst>
          </p:cNvPr>
          <p:cNvSpPr>
            <a:spLocks noGrp="1"/>
          </p:cNvSpPr>
          <p:nvPr>
            <p:ph sz="quarter" idx="13"/>
          </p:nvPr>
        </p:nvSpPr>
        <p:spPr>
          <a:xfrm>
            <a:off x="7434555" y="896113"/>
            <a:ext cx="4255450" cy="5123688"/>
          </a:xfrm>
        </p:spPr>
        <p:txBody>
          <a:bodyPr>
            <a:normAutofit fontScale="55000" lnSpcReduction="20000"/>
          </a:bodyPr>
          <a:lstStyle/>
          <a:p>
            <a:r>
              <a:rPr lang="nl-NL" sz="3500" dirty="0">
                <a:solidFill>
                  <a:schemeClr val="tx1"/>
                </a:solidFill>
              </a:rPr>
              <a:t>ontwerpeisen: </a:t>
            </a:r>
          </a:p>
          <a:p>
            <a:pPr lvl="0"/>
            <a:r>
              <a:rPr lang="nl-NL" sz="3300" dirty="0"/>
              <a:t>Er is een opzet voor het product, verslag, presentatie en reflectieverslag.</a:t>
            </a:r>
          </a:p>
          <a:p>
            <a:pPr lvl="0"/>
            <a:r>
              <a:rPr lang="nl-NL" sz="3300" dirty="0"/>
              <a:t>Er wordt informatie gegeven aan de klas in een eigen gekozen vorm.</a:t>
            </a:r>
          </a:p>
          <a:p>
            <a:pPr lvl="0"/>
            <a:r>
              <a:rPr lang="nl-NL" sz="3300" dirty="0"/>
              <a:t>De gegeven informatievorm duurt </a:t>
            </a:r>
            <a:r>
              <a:rPr lang="nl-NL" sz="3300"/>
              <a:t>maximaal 15 </a:t>
            </a:r>
            <a:r>
              <a:rPr lang="nl-NL" sz="3300" dirty="0"/>
              <a:t>min per groep. </a:t>
            </a:r>
          </a:p>
          <a:p>
            <a:pPr lvl="0"/>
            <a:r>
              <a:rPr lang="nl-NL" sz="3300" dirty="0"/>
              <a:t>In deze tijd is er informatie/een ervaring gegeven over de gekozen stoornis op een originele manier, niet alleen een PowerPoint en bevat een onderbouwing van de verschillende begeleidingsvormen als professional voor de stoornis</a:t>
            </a:r>
          </a:p>
          <a:p>
            <a:r>
              <a:rPr lang="nl-NL" sz="3300" dirty="0"/>
              <a:t>Er wordt individueel een reflectieverslag geschreven en ingeleverd na de presentatie. </a:t>
            </a:r>
          </a:p>
          <a:p>
            <a:endParaRPr lang="nl-NL" sz="1800" dirty="0">
              <a:solidFill>
                <a:srgbClr val="FFFFFF"/>
              </a:solidFill>
            </a:endParaRPr>
          </a:p>
          <a:p>
            <a:r>
              <a:rPr lang="nl-NL" sz="5200" dirty="0" err="1">
                <a:solidFill>
                  <a:schemeClr val="tx1"/>
                </a:solidFill>
              </a:rPr>
              <a:t>What</a:t>
            </a:r>
            <a:r>
              <a:rPr lang="nl-NL" sz="5200" dirty="0">
                <a:solidFill>
                  <a:schemeClr val="tx1"/>
                </a:solidFill>
              </a:rPr>
              <a:t> </a:t>
            </a:r>
            <a:r>
              <a:rPr lang="nl-NL" sz="5200" dirty="0" err="1">
                <a:solidFill>
                  <a:schemeClr val="tx1"/>
                </a:solidFill>
              </a:rPr>
              <a:t>else</a:t>
            </a:r>
            <a:r>
              <a:rPr lang="nl-NL" sz="5200" dirty="0">
                <a:solidFill>
                  <a:schemeClr val="tx1"/>
                </a:solidFill>
              </a:rPr>
              <a:t>??? </a:t>
            </a:r>
          </a:p>
        </p:txBody>
      </p:sp>
      <p:pic>
        <p:nvPicPr>
          <p:cNvPr id="1037" name="Picture 2" descr="Afbeeldingsresultaat voor zelf weten">
            <a:extLst>
              <a:ext uri="{FF2B5EF4-FFF2-40B4-BE49-F238E27FC236}">
                <a16:creationId xmlns:a16="http://schemas.microsoft.com/office/drawing/2014/main" id="{B080F666-F0F4-445F-9E1F-9A50A8D2308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1734" y="1506213"/>
            <a:ext cx="3376964" cy="28366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fbeeldingsresultaat voor zelf weten">
            <a:extLst>
              <a:ext uri="{FF2B5EF4-FFF2-40B4-BE49-F238E27FC236}">
                <a16:creationId xmlns:a16="http://schemas.microsoft.com/office/drawing/2014/main" id="{741F2D1D-2D96-4456-BD85-DAE5454DB73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18467" y="284857"/>
            <a:ext cx="2296319" cy="3244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372847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al">
  <a:themeElements>
    <a:clrScheme name="Integra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E6EAFB7E375B4FA8D2FF7FD64788B7" ma:contentTypeVersion="10" ma:contentTypeDescription="Een nieuw document maken." ma:contentTypeScope="" ma:versionID="255a6422795fef2f444f7565d8393181">
  <xsd:schema xmlns:xsd="http://www.w3.org/2001/XMLSchema" xmlns:xs="http://www.w3.org/2001/XMLSchema" xmlns:p="http://schemas.microsoft.com/office/2006/metadata/properties" xmlns:ns3="0bfbde32-856c-4dfd-bc38-4322d606c322" xmlns:ns4="169eb86d-0fb8-4364-bb17-d27f6b2029d0" targetNamespace="http://schemas.microsoft.com/office/2006/metadata/properties" ma:root="true" ma:fieldsID="7456cd9db4a5a0b1412036f52cccaa85" ns3:_="" ns4:_="">
    <xsd:import namespace="0bfbde32-856c-4dfd-bc38-4322d606c322"/>
    <xsd:import namespace="169eb86d-0fb8-4364-bb17-d27f6b2029d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fbde32-856c-4dfd-bc38-4322d606c322" elementFormDefault="qualified">
    <xsd:import namespace="http://schemas.microsoft.com/office/2006/documentManagement/types"/>
    <xsd:import namespace="http://schemas.microsoft.com/office/infopath/2007/PartnerControls"/>
    <xsd:element name="SharedWithUsers" ma:index="8"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description="" ma:internalName="SharedWithDetails" ma:readOnly="true">
      <xsd:simpleType>
        <xsd:restriction base="dms:Note">
          <xsd:maxLength value="255"/>
        </xsd:restriction>
      </xsd:simpleType>
    </xsd:element>
    <xsd:element name="SharingHintHash" ma:index="10" nillable="true" ma:displayName="Hint-hash delen"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9eb86d-0fb8-4364-bb17-d27f6b2029d0"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143F3-31B1-4EBA-93BF-742669B730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fbde32-856c-4dfd-bc38-4322d606c322"/>
    <ds:schemaRef ds:uri="169eb86d-0fb8-4364-bb17-d27f6b2029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0C1721-D0F8-4382-8785-8B23B71466CA}">
  <ds:schemaRefs>
    <ds:schemaRef ds:uri="http://schemas.microsoft.com/sharepoint/v3/contenttype/forms"/>
  </ds:schemaRefs>
</ds:datastoreItem>
</file>

<file path=customXml/itemProps3.xml><?xml version="1.0" encoding="utf-8"?>
<ds:datastoreItem xmlns:ds="http://schemas.openxmlformats.org/officeDocument/2006/customXml" ds:itemID="{BB4DB7FB-EC98-4B9F-8B93-481E18C3C74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199</TotalTime>
  <Words>1865</Words>
  <Application>Microsoft Office PowerPoint</Application>
  <PresentationFormat>Breedbeeld</PresentationFormat>
  <Paragraphs>328</Paragraphs>
  <Slides>48</Slides>
  <Notes>9</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48</vt:i4>
      </vt:variant>
    </vt:vector>
  </HeadingPairs>
  <TitlesOfParts>
    <vt:vector size="56" baseType="lpstr">
      <vt:lpstr>Arial</vt:lpstr>
      <vt:lpstr>Book Antiqua</vt:lpstr>
      <vt:lpstr>Calibri</vt:lpstr>
      <vt:lpstr>Tw Cen MT</vt:lpstr>
      <vt:lpstr>Tw Cen MT Condensed</vt:lpstr>
      <vt:lpstr>Wingdings</vt:lpstr>
      <vt:lpstr>Wingdings 3</vt:lpstr>
      <vt:lpstr>Integraal</vt:lpstr>
      <vt:lpstr>Psychiatrie de basis. </vt:lpstr>
      <vt:lpstr>Verwachtingen van elkaar</vt:lpstr>
      <vt:lpstr>Planning</vt:lpstr>
      <vt:lpstr>Leerdoelen </vt:lpstr>
      <vt:lpstr>Onderwerpen rondom zwangerschap en kraambed  </vt:lpstr>
      <vt:lpstr>Wees nieuwsgierig! </vt:lpstr>
      <vt:lpstr>Opdracht: Verslag, presentatie en reflectieverslag</vt:lpstr>
      <vt:lpstr>PowerPoint-presentatie</vt:lpstr>
      <vt:lpstr>Hoe?  Dat is aan jullie! </vt:lpstr>
      <vt:lpstr>PowerPoint-presentatie</vt:lpstr>
      <vt:lpstr>Persoonlijk leerdoel opstellen kan a.d.h.v. de SMART.  (Het hoeft niet gelijk perfect) </vt:lpstr>
      <vt:lpstr>Voorbereiding</vt:lpstr>
      <vt:lpstr>Gebruik papier!  Schrijf alle ideen op over je onderwerpen!  Wat lijkt je interessant aan je onderwerpen?  </vt:lpstr>
      <vt:lpstr>Inleiding in de Psychopathologie</vt:lpstr>
      <vt:lpstr>Wat is Psychopathologie ? </vt:lpstr>
      <vt:lpstr>Wat is psychiatrie ?</vt:lpstr>
      <vt:lpstr>Psychiatrie</vt:lpstr>
      <vt:lpstr>Opleiding voor psychiater</vt:lpstr>
      <vt:lpstr>Waarom studeert een psychiater eerst geneeskunde ?</vt:lpstr>
      <vt:lpstr>Een voorbeeld……</vt:lpstr>
      <vt:lpstr>  Sjaak piekert zich suf:   </vt:lpstr>
      <vt:lpstr>‘s nachts kan hij de slaap maar moeilijk vatten  </vt:lpstr>
      <vt:lpstr>Sjaak krijgt  laat van zijn maag en hoofdpijn. </vt:lpstr>
      <vt:lpstr>  Maar waarmee is het allemaal begonnen ?</vt:lpstr>
      <vt:lpstr>        menswetenschappen</vt:lpstr>
      <vt:lpstr>            </vt:lpstr>
      <vt:lpstr>PowerPoint-presentatie</vt:lpstr>
      <vt:lpstr>Is Psychiatrie een wetenschap ? </vt:lpstr>
      <vt:lpstr>PowerPoint-presentatie</vt:lpstr>
      <vt:lpstr>Psychische Functies</vt:lpstr>
      <vt:lpstr>PowerPoint-presentatie</vt:lpstr>
      <vt:lpstr>  1. Begripsbepaling</vt:lpstr>
      <vt:lpstr>PowerPoint-presentatie</vt:lpstr>
      <vt:lpstr>PowerPoint-presentatie</vt:lpstr>
      <vt:lpstr>3. De verschillende psychische functies</vt:lpstr>
      <vt:lpstr>PowerPoint-presentatie</vt:lpstr>
      <vt:lpstr>PowerPoint-presentatie</vt:lpstr>
      <vt:lpstr>PowerPoint-presentatie</vt:lpstr>
      <vt:lpstr>PowerPoint-presentatie</vt:lpstr>
      <vt:lpstr>PowerPoint-presentatie</vt:lpstr>
      <vt:lpstr>PowerPoint-presentatie</vt:lpstr>
      <vt:lpstr>PowerPoint-presentatie</vt:lpstr>
      <vt:lpstr>Oriëntatie  Vermogen tot situatiebepaling  We onderscheiden:   1. Plaats 2. Tijd  3. Persoon</vt:lpstr>
      <vt:lpstr>PowerPoint-presentatie</vt:lpstr>
      <vt:lpstr>Spreken en taalgebruik  Het vermogen van mensen om abstracte ideeën om te zetten in taal  </vt:lpstr>
      <vt:lpstr>PowerPoint-presentatie</vt:lpstr>
      <vt:lpstr>PowerPoint-presentatie</vt:lpstr>
      <vt:lpstr>Gebruik papier!  Schrijf alle ideen op over je onderwerpen!  Wat lijkt je interessant aan je onderwerpen?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Psychiatrie de basis. </dc:title>
  <dc:creator>Elisabeth Ploeg</dc:creator>
  <cp:lastModifiedBy>Elisabeth Ploeg</cp:lastModifiedBy>
  <cp:revision>1</cp:revision>
  <dcterms:created xsi:type="dcterms:W3CDTF">2019-09-17T21:16:27Z</dcterms:created>
  <dcterms:modified xsi:type="dcterms:W3CDTF">2021-10-01T16:04:19Z</dcterms:modified>
</cp:coreProperties>
</file>