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4"/>
  </p:sldMasterIdLst>
  <p:sldIdLst>
    <p:sldId id="256" r:id="rId5"/>
    <p:sldId id="271" r:id="rId6"/>
    <p:sldId id="257" r:id="rId7"/>
    <p:sldId id="258" r:id="rId8"/>
    <p:sldId id="259" r:id="rId9"/>
    <p:sldId id="260" r:id="rId10"/>
    <p:sldId id="261" r:id="rId11"/>
    <p:sldId id="262" r:id="rId12"/>
    <p:sldId id="263" r:id="rId13"/>
    <p:sldId id="264" r:id="rId14"/>
    <p:sldId id="265" r:id="rId15"/>
    <p:sldId id="266" r:id="rId16"/>
    <p:sldId id="267" r:id="rId17"/>
    <p:sldId id="269" r:id="rId18"/>
    <p:sldId id="270" r:id="rId19"/>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86" d="100"/>
          <a:sy n="86" d="100"/>
        </p:scale>
        <p:origin x="562" y="5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3" Type="http://schemas.openxmlformats.org/officeDocument/2006/relationships/customXml" Target="../customXml/item3.xml"/><Relationship Id="rId21" Type="http://schemas.openxmlformats.org/officeDocument/2006/relationships/viewProps" Target="view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pic>
        <p:nvPicPr>
          <p:cNvPr id="8" name="Picture 7" descr="C1-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Title 1"/>
          <p:cNvSpPr>
            <a:spLocks noGrp="1"/>
          </p:cNvSpPr>
          <p:nvPr>
            <p:ph type="ctrTitle"/>
          </p:nvPr>
        </p:nvSpPr>
        <p:spPr>
          <a:xfrm>
            <a:off x="1371600" y="1803405"/>
            <a:ext cx="9448800" cy="1825096"/>
          </a:xfrm>
        </p:spPr>
        <p:txBody>
          <a:bodyPr anchor="b">
            <a:normAutofit/>
          </a:bodyPr>
          <a:lstStyle>
            <a:lvl1pPr algn="l">
              <a:defRPr sz="6000"/>
            </a:lvl1pPr>
          </a:lstStyle>
          <a:p>
            <a:r>
              <a:rPr lang="nl-NL"/>
              <a:t>Klik om de stijl te bewerken</a:t>
            </a:r>
            <a:endParaRPr lang="en-US" dirty="0"/>
          </a:p>
        </p:txBody>
      </p:sp>
      <p:sp>
        <p:nvSpPr>
          <p:cNvPr id="3" name="Subtitle 2"/>
          <p:cNvSpPr>
            <a:spLocks noGrp="1"/>
          </p:cNvSpPr>
          <p:nvPr>
            <p:ph type="subTitle" idx="1"/>
          </p:nvPr>
        </p:nvSpPr>
        <p:spPr>
          <a:xfrm>
            <a:off x="1371600" y="3632201"/>
            <a:ext cx="9448800" cy="685800"/>
          </a:xfrm>
        </p:spPr>
        <p:txBody>
          <a:bodyPr>
            <a:normAutofit/>
          </a:bodyPr>
          <a:lstStyle>
            <a:lvl1pPr marL="0" indent="0" algn="l">
              <a:buNone/>
              <a:defRPr sz="20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Klik om de ondertitelstijl van het model te bewerken</a:t>
            </a:r>
            <a:endParaRPr lang="en-US" dirty="0"/>
          </a:p>
        </p:txBody>
      </p:sp>
      <p:sp>
        <p:nvSpPr>
          <p:cNvPr id="4" name="Date Placeholder 3"/>
          <p:cNvSpPr>
            <a:spLocks noGrp="1"/>
          </p:cNvSpPr>
          <p:nvPr>
            <p:ph type="dt" sz="half" idx="10"/>
          </p:nvPr>
        </p:nvSpPr>
        <p:spPr>
          <a:xfrm>
            <a:off x="7909561" y="4314328"/>
            <a:ext cx="2910840" cy="374642"/>
          </a:xfrm>
        </p:spPr>
        <p:txBody>
          <a:bodyPr/>
          <a:lstStyle/>
          <a:p>
            <a:fld id="{48A87A34-81AB-432B-8DAE-1953F412C126}" type="datetimeFigureOut">
              <a:rPr lang="en-US" dirty="0"/>
              <a:t>9/17/2019</a:t>
            </a:fld>
            <a:endParaRPr lang="en-US" dirty="0"/>
          </a:p>
        </p:txBody>
      </p:sp>
      <p:sp>
        <p:nvSpPr>
          <p:cNvPr id="5" name="Footer Placeholder 4"/>
          <p:cNvSpPr>
            <a:spLocks noGrp="1"/>
          </p:cNvSpPr>
          <p:nvPr>
            <p:ph type="ftr" sz="quarter" idx="11"/>
          </p:nvPr>
        </p:nvSpPr>
        <p:spPr>
          <a:xfrm>
            <a:off x="1371600" y="4323845"/>
            <a:ext cx="6400800" cy="365125"/>
          </a:xfrm>
        </p:spPr>
        <p:txBody>
          <a:bodyPr/>
          <a:lstStyle/>
          <a:p>
            <a:endParaRPr lang="en-US" dirty="0"/>
          </a:p>
        </p:txBody>
      </p:sp>
      <p:sp>
        <p:nvSpPr>
          <p:cNvPr id="6" name="Slide Number Placeholder 5"/>
          <p:cNvSpPr>
            <a:spLocks noGrp="1"/>
          </p:cNvSpPr>
          <p:nvPr>
            <p:ph type="sldNum" sz="quarter" idx="12"/>
          </p:nvPr>
        </p:nvSpPr>
        <p:spPr>
          <a:xfrm>
            <a:off x="8077200" y="1430866"/>
            <a:ext cx="2743200" cy="365125"/>
          </a:xfrm>
        </p:spPr>
        <p:txBody>
          <a:bodyPr/>
          <a:lstStyle/>
          <a:p>
            <a:fld id="{6D22F896-40B5-4ADD-8801-0D06FADFA095}" type="slidenum">
              <a:rPr lang="en-US" dirty="0"/>
              <a:t>‹nr.›</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sche afbeelding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85777" y="4697360"/>
            <a:ext cx="10822034" cy="819355"/>
          </a:xfrm>
        </p:spPr>
        <p:txBody>
          <a:bodyPr anchor="b"/>
          <a:lstStyle>
            <a:lvl1pPr algn="l">
              <a:defRPr sz="3200"/>
            </a:lvl1pPr>
          </a:lstStyle>
          <a:p>
            <a:r>
              <a:rPr lang="nl-NL"/>
              <a:t>Klik om de stijl te bewerken</a:t>
            </a:r>
            <a:endParaRPr lang="en-US" dirty="0"/>
          </a:p>
        </p:txBody>
      </p:sp>
      <p:sp>
        <p:nvSpPr>
          <p:cNvPr id="3" name="Picture Placeholder 2"/>
          <p:cNvSpPr>
            <a:spLocks noGrp="1" noChangeAspect="1"/>
          </p:cNvSpPr>
          <p:nvPr>
            <p:ph type="pic" idx="1"/>
          </p:nvPr>
        </p:nvSpPr>
        <p:spPr>
          <a:xfrm>
            <a:off x="681727" y="941439"/>
            <a:ext cx="10821840" cy="3478161"/>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nl-NL"/>
              <a:t>Klik op het pictogram als u een afbeelding wilt toevoegen</a:t>
            </a:r>
            <a:endParaRPr lang="en-US" dirty="0"/>
          </a:p>
        </p:txBody>
      </p:sp>
      <p:sp>
        <p:nvSpPr>
          <p:cNvPr id="4" name="Text Placeholder 3"/>
          <p:cNvSpPr>
            <a:spLocks noGrp="1"/>
          </p:cNvSpPr>
          <p:nvPr>
            <p:ph type="body" sz="half" idx="2"/>
          </p:nvPr>
        </p:nvSpPr>
        <p:spPr>
          <a:xfrm>
            <a:off x="685800" y="5516715"/>
            <a:ext cx="10820400" cy="701969"/>
          </a:xfrm>
        </p:spPr>
        <p:txBody>
          <a:bodyPr/>
          <a:lstStyle>
            <a:lvl1pPr marL="0" indent="0" algn="l">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Tekststijl van het model bewerken</a:t>
            </a:r>
          </a:p>
        </p:txBody>
      </p:sp>
      <p:sp>
        <p:nvSpPr>
          <p:cNvPr id="5" name="Date Placeholder 4"/>
          <p:cNvSpPr>
            <a:spLocks noGrp="1"/>
          </p:cNvSpPr>
          <p:nvPr>
            <p:ph type="dt" sz="half" idx="10"/>
          </p:nvPr>
        </p:nvSpPr>
        <p:spPr/>
        <p:txBody>
          <a:bodyPr/>
          <a:lstStyle/>
          <a:p>
            <a:fld id="{48A87A34-81AB-432B-8DAE-1953F412C126}" type="datetimeFigureOut">
              <a:rPr lang="en-US" dirty="0"/>
              <a:t>9/17/2019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‹nr.›</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Titel en bijschrift">
    <p:spTree>
      <p:nvGrpSpPr>
        <p:cNvPr id="1" name=""/>
        <p:cNvGrpSpPr/>
        <p:nvPr/>
      </p:nvGrpSpPr>
      <p:grpSpPr>
        <a:xfrm>
          <a:off x="0" y="0"/>
          <a:ext cx="0" cy="0"/>
          <a:chOff x="0" y="0"/>
          <a:chExt cx="0" cy="0"/>
        </a:xfrm>
      </p:grpSpPr>
      <p:pic>
        <p:nvPicPr>
          <p:cNvPr id="9" name="Picture 8" descr="C1-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Title 1"/>
          <p:cNvSpPr>
            <a:spLocks noGrp="1"/>
          </p:cNvSpPr>
          <p:nvPr>
            <p:ph type="title"/>
          </p:nvPr>
        </p:nvSpPr>
        <p:spPr>
          <a:xfrm>
            <a:off x="685800" y="753532"/>
            <a:ext cx="10820400" cy="2802467"/>
          </a:xfrm>
        </p:spPr>
        <p:txBody>
          <a:bodyPr anchor="ctr"/>
          <a:lstStyle>
            <a:lvl1pPr algn="l">
              <a:defRPr sz="3200"/>
            </a:lvl1pPr>
          </a:lstStyle>
          <a:p>
            <a:r>
              <a:rPr lang="nl-NL"/>
              <a:t>Klik om de stijl te bewerken</a:t>
            </a:r>
            <a:endParaRPr lang="en-US" dirty="0"/>
          </a:p>
        </p:txBody>
      </p:sp>
      <p:sp>
        <p:nvSpPr>
          <p:cNvPr id="4" name="Text Placeholder 3"/>
          <p:cNvSpPr>
            <a:spLocks noGrp="1"/>
          </p:cNvSpPr>
          <p:nvPr>
            <p:ph type="body" sz="half" idx="2"/>
          </p:nvPr>
        </p:nvSpPr>
        <p:spPr>
          <a:xfrm>
            <a:off x="1024467" y="3649133"/>
            <a:ext cx="10130516" cy="999067"/>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Tekststijl van het model bewerken</a:t>
            </a:r>
          </a:p>
        </p:txBody>
      </p:sp>
      <p:sp>
        <p:nvSpPr>
          <p:cNvPr id="5" name="Date Placeholder 4"/>
          <p:cNvSpPr>
            <a:spLocks noGrp="1"/>
          </p:cNvSpPr>
          <p:nvPr>
            <p:ph type="dt" sz="half" idx="10"/>
          </p:nvPr>
        </p:nvSpPr>
        <p:spPr>
          <a:xfrm>
            <a:off x="7814452" y="381000"/>
            <a:ext cx="2910840" cy="365125"/>
          </a:xfrm>
        </p:spPr>
        <p:txBody>
          <a:bodyPr/>
          <a:lstStyle>
            <a:lvl1pPr algn="r">
              <a:defRPr/>
            </a:lvl1pPr>
          </a:lstStyle>
          <a:p>
            <a:fld id="{48A87A34-81AB-432B-8DAE-1953F412C126}" type="datetimeFigureOut">
              <a:rPr lang="en-US" dirty="0"/>
              <a:pPr/>
              <a:t>9/17/2019</a:t>
            </a:fld>
            <a:endParaRPr lang="en-US" dirty="0"/>
          </a:p>
        </p:txBody>
      </p:sp>
      <p:sp>
        <p:nvSpPr>
          <p:cNvPr id="6" name="Footer Placeholder 5"/>
          <p:cNvSpPr>
            <a:spLocks noGrp="1"/>
          </p:cNvSpPr>
          <p:nvPr>
            <p:ph type="ftr" sz="quarter" idx="11"/>
          </p:nvPr>
        </p:nvSpPr>
        <p:spPr>
          <a:xfrm>
            <a:off x="685800" y="379941"/>
            <a:ext cx="6991492" cy="365125"/>
          </a:xfrm>
        </p:spPr>
        <p:txBody>
          <a:bodyPr/>
          <a:lstStyle/>
          <a:p>
            <a:endParaRPr lang="en-US" dirty="0"/>
          </a:p>
        </p:txBody>
      </p:sp>
      <p:sp>
        <p:nvSpPr>
          <p:cNvPr id="7" name="Slide Number Placeholder 6"/>
          <p:cNvSpPr>
            <a:spLocks noGrp="1"/>
          </p:cNvSpPr>
          <p:nvPr>
            <p:ph type="sldNum" sz="quarter" idx="12"/>
          </p:nvPr>
        </p:nvSpPr>
        <p:spPr>
          <a:xfrm>
            <a:off x="10862452" y="381000"/>
            <a:ext cx="643748" cy="365125"/>
          </a:xfrm>
        </p:spPr>
        <p:txBody>
          <a:bodyPr/>
          <a:lstStyle/>
          <a:p>
            <a:fld id="{6D22F896-40B5-4ADD-8801-0D06FADFA095}" type="slidenum">
              <a:rPr lang="en-US" dirty="0"/>
              <a:t>‹nr.›</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Citeraat met bijschrift">
    <p:spTree>
      <p:nvGrpSpPr>
        <p:cNvPr id="1" name=""/>
        <p:cNvGrpSpPr/>
        <p:nvPr/>
      </p:nvGrpSpPr>
      <p:grpSpPr>
        <a:xfrm>
          <a:off x="0" y="0"/>
          <a:ext cx="0" cy="0"/>
          <a:chOff x="0" y="0"/>
          <a:chExt cx="0" cy="0"/>
        </a:xfrm>
      </p:grpSpPr>
      <p:pic>
        <p:nvPicPr>
          <p:cNvPr id="11" name="Picture 10" descr="C1-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Title 1"/>
          <p:cNvSpPr>
            <a:spLocks noGrp="1"/>
          </p:cNvSpPr>
          <p:nvPr>
            <p:ph type="title"/>
          </p:nvPr>
        </p:nvSpPr>
        <p:spPr>
          <a:xfrm>
            <a:off x="1024467" y="753533"/>
            <a:ext cx="10151533" cy="2604495"/>
          </a:xfrm>
        </p:spPr>
        <p:txBody>
          <a:bodyPr anchor="ctr"/>
          <a:lstStyle>
            <a:lvl1pPr algn="l">
              <a:defRPr sz="3200"/>
            </a:lvl1pPr>
          </a:lstStyle>
          <a:p>
            <a:r>
              <a:rPr lang="nl-NL"/>
              <a:t>Klik om de stijl te bewerken</a:t>
            </a:r>
            <a:endParaRPr lang="en-US" dirty="0"/>
          </a:p>
        </p:txBody>
      </p:sp>
      <p:sp>
        <p:nvSpPr>
          <p:cNvPr id="12" name="Text Placeholder 3"/>
          <p:cNvSpPr>
            <a:spLocks noGrp="1"/>
          </p:cNvSpPr>
          <p:nvPr>
            <p:ph type="body" sz="half" idx="13"/>
          </p:nvPr>
        </p:nvSpPr>
        <p:spPr>
          <a:xfrm>
            <a:off x="1303865" y="3365556"/>
            <a:ext cx="9592736" cy="444443"/>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Tekststijl van het model bewerken</a:t>
            </a:r>
          </a:p>
        </p:txBody>
      </p:sp>
      <p:sp>
        <p:nvSpPr>
          <p:cNvPr id="4" name="Text Placeholder 3"/>
          <p:cNvSpPr>
            <a:spLocks noGrp="1"/>
          </p:cNvSpPr>
          <p:nvPr>
            <p:ph type="body" sz="half" idx="2"/>
          </p:nvPr>
        </p:nvSpPr>
        <p:spPr>
          <a:xfrm>
            <a:off x="1024467" y="3959862"/>
            <a:ext cx="10151533" cy="679871"/>
          </a:xfrm>
        </p:spPr>
        <p:txBody>
          <a:bodyPr anchor="ctr">
            <a:normAutofit/>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Tekststijl van het model bewerken</a:t>
            </a:r>
          </a:p>
        </p:txBody>
      </p:sp>
      <p:sp>
        <p:nvSpPr>
          <p:cNvPr id="5" name="Date Placeholder 4"/>
          <p:cNvSpPr>
            <a:spLocks noGrp="1"/>
          </p:cNvSpPr>
          <p:nvPr>
            <p:ph type="dt" sz="half" idx="10"/>
          </p:nvPr>
        </p:nvSpPr>
        <p:spPr>
          <a:xfrm>
            <a:off x="7814452" y="381000"/>
            <a:ext cx="2910840" cy="365125"/>
          </a:xfrm>
        </p:spPr>
        <p:txBody>
          <a:bodyPr/>
          <a:lstStyle>
            <a:lvl1pPr algn="r">
              <a:defRPr/>
            </a:lvl1pPr>
          </a:lstStyle>
          <a:p>
            <a:fld id="{48A87A34-81AB-432B-8DAE-1953F412C126}" type="datetimeFigureOut">
              <a:rPr lang="en-US" dirty="0"/>
              <a:pPr/>
              <a:t>9/17/2019</a:t>
            </a:fld>
            <a:endParaRPr lang="en-US" dirty="0"/>
          </a:p>
        </p:txBody>
      </p:sp>
      <p:sp>
        <p:nvSpPr>
          <p:cNvPr id="6" name="Footer Placeholder 5"/>
          <p:cNvSpPr>
            <a:spLocks noGrp="1"/>
          </p:cNvSpPr>
          <p:nvPr>
            <p:ph type="ftr" sz="quarter" idx="11"/>
          </p:nvPr>
        </p:nvSpPr>
        <p:spPr>
          <a:xfrm>
            <a:off x="685800" y="379941"/>
            <a:ext cx="6991492" cy="365125"/>
          </a:xfrm>
        </p:spPr>
        <p:txBody>
          <a:bodyPr/>
          <a:lstStyle/>
          <a:p>
            <a:endParaRPr lang="en-US" dirty="0"/>
          </a:p>
        </p:txBody>
      </p:sp>
      <p:sp>
        <p:nvSpPr>
          <p:cNvPr id="7" name="Slide Number Placeholder 6"/>
          <p:cNvSpPr>
            <a:spLocks noGrp="1"/>
          </p:cNvSpPr>
          <p:nvPr>
            <p:ph type="sldNum" sz="quarter" idx="12"/>
          </p:nvPr>
        </p:nvSpPr>
        <p:spPr>
          <a:xfrm>
            <a:off x="10862452" y="381000"/>
            <a:ext cx="643748" cy="365125"/>
          </a:xfrm>
        </p:spPr>
        <p:txBody>
          <a:bodyPr/>
          <a:lstStyle/>
          <a:p>
            <a:fld id="{6D22F896-40B5-4ADD-8801-0D06FADFA095}" type="slidenum">
              <a:rPr lang="en-US" dirty="0"/>
              <a:t>‹nr.›</a:t>
            </a:fld>
            <a:endParaRPr lang="en-US" dirty="0"/>
          </a:p>
        </p:txBody>
      </p:sp>
      <p:sp>
        <p:nvSpPr>
          <p:cNvPr id="9" name="TextBox 8"/>
          <p:cNvSpPr txBox="1"/>
          <p:nvPr/>
        </p:nvSpPr>
        <p:spPr>
          <a:xfrm>
            <a:off x="476250" y="933450"/>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0" name="TextBox 9"/>
          <p:cNvSpPr txBox="1"/>
          <p:nvPr/>
        </p:nvSpPr>
        <p:spPr>
          <a:xfrm>
            <a:off x="10984230" y="2701290"/>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p:cSld name="Naamkaartje">
    <p:spTree>
      <p:nvGrpSpPr>
        <p:cNvPr id="1" name=""/>
        <p:cNvGrpSpPr/>
        <p:nvPr/>
      </p:nvGrpSpPr>
      <p:grpSpPr>
        <a:xfrm>
          <a:off x="0" y="0"/>
          <a:ext cx="0" cy="0"/>
          <a:chOff x="0" y="0"/>
          <a:chExt cx="0" cy="0"/>
        </a:xfrm>
      </p:grpSpPr>
      <p:pic>
        <p:nvPicPr>
          <p:cNvPr id="8" name="Picture 7" descr="C1-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Title 1"/>
          <p:cNvSpPr>
            <a:spLocks noGrp="1"/>
          </p:cNvSpPr>
          <p:nvPr>
            <p:ph type="title"/>
          </p:nvPr>
        </p:nvSpPr>
        <p:spPr>
          <a:xfrm>
            <a:off x="1024495" y="1124701"/>
            <a:ext cx="10146186" cy="2511835"/>
          </a:xfrm>
        </p:spPr>
        <p:txBody>
          <a:bodyPr anchor="b"/>
          <a:lstStyle>
            <a:lvl1pPr algn="l">
              <a:defRPr sz="3200"/>
            </a:lvl1pPr>
          </a:lstStyle>
          <a:p>
            <a:r>
              <a:rPr lang="nl-NL"/>
              <a:t>Klik om de stijl te bewerken</a:t>
            </a:r>
            <a:endParaRPr lang="en-US" dirty="0"/>
          </a:p>
        </p:txBody>
      </p:sp>
      <p:sp>
        <p:nvSpPr>
          <p:cNvPr id="4" name="Text Placeholder 3"/>
          <p:cNvSpPr>
            <a:spLocks noGrp="1"/>
          </p:cNvSpPr>
          <p:nvPr>
            <p:ph type="body" sz="half" idx="2"/>
          </p:nvPr>
        </p:nvSpPr>
        <p:spPr>
          <a:xfrm>
            <a:off x="1024467" y="3648315"/>
            <a:ext cx="10144654" cy="999885"/>
          </a:xfrm>
        </p:spPr>
        <p:txBody>
          <a:bodyPr anchor="t"/>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Tekststijl van het model bewerken</a:t>
            </a:r>
          </a:p>
        </p:txBody>
      </p:sp>
      <p:sp>
        <p:nvSpPr>
          <p:cNvPr id="5" name="Date Placeholder 4"/>
          <p:cNvSpPr>
            <a:spLocks noGrp="1"/>
          </p:cNvSpPr>
          <p:nvPr>
            <p:ph type="dt" sz="half" idx="10"/>
          </p:nvPr>
        </p:nvSpPr>
        <p:spPr>
          <a:xfrm>
            <a:off x="7814452" y="378883"/>
            <a:ext cx="2910840" cy="365125"/>
          </a:xfrm>
        </p:spPr>
        <p:txBody>
          <a:bodyPr/>
          <a:lstStyle>
            <a:lvl1pPr algn="r">
              <a:defRPr/>
            </a:lvl1pPr>
          </a:lstStyle>
          <a:p>
            <a:fld id="{48A87A34-81AB-432B-8DAE-1953F412C126}" type="datetimeFigureOut">
              <a:rPr lang="en-US" dirty="0"/>
              <a:pPr/>
              <a:t>9/17/2019</a:t>
            </a:fld>
            <a:endParaRPr lang="en-US" dirty="0"/>
          </a:p>
        </p:txBody>
      </p:sp>
      <p:sp>
        <p:nvSpPr>
          <p:cNvPr id="6" name="Footer Placeholder 5"/>
          <p:cNvSpPr>
            <a:spLocks noGrp="1"/>
          </p:cNvSpPr>
          <p:nvPr>
            <p:ph type="ftr" sz="quarter" idx="11"/>
          </p:nvPr>
        </p:nvSpPr>
        <p:spPr>
          <a:xfrm>
            <a:off x="685800" y="378883"/>
            <a:ext cx="6991492" cy="365125"/>
          </a:xfrm>
        </p:spPr>
        <p:txBody>
          <a:bodyPr/>
          <a:lstStyle/>
          <a:p>
            <a:endParaRPr lang="en-US" dirty="0"/>
          </a:p>
        </p:txBody>
      </p:sp>
      <p:sp>
        <p:nvSpPr>
          <p:cNvPr id="7" name="Slide Number Placeholder 6"/>
          <p:cNvSpPr>
            <a:spLocks noGrp="1"/>
          </p:cNvSpPr>
          <p:nvPr>
            <p:ph type="sldNum" sz="quarter" idx="12"/>
          </p:nvPr>
        </p:nvSpPr>
        <p:spPr>
          <a:xfrm>
            <a:off x="10862452" y="381000"/>
            <a:ext cx="643748" cy="365125"/>
          </a:xfrm>
        </p:spPr>
        <p:txBody>
          <a:bodyPr/>
          <a:lstStyle/>
          <a:p>
            <a:fld id="{6D22F896-40B5-4ADD-8801-0D06FADFA095}" type="slidenum">
              <a:rPr lang="en-US" dirty="0"/>
              <a:t>‹nr.›</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kolommen">
    <p:spTree>
      <p:nvGrpSpPr>
        <p:cNvPr id="1" name=""/>
        <p:cNvGrpSpPr/>
        <p:nvPr/>
      </p:nvGrpSpPr>
      <p:grpSpPr>
        <a:xfrm>
          <a:off x="0" y="0"/>
          <a:ext cx="0" cy="0"/>
          <a:chOff x="0" y="0"/>
          <a:chExt cx="0" cy="0"/>
        </a:xfrm>
      </p:grpSpPr>
      <p:sp>
        <p:nvSpPr>
          <p:cNvPr id="15" name="Title 1"/>
          <p:cNvSpPr>
            <a:spLocks noGrp="1"/>
          </p:cNvSpPr>
          <p:nvPr>
            <p:ph type="title"/>
          </p:nvPr>
        </p:nvSpPr>
        <p:spPr>
          <a:xfrm>
            <a:off x="2895600" y="761999"/>
            <a:ext cx="8610599" cy="1303867"/>
          </a:xfrm>
        </p:spPr>
        <p:txBody>
          <a:bodyPr/>
          <a:lstStyle/>
          <a:p>
            <a:r>
              <a:rPr lang="nl-NL"/>
              <a:t>Klik om de stijl te bewerken</a:t>
            </a:r>
            <a:endParaRPr lang="en-US" dirty="0"/>
          </a:p>
        </p:txBody>
      </p:sp>
      <p:sp>
        <p:nvSpPr>
          <p:cNvPr id="7" name="Text Placeholder 2"/>
          <p:cNvSpPr>
            <a:spLocks noGrp="1"/>
          </p:cNvSpPr>
          <p:nvPr>
            <p:ph type="body" idx="1"/>
          </p:nvPr>
        </p:nvSpPr>
        <p:spPr>
          <a:xfrm>
            <a:off x="685800" y="2202080"/>
            <a:ext cx="3456432" cy="617320"/>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8" name="Text Placeholder 3"/>
          <p:cNvSpPr>
            <a:spLocks noGrp="1"/>
          </p:cNvSpPr>
          <p:nvPr>
            <p:ph type="body" sz="half" idx="15"/>
          </p:nvPr>
        </p:nvSpPr>
        <p:spPr>
          <a:xfrm>
            <a:off x="685799" y="2904565"/>
            <a:ext cx="3456432" cy="331413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Tekststijl van het model bewerken</a:t>
            </a:r>
          </a:p>
        </p:txBody>
      </p:sp>
      <p:sp>
        <p:nvSpPr>
          <p:cNvPr id="9" name="Text Placeholder 4"/>
          <p:cNvSpPr>
            <a:spLocks noGrp="1"/>
          </p:cNvSpPr>
          <p:nvPr>
            <p:ph type="body" sz="quarter" idx="3"/>
          </p:nvPr>
        </p:nvSpPr>
        <p:spPr>
          <a:xfrm>
            <a:off x="4368800" y="2201333"/>
            <a:ext cx="3456432" cy="626534"/>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10" name="Text Placeholder 3"/>
          <p:cNvSpPr>
            <a:spLocks noGrp="1"/>
          </p:cNvSpPr>
          <p:nvPr>
            <p:ph type="body" sz="half" idx="16"/>
          </p:nvPr>
        </p:nvSpPr>
        <p:spPr>
          <a:xfrm>
            <a:off x="4366858" y="2904067"/>
            <a:ext cx="3456432" cy="331461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Tekststijl van het model bewerken</a:t>
            </a:r>
          </a:p>
        </p:txBody>
      </p:sp>
      <p:sp>
        <p:nvSpPr>
          <p:cNvPr id="11" name="Text Placeholder 4"/>
          <p:cNvSpPr>
            <a:spLocks noGrp="1"/>
          </p:cNvSpPr>
          <p:nvPr>
            <p:ph type="body" sz="quarter" idx="13"/>
          </p:nvPr>
        </p:nvSpPr>
        <p:spPr>
          <a:xfrm>
            <a:off x="8051800" y="2192866"/>
            <a:ext cx="3456432" cy="626534"/>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12" name="Text Placeholder 3"/>
          <p:cNvSpPr>
            <a:spLocks noGrp="1"/>
          </p:cNvSpPr>
          <p:nvPr>
            <p:ph type="body" sz="half" idx="17"/>
          </p:nvPr>
        </p:nvSpPr>
        <p:spPr>
          <a:xfrm>
            <a:off x="8051801" y="2904565"/>
            <a:ext cx="3456432" cy="331413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Tekststijl van het model bewerken</a:t>
            </a:r>
          </a:p>
        </p:txBody>
      </p:sp>
      <p:sp>
        <p:nvSpPr>
          <p:cNvPr id="3" name="Date Placeholder 2"/>
          <p:cNvSpPr>
            <a:spLocks noGrp="1"/>
          </p:cNvSpPr>
          <p:nvPr>
            <p:ph type="dt" sz="half" idx="10"/>
          </p:nvPr>
        </p:nvSpPr>
        <p:spPr/>
        <p:txBody>
          <a:bodyPr/>
          <a:lstStyle/>
          <a:p>
            <a:fld id="{48A87A34-81AB-432B-8DAE-1953F412C126}" type="datetimeFigureOut">
              <a:rPr lang="en-US" dirty="0"/>
              <a:t>9/17/2019</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‹nr.›</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Afbeelding-kolom">
    <p:spTree>
      <p:nvGrpSpPr>
        <p:cNvPr id="1" name=""/>
        <p:cNvGrpSpPr/>
        <p:nvPr/>
      </p:nvGrpSpPr>
      <p:grpSpPr>
        <a:xfrm>
          <a:off x="0" y="0"/>
          <a:ext cx="0" cy="0"/>
          <a:chOff x="0" y="0"/>
          <a:chExt cx="0" cy="0"/>
        </a:xfrm>
      </p:grpSpPr>
      <p:sp>
        <p:nvSpPr>
          <p:cNvPr id="30" name="Title 1"/>
          <p:cNvSpPr>
            <a:spLocks noGrp="1"/>
          </p:cNvSpPr>
          <p:nvPr>
            <p:ph type="title"/>
          </p:nvPr>
        </p:nvSpPr>
        <p:spPr>
          <a:xfrm>
            <a:off x="2895600" y="762000"/>
            <a:ext cx="8610599" cy="1295400"/>
          </a:xfrm>
        </p:spPr>
        <p:txBody>
          <a:bodyPr/>
          <a:lstStyle/>
          <a:p>
            <a:r>
              <a:rPr lang="nl-NL"/>
              <a:t>Klik om de stijl te bewerken</a:t>
            </a:r>
            <a:endParaRPr lang="en-US" dirty="0"/>
          </a:p>
        </p:txBody>
      </p:sp>
      <p:sp>
        <p:nvSpPr>
          <p:cNvPr id="19" name="Text Placeholder 2"/>
          <p:cNvSpPr>
            <a:spLocks noGrp="1"/>
          </p:cNvSpPr>
          <p:nvPr>
            <p:ph type="body" idx="1"/>
          </p:nvPr>
        </p:nvSpPr>
        <p:spPr>
          <a:xfrm>
            <a:off x="688618" y="4191000"/>
            <a:ext cx="3451582" cy="682765"/>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20" name="Picture Placeholder 2"/>
          <p:cNvSpPr>
            <a:spLocks noGrp="1" noChangeAspect="1"/>
          </p:cNvSpPr>
          <p:nvPr>
            <p:ph type="pic" idx="15"/>
          </p:nvPr>
        </p:nvSpPr>
        <p:spPr>
          <a:xfrm>
            <a:off x="688618" y="2362200"/>
            <a:ext cx="3451582"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a:t>Klik op het pictogram als u een afbeelding wilt toevoegen</a:t>
            </a:r>
            <a:endParaRPr lang="en-US" dirty="0"/>
          </a:p>
        </p:txBody>
      </p:sp>
      <p:sp>
        <p:nvSpPr>
          <p:cNvPr id="21" name="Text Placeholder 3"/>
          <p:cNvSpPr>
            <a:spLocks noGrp="1"/>
          </p:cNvSpPr>
          <p:nvPr>
            <p:ph type="body" sz="half" idx="18"/>
          </p:nvPr>
        </p:nvSpPr>
        <p:spPr>
          <a:xfrm>
            <a:off x="688618" y="4873764"/>
            <a:ext cx="3451582" cy="1344921"/>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Tekststijl van het model bewerken</a:t>
            </a:r>
          </a:p>
        </p:txBody>
      </p:sp>
      <p:sp>
        <p:nvSpPr>
          <p:cNvPr id="22" name="Text Placeholder 4"/>
          <p:cNvSpPr>
            <a:spLocks noGrp="1"/>
          </p:cNvSpPr>
          <p:nvPr>
            <p:ph type="body" sz="quarter" idx="3"/>
          </p:nvPr>
        </p:nvSpPr>
        <p:spPr>
          <a:xfrm>
            <a:off x="4374263" y="4191000"/>
            <a:ext cx="3448935" cy="682765"/>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23" name="Picture Placeholder 2"/>
          <p:cNvSpPr>
            <a:spLocks noGrp="1" noChangeAspect="1"/>
          </p:cNvSpPr>
          <p:nvPr>
            <p:ph type="pic" idx="21"/>
          </p:nvPr>
        </p:nvSpPr>
        <p:spPr>
          <a:xfrm>
            <a:off x="4374263" y="2362200"/>
            <a:ext cx="3448936"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a:t>Klik op het pictogram als u een afbeelding wilt toevoegen</a:t>
            </a:r>
            <a:endParaRPr lang="en-US" dirty="0"/>
          </a:p>
        </p:txBody>
      </p:sp>
      <p:sp>
        <p:nvSpPr>
          <p:cNvPr id="24" name="Text Placeholder 3"/>
          <p:cNvSpPr>
            <a:spLocks noGrp="1"/>
          </p:cNvSpPr>
          <p:nvPr>
            <p:ph type="body" sz="half" idx="19"/>
          </p:nvPr>
        </p:nvSpPr>
        <p:spPr>
          <a:xfrm>
            <a:off x="4374264" y="4873763"/>
            <a:ext cx="3448935" cy="1344921"/>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Tekststijl van het model bewerken</a:t>
            </a:r>
          </a:p>
        </p:txBody>
      </p:sp>
      <p:sp>
        <p:nvSpPr>
          <p:cNvPr id="25" name="Text Placeholder 4"/>
          <p:cNvSpPr>
            <a:spLocks noGrp="1"/>
          </p:cNvSpPr>
          <p:nvPr>
            <p:ph type="body" sz="quarter" idx="13"/>
          </p:nvPr>
        </p:nvSpPr>
        <p:spPr>
          <a:xfrm>
            <a:off x="8049731" y="4191000"/>
            <a:ext cx="3456469" cy="682765"/>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26" name="Picture Placeholder 2"/>
          <p:cNvSpPr>
            <a:spLocks noGrp="1" noChangeAspect="1"/>
          </p:cNvSpPr>
          <p:nvPr>
            <p:ph type="pic" idx="22"/>
          </p:nvPr>
        </p:nvSpPr>
        <p:spPr>
          <a:xfrm>
            <a:off x="8049855" y="2362200"/>
            <a:ext cx="3447878"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a:t>Klik op het pictogram als u een afbeelding wilt toevoegen</a:t>
            </a:r>
            <a:endParaRPr lang="en-US" dirty="0"/>
          </a:p>
        </p:txBody>
      </p:sp>
      <p:sp>
        <p:nvSpPr>
          <p:cNvPr id="27" name="Text Placeholder 3"/>
          <p:cNvSpPr>
            <a:spLocks noGrp="1"/>
          </p:cNvSpPr>
          <p:nvPr>
            <p:ph type="body" sz="half" idx="20"/>
          </p:nvPr>
        </p:nvSpPr>
        <p:spPr>
          <a:xfrm>
            <a:off x="8049731" y="4873761"/>
            <a:ext cx="3452445" cy="1344921"/>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Tekststijl van het model bewerken</a:t>
            </a:r>
          </a:p>
        </p:txBody>
      </p:sp>
      <p:sp>
        <p:nvSpPr>
          <p:cNvPr id="3" name="Date Placeholder 2"/>
          <p:cNvSpPr>
            <a:spLocks noGrp="1"/>
          </p:cNvSpPr>
          <p:nvPr>
            <p:ph type="dt" sz="half" idx="10"/>
          </p:nvPr>
        </p:nvSpPr>
        <p:spPr/>
        <p:txBody>
          <a:bodyPr/>
          <a:lstStyle/>
          <a:p>
            <a:fld id="{48A87A34-81AB-432B-8DAE-1953F412C126}" type="datetimeFigureOut">
              <a:rPr lang="en-US" dirty="0"/>
              <a:t>9/17/2019</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‹nr.›</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de stijl te bewerken</a:t>
            </a:r>
            <a:endParaRPr lang="en-US" dirty="0"/>
          </a:p>
        </p:txBody>
      </p:sp>
      <p:sp>
        <p:nvSpPr>
          <p:cNvPr id="3" name="Vertical Text Placeholder 2"/>
          <p:cNvSpPr>
            <a:spLocks noGrp="1"/>
          </p:cNvSpPr>
          <p:nvPr>
            <p:ph type="body" orient="vert" idx="1"/>
          </p:nvPr>
        </p:nvSpPr>
        <p:spPr>
          <a:xfrm>
            <a:off x="685800" y="2194559"/>
            <a:ext cx="10820400" cy="4024125"/>
          </a:xfrm>
        </p:spPr>
        <p:txBody>
          <a:bodyPr vert="eaVert"/>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9/17/2019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‹nr.›</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vertTitleAndTx" preserve="1">
  <p:cSld name="Verticale titel en tekst">
    <p:spTree>
      <p:nvGrpSpPr>
        <p:cNvPr id="1" name=""/>
        <p:cNvGrpSpPr/>
        <p:nvPr/>
      </p:nvGrpSpPr>
      <p:grpSpPr>
        <a:xfrm>
          <a:off x="0" y="0"/>
          <a:ext cx="0" cy="0"/>
          <a:chOff x="0" y="0"/>
          <a:chExt cx="0" cy="0"/>
        </a:xfrm>
      </p:grpSpPr>
      <p:pic>
        <p:nvPicPr>
          <p:cNvPr id="9" name="Picture 8" descr="C1-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Vertical Title 1"/>
          <p:cNvSpPr>
            <a:spLocks noGrp="1"/>
          </p:cNvSpPr>
          <p:nvPr>
            <p:ph type="title" orient="vert"/>
          </p:nvPr>
        </p:nvSpPr>
        <p:spPr>
          <a:xfrm>
            <a:off x="9448800" y="745066"/>
            <a:ext cx="2057400" cy="3903133"/>
          </a:xfrm>
        </p:spPr>
        <p:txBody>
          <a:bodyPr vert="eaVert"/>
          <a:lstStyle>
            <a:lvl1pPr algn="l">
              <a:defRPr/>
            </a:lvl1pPr>
          </a:lstStyle>
          <a:p>
            <a:r>
              <a:rPr lang="nl-NL"/>
              <a:t>Klik om de stijl te bewerken</a:t>
            </a:r>
            <a:endParaRPr lang="en-US" dirty="0"/>
          </a:p>
        </p:txBody>
      </p:sp>
      <p:sp>
        <p:nvSpPr>
          <p:cNvPr id="3" name="Vertical Text Placeholder 2"/>
          <p:cNvSpPr>
            <a:spLocks noGrp="1"/>
          </p:cNvSpPr>
          <p:nvPr>
            <p:ph type="body" orient="vert" idx="1"/>
          </p:nvPr>
        </p:nvSpPr>
        <p:spPr>
          <a:xfrm>
            <a:off x="1024466" y="745067"/>
            <a:ext cx="8204201" cy="3903133"/>
          </a:xfrm>
        </p:spPr>
        <p:txBody>
          <a:bodyPr vert="eaVert"/>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a:xfrm>
            <a:off x="7814452" y="379941"/>
            <a:ext cx="2910840" cy="365125"/>
          </a:xfrm>
        </p:spPr>
        <p:txBody>
          <a:bodyPr/>
          <a:lstStyle>
            <a:lvl1pPr algn="r">
              <a:defRPr/>
            </a:lvl1pPr>
          </a:lstStyle>
          <a:p>
            <a:fld id="{48A87A34-81AB-432B-8DAE-1953F412C126}" type="datetimeFigureOut">
              <a:rPr lang="en-US" dirty="0"/>
              <a:pPr/>
              <a:t>9/17/2019</a:t>
            </a:fld>
            <a:endParaRPr lang="en-US" dirty="0"/>
          </a:p>
        </p:txBody>
      </p:sp>
      <p:sp>
        <p:nvSpPr>
          <p:cNvPr id="5" name="Footer Placeholder 4"/>
          <p:cNvSpPr>
            <a:spLocks noGrp="1"/>
          </p:cNvSpPr>
          <p:nvPr>
            <p:ph type="ftr" sz="quarter" idx="11"/>
          </p:nvPr>
        </p:nvSpPr>
        <p:spPr>
          <a:xfrm>
            <a:off x="685800" y="381000"/>
            <a:ext cx="6991492" cy="365125"/>
          </a:xfrm>
        </p:spPr>
        <p:txBody>
          <a:bodyPr/>
          <a:lstStyle/>
          <a:p>
            <a:endParaRPr lang="en-US" dirty="0"/>
          </a:p>
        </p:txBody>
      </p:sp>
      <p:sp>
        <p:nvSpPr>
          <p:cNvPr id="6" name="Slide Number Placeholder 5"/>
          <p:cNvSpPr>
            <a:spLocks noGrp="1"/>
          </p:cNvSpPr>
          <p:nvPr>
            <p:ph type="sldNum" sz="quarter" idx="12"/>
          </p:nvPr>
        </p:nvSpPr>
        <p:spPr>
          <a:xfrm>
            <a:off x="10862452" y="381000"/>
            <a:ext cx="643748" cy="365125"/>
          </a:xfrm>
        </p:spPr>
        <p:txBody>
          <a:bodyPr/>
          <a:lstStyle/>
          <a:p>
            <a:fld id="{6D22F896-40B5-4ADD-8801-0D06FADFA095}" type="slidenum">
              <a:rPr lang="en-US" dirty="0"/>
              <a:t>‹nr.›</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de stijl te bewerken</a:t>
            </a:r>
            <a:endParaRPr lang="en-US" dirty="0"/>
          </a:p>
        </p:txBody>
      </p:sp>
      <p:sp>
        <p:nvSpPr>
          <p:cNvPr id="3" name="Content Placeholder 2"/>
          <p:cNvSpPr>
            <a:spLocks noGrp="1"/>
          </p:cNvSpPr>
          <p:nvPr>
            <p:ph idx="1"/>
          </p:nvPr>
        </p:nvSpPr>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9/17/2019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‹nr.›</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ekop">
    <p:spTree>
      <p:nvGrpSpPr>
        <p:cNvPr id="1" name=""/>
        <p:cNvGrpSpPr/>
        <p:nvPr/>
      </p:nvGrpSpPr>
      <p:grpSpPr>
        <a:xfrm>
          <a:off x="0" y="0"/>
          <a:ext cx="0" cy="0"/>
          <a:chOff x="0" y="0"/>
          <a:chExt cx="0" cy="0"/>
        </a:xfrm>
      </p:grpSpPr>
      <p:pic>
        <p:nvPicPr>
          <p:cNvPr id="8" name="Picture 7" descr="C1-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Title 1"/>
          <p:cNvSpPr>
            <a:spLocks noGrp="1"/>
          </p:cNvSpPr>
          <p:nvPr>
            <p:ph type="title"/>
          </p:nvPr>
        </p:nvSpPr>
        <p:spPr>
          <a:xfrm>
            <a:off x="685800" y="753533"/>
            <a:ext cx="10820399" cy="2801935"/>
          </a:xfrm>
        </p:spPr>
        <p:txBody>
          <a:bodyPr anchor="b">
            <a:normAutofit/>
          </a:bodyPr>
          <a:lstStyle>
            <a:lvl1pPr algn="r">
              <a:defRPr sz="4000"/>
            </a:lvl1pPr>
          </a:lstStyle>
          <a:p>
            <a:r>
              <a:rPr lang="nl-NL"/>
              <a:t>Klik om de stijl te bewerken</a:t>
            </a:r>
            <a:endParaRPr lang="en-US" dirty="0"/>
          </a:p>
        </p:txBody>
      </p:sp>
      <p:sp>
        <p:nvSpPr>
          <p:cNvPr id="3" name="Text Placeholder 2"/>
          <p:cNvSpPr>
            <a:spLocks noGrp="1"/>
          </p:cNvSpPr>
          <p:nvPr>
            <p:ph type="body" idx="1"/>
          </p:nvPr>
        </p:nvSpPr>
        <p:spPr>
          <a:xfrm>
            <a:off x="1024467" y="3641725"/>
            <a:ext cx="10490200" cy="955675"/>
          </a:xfrm>
        </p:spPr>
        <p:txBody>
          <a:bodyPr>
            <a:normAutofit/>
          </a:bodyPr>
          <a:lstStyle>
            <a:lvl1pPr marL="0" indent="0" algn="r">
              <a:buNone/>
              <a:defRPr sz="22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nl-NL"/>
              <a:t>Tekststijl van het model bewerken</a:t>
            </a:r>
          </a:p>
        </p:txBody>
      </p:sp>
      <p:sp>
        <p:nvSpPr>
          <p:cNvPr id="4" name="Date Placeholder 3"/>
          <p:cNvSpPr>
            <a:spLocks noGrp="1"/>
          </p:cNvSpPr>
          <p:nvPr>
            <p:ph type="dt" sz="half" idx="10"/>
          </p:nvPr>
        </p:nvSpPr>
        <p:spPr>
          <a:xfrm>
            <a:off x="7814452" y="381000"/>
            <a:ext cx="2910840" cy="365125"/>
          </a:xfrm>
        </p:spPr>
        <p:txBody>
          <a:bodyPr/>
          <a:lstStyle>
            <a:lvl1pPr algn="r">
              <a:defRPr/>
            </a:lvl1pPr>
          </a:lstStyle>
          <a:p>
            <a:fld id="{48A87A34-81AB-432B-8DAE-1953F412C126}" type="datetimeFigureOut">
              <a:rPr lang="en-US" dirty="0"/>
              <a:pPr/>
              <a:t>9/17/2019</a:t>
            </a:fld>
            <a:endParaRPr lang="en-US" dirty="0"/>
          </a:p>
        </p:txBody>
      </p:sp>
      <p:sp>
        <p:nvSpPr>
          <p:cNvPr id="5" name="Footer Placeholder 4"/>
          <p:cNvSpPr>
            <a:spLocks noGrp="1"/>
          </p:cNvSpPr>
          <p:nvPr>
            <p:ph type="ftr" sz="quarter" idx="11"/>
          </p:nvPr>
        </p:nvSpPr>
        <p:spPr>
          <a:xfrm>
            <a:off x="685800" y="381001"/>
            <a:ext cx="6991492" cy="364065"/>
          </a:xfrm>
        </p:spPr>
        <p:txBody>
          <a:bodyPr/>
          <a:lstStyle/>
          <a:p>
            <a:endParaRPr lang="en-US" dirty="0"/>
          </a:p>
        </p:txBody>
      </p:sp>
      <p:sp>
        <p:nvSpPr>
          <p:cNvPr id="6" name="Slide Number Placeholder 5"/>
          <p:cNvSpPr>
            <a:spLocks noGrp="1"/>
          </p:cNvSpPr>
          <p:nvPr>
            <p:ph type="sldNum" sz="quarter" idx="12"/>
          </p:nvPr>
        </p:nvSpPr>
        <p:spPr>
          <a:xfrm>
            <a:off x="10862452" y="381000"/>
            <a:ext cx="643748" cy="365125"/>
          </a:xfrm>
        </p:spPr>
        <p:txBody>
          <a:bodyPr/>
          <a:lstStyle/>
          <a:p>
            <a:fld id="{6D22F896-40B5-4ADD-8801-0D06FADFA095}" type="slidenum">
              <a:rPr lang="en-US" dirty="0"/>
              <a:t>‹nr.›</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de stijl te bewerken</a:t>
            </a:r>
            <a:endParaRPr lang="en-US" dirty="0"/>
          </a:p>
        </p:txBody>
      </p:sp>
      <p:sp>
        <p:nvSpPr>
          <p:cNvPr id="3" name="Content Placeholder 2"/>
          <p:cNvSpPr>
            <a:spLocks noGrp="1"/>
          </p:cNvSpPr>
          <p:nvPr>
            <p:ph sz="half" idx="1"/>
          </p:nvPr>
        </p:nvSpPr>
        <p:spPr>
          <a:xfrm>
            <a:off x="685800" y="2194559"/>
            <a:ext cx="5334000" cy="4024125"/>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Content Placeholder 3"/>
          <p:cNvSpPr>
            <a:spLocks noGrp="1"/>
          </p:cNvSpPr>
          <p:nvPr>
            <p:ph sz="half" idx="2"/>
          </p:nvPr>
        </p:nvSpPr>
        <p:spPr>
          <a:xfrm>
            <a:off x="6172200" y="2194559"/>
            <a:ext cx="5334000" cy="4024125"/>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Date Placeholder 4"/>
          <p:cNvSpPr>
            <a:spLocks noGrp="1"/>
          </p:cNvSpPr>
          <p:nvPr>
            <p:ph type="dt" sz="half" idx="10"/>
          </p:nvPr>
        </p:nvSpPr>
        <p:spPr/>
        <p:txBody>
          <a:bodyPr/>
          <a:lstStyle/>
          <a:p>
            <a:fld id="{48A87A34-81AB-432B-8DAE-1953F412C126}" type="datetimeFigureOut">
              <a:rPr lang="en-US" dirty="0"/>
              <a:t>9/17/2019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‹nr.›</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le 1"/>
          <p:cNvSpPr>
            <a:spLocks noGrp="1"/>
          </p:cNvSpPr>
          <p:nvPr>
            <p:ph type="title"/>
          </p:nvPr>
        </p:nvSpPr>
        <p:spPr>
          <a:xfrm>
            <a:off x="2895600" y="762000"/>
            <a:ext cx="8610600" cy="1295400"/>
          </a:xfrm>
        </p:spPr>
        <p:txBody>
          <a:bodyPr/>
          <a:lstStyle/>
          <a:p>
            <a:r>
              <a:rPr lang="nl-NL"/>
              <a:t>Klik om de stijl te bewerken</a:t>
            </a:r>
            <a:endParaRPr lang="en-US" dirty="0"/>
          </a:p>
        </p:txBody>
      </p:sp>
      <p:sp>
        <p:nvSpPr>
          <p:cNvPr id="3" name="Text Placeholder 2"/>
          <p:cNvSpPr>
            <a:spLocks noGrp="1"/>
          </p:cNvSpPr>
          <p:nvPr>
            <p:ph type="body" idx="1"/>
          </p:nvPr>
        </p:nvSpPr>
        <p:spPr>
          <a:xfrm>
            <a:off x="914409" y="2183802"/>
            <a:ext cx="5079991" cy="823912"/>
          </a:xfrm>
        </p:spPr>
        <p:txBody>
          <a:bodyPr anchor="b">
            <a:norm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4" name="Content Placeholder 3"/>
          <p:cNvSpPr>
            <a:spLocks noGrp="1"/>
          </p:cNvSpPr>
          <p:nvPr>
            <p:ph sz="half" idx="2"/>
          </p:nvPr>
        </p:nvSpPr>
        <p:spPr>
          <a:xfrm>
            <a:off x="685800" y="3132666"/>
            <a:ext cx="5311775" cy="3086019"/>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Text Placeholder 4"/>
          <p:cNvSpPr>
            <a:spLocks noGrp="1"/>
          </p:cNvSpPr>
          <p:nvPr>
            <p:ph type="body" sz="quarter" idx="3"/>
          </p:nvPr>
        </p:nvSpPr>
        <p:spPr>
          <a:xfrm>
            <a:off x="6400800" y="2183802"/>
            <a:ext cx="5105400" cy="823912"/>
          </a:xfrm>
        </p:spPr>
        <p:txBody>
          <a:bodyPr anchor="b">
            <a:norm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6" name="Content Placeholder 5"/>
          <p:cNvSpPr>
            <a:spLocks noGrp="1"/>
          </p:cNvSpPr>
          <p:nvPr>
            <p:ph sz="quarter" idx="4"/>
          </p:nvPr>
        </p:nvSpPr>
        <p:spPr>
          <a:xfrm>
            <a:off x="6172200" y="3132666"/>
            <a:ext cx="5334000" cy="3086019"/>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7" name="Date Placeholder 6"/>
          <p:cNvSpPr>
            <a:spLocks noGrp="1"/>
          </p:cNvSpPr>
          <p:nvPr>
            <p:ph type="dt" sz="half" idx="10"/>
          </p:nvPr>
        </p:nvSpPr>
        <p:spPr/>
        <p:txBody>
          <a:bodyPr/>
          <a:lstStyle/>
          <a:p>
            <a:fld id="{48A87A34-81AB-432B-8DAE-1953F412C126}" type="datetimeFigureOut">
              <a:rPr lang="en-US" dirty="0"/>
              <a:t>9/17/2019</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dirty="0"/>
              <a:t>‹nr.›</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de stijl te bewerken</a:t>
            </a:r>
            <a:endParaRPr lang="en-US" dirty="0"/>
          </a:p>
        </p:txBody>
      </p:sp>
      <p:sp>
        <p:nvSpPr>
          <p:cNvPr id="3" name="Date Placeholder 2"/>
          <p:cNvSpPr>
            <a:spLocks noGrp="1"/>
          </p:cNvSpPr>
          <p:nvPr>
            <p:ph type="dt" sz="half" idx="10"/>
          </p:nvPr>
        </p:nvSpPr>
        <p:spPr/>
        <p:txBody>
          <a:bodyPr/>
          <a:lstStyle/>
          <a:p>
            <a:fld id="{48A87A34-81AB-432B-8DAE-1953F412C126}" type="datetimeFigureOut">
              <a:rPr lang="en-US" dirty="0"/>
              <a:t>9/17/2019</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‹nr.›</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8A87A34-81AB-432B-8DAE-1953F412C126}" type="datetimeFigureOut">
              <a:rPr lang="en-US" dirty="0"/>
              <a:t>9/17/2019</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D22F896-40B5-4ADD-8801-0D06FADFA095}" type="slidenum">
              <a:rPr lang="en-US" dirty="0"/>
              <a:t>‹nr.›</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85800" y="1524000"/>
            <a:ext cx="4114800" cy="1600200"/>
          </a:xfrm>
        </p:spPr>
        <p:txBody>
          <a:bodyPr anchor="b"/>
          <a:lstStyle>
            <a:lvl1pPr algn="l">
              <a:defRPr sz="3200"/>
            </a:lvl1pPr>
          </a:lstStyle>
          <a:p>
            <a:r>
              <a:rPr lang="nl-NL"/>
              <a:t>Klik om de stijl te bewerken</a:t>
            </a:r>
            <a:endParaRPr lang="en-US" dirty="0"/>
          </a:p>
        </p:txBody>
      </p:sp>
      <p:sp>
        <p:nvSpPr>
          <p:cNvPr id="3" name="Content Placeholder 2"/>
          <p:cNvSpPr>
            <a:spLocks noGrp="1"/>
          </p:cNvSpPr>
          <p:nvPr>
            <p:ph idx="1"/>
          </p:nvPr>
        </p:nvSpPr>
        <p:spPr>
          <a:xfrm>
            <a:off x="4995582" y="746759"/>
            <a:ext cx="6510618" cy="5471925"/>
          </a:xfrm>
        </p:spPr>
        <p:txBody>
          <a:bodyPr anchor="ct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Text Placeholder 3"/>
          <p:cNvSpPr>
            <a:spLocks noGrp="1"/>
          </p:cNvSpPr>
          <p:nvPr>
            <p:ph type="body" sz="half" idx="2"/>
          </p:nvPr>
        </p:nvSpPr>
        <p:spPr>
          <a:xfrm>
            <a:off x="685800" y="3124199"/>
            <a:ext cx="4114800" cy="309448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Tekststijl van het model bewerken</a:t>
            </a:r>
          </a:p>
        </p:txBody>
      </p:sp>
      <p:sp>
        <p:nvSpPr>
          <p:cNvPr id="5" name="Date Placeholder 4"/>
          <p:cNvSpPr>
            <a:spLocks noGrp="1"/>
          </p:cNvSpPr>
          <p:nvPr>
            <p:ph type="dt" sz="half" idx="10"/>
          </p:nvPr>
        </p:nvSpPr>
        <p:spPr/>
        <p:txBody>
          <a:bodyPr/>
          <a:lstStyle/>
          <a:p>
            <a:fld id="{48A87A34-81AB-432B-8DAE-1953F412C126}" type="datetimeFigureOut">
              <a:rPr lang="en-US" dirty="0"/>
              <a:t>9/17/2019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‹nr.›</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85800" y="1524000"/>
            <a:ext cx="6873240" cy="1600200"/>
          </a:xfrm>
        </p:spPr>
        <p:txBody>
          <a:bodyPr anchor="b"/>
          <a:lstStyle>
            <a:lvl1pPr algn="l">
              <a:defRPr sz="3200"/>
            </a:lvl1pPr>
          </a:lstStyle>
          <a:p>
            <a:r>
              <a:rPr lang="nl-NL"/>
              <a:t>Klik om de stijl te bewerken</a:t>
            </a:r>
            <a:endParaRPr lang="en-US" dirty="0"/>
          </a:p>
        </p:txBody>
      </p:sp>
      <p:sp>
        <p:nvSpPr>
          <p:cNvPr id="3" name="Picture Placeholder 2"/>
          <p:cNvSpPr>
            <a:spLocks noGrp="1" noChangeAspect="1"/>
          </p:cNvSpPr>
          <p:nvPr>
            <p:ph type="pic" idx="1"/>
          </p:nvPr>
        </p:nvSpPr>
        <p:spPr>
          <a:xfrm>
            <a:off x="7861238" y="751241"/>
            <a:ext cx="3644962" cy="5467443"/>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nl-NL"/>
              <a:t>Klik op het pictogram als u een afbeelding wilt toevoegen</a:t>
            </a:r>
            <a:endParaRPr lang="en-US" dirty="0"/>
          </a:p>
        </p:txBody>
      </p:sp>
      <p:sp>
        <p:nvSpPr>
          <p:cNvPr id="4" name="Text Placeholder 3"/>
          <p:cNvSpPr>
            <a:spLocks noGrp="1"/>
          </p:cNvSpPr>
          <p:nvPr>
            <p:ph type="body" sz="half" idx="2"/>
          </p:nvPr>
        </p:nvSpPr>
        <p:spPr>
          <a:xfrm>
            <a:off x="685800" y="3124199"/>
            <a:ext cx="6873240" cy="309448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Tekststijl van het model bewerken</a:t>
            </a:r>
          </a:p>
        </p:txBody>
      </p:sp>
      <p:sp>
        <p:nvSpPr>
          <p:cNvPr id="5" name="Date Placeholder 4"/>
          <p:cNvSpPr>
            <a:spLocks noGrp="1"/>
          </p:cNvSpPr>
          <p:nvPr>
            <p:ph type="dt" sz="half" idx="10"/>
          </p:nvPr>
        </p:nvSpPr>
        <p:spPr/>
        <p:txBody>
          <a:bodyPr/>
          <a:lstStyle/>
          <a:p>
            <a:fld id="{48A87A34-81AB-432B-8DAE-1953F412C126}" type="datetimeFigureOut">
              <a:rPr lang="en-US" dirty="0"/>
              <a:t>9/17/2019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‹nr.›</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8" name="Picture 7" descr="C1-HD-TOP.png"/>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0" y="0"/>
            <a:ext cx="12192000" cy="1441450"/>
          </a:xfrm>
          <a:prstGeom prst="rect">
            <a:avLst/>
          </a:prstGeom>
        </p:spPr>
      </p:pic>
      <p:sp>
        <p:nvSpPr>
          <p:cNvPr id="2" name="Title Placeholder 1"/>
          <p:cNvSpPr>
            <a:spLocks noGrp="1"/>
          </p:cNvSpPr>
          <p:nvPr>
            <p:ph type="title"/>
          </p:nvPr>
        </p:nvSpPr>
        <p:spPr>
          <a:xfrm>
            <a:off x="2895600" y="764373"/>
            <a:ext cx="8610600" cy="1293028"/>
          </a:xfrm>
          <a:prstGeom prst="rect">
            <a:avLst/>
          </a:prstGeom>
        </p:spPr>
        <p:txBody>
          <a:bodyPr vert="horz" lIns="91440" tIns="45720" rIns="91440" bIns="45720" rtlCol="0" anchor="ctr">
            <a:normAutofit/>
          </a:bodyPr>
          <a:lstStyle/>
          <a:p>
            <a:r>
              <a:rPr lang="nl-NL"/>
              <a:t>Klik om de stijl te bewerken</a:t>
            </a:r>
            <a:endParaRPr lang="en-US" dirty="0"/>
          </a:p>
        </p:txBody>
      </p:sp>
      <p:sp>
        <p:nvSpPr>
          <p:cNvPr id="3" name="Text Placeholder 2"/>
          <p:cNvSpPr>
            <a:spLocks noGrp="1"/>
          </p:cNvSpPr>
          <p:nvPr>
            <p:ph type="body" idx="1"/>
          </p:nvPr>
        </p:nvSpPr>
        <p:spPr>
          <a:xfrm>
            <a:off x="685800" y="2194560"/>
            <a:ext cx="10820400" cy="4024125"/>
          </a:xfrm>
          <a:prstGeom prst="rect">
            <a:avLst/>
          </a:prstGeom>
        </p:spPr>
        <p:txBody>
          <a:bodyPr vert="horz" lIns="91440" tIns="45720" rIns="91440" bIns="45720" rtlCol="0">
            <a:normAutofit/>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2"/>
          </p:nvPr>
        </p:nvSpPr>
        <p:spPr>
          <a:xfrm>
            <a:off x="8595360" y="6356350"/>
            <a:ext cx="2910840"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48A87A34-81AB-432B-8DAE-1953F412C126}" type="datetimeFigureOut">
              <a:rPr lang="en-US" dirty="0"/>
              <a:pPr/>
              <a:t>9/17/2019</a:t>
            </a:fld>
            <a:endParaRPr lang="en-US" dirty="0"/>
          </a:p>
        </p:txBody>
      </p:sp>
      <p:sp>
        <p:nvSpPr>
          <p:cNvPr id="5" name="Footer Placeholder 4"/>
          <p:cNvSpPr>
            <a:spLocks noGrp="1"/>
          </p:cNvSpPr>
          <p:nvPr>
            <p:ph type="ftr" sz="quarter" idx="3"/>
          </p:nvPr>
        </p:nvSpPr>
        <p:spPr>
          <a:xfrm>
            <a:off x="685800" y="6355845"/>
            <a:ext cx="7772400" cy="365125"/>
          </a:xfrm>
          <a:prstGeom prst="rect">
            <a:avLst/>
          </a:prstGeom>
        </p:spPr>
        <p:txBody>
          <a:bodyPr vert="horz" lIns="91440" tIns="45720" rIns="91440" bIns="45720" rtlCol="0" anchor="ctr"/>
          <a:lstStyle>
            <a:lvl1pPr algn="l">
              <a:defRPr sz="105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763000" y="381000"/>
            <a:ext cx="2743200"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6D22F896-40B5-4ADD-8801-0D06FADFA095}" type="slidenum">
              <a:rPr lang="en-US" dirty="0"/>
              <a:pPr/>
              <a:t>‹nr.›</a:t>
            </a:fld>
            <a:endParaRPr lang="en-US" dirty="0"/>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60" r:id="rId10"/>
    <p:sldLayoutId id="2147483661" r:id="rId11"/>
    <p:sldLayoutId id="2147483666" r:id="rId12"/>
    <p:sldLayoutId id="2147483663" r:id="rId13"/>
    <p:sldLayoutId id="2147483667" r:id="rId14"/>
    <p:sldLayoutId id="2147483668" r:id="rId15"/>
    <p:sldLayoutId id="2147483658" r:id="rId16"/>
    <p:sldLayoutId id="2147483659" r:id="rId17"/>
  </p:sldLayoutIdLst>
  <p:txStyles>
    <p:titleStyle>
      <a:lvl1pPr algn="r" defTabSz="914400" rtl="0" eaLnBrk="1" latinLnBrk="0" hangingPunct="1">
        <a:lnSpc>
          <a:spcPct val="90000"/>
        </a:lnSpc>
        <a:spcBef>
          <a:spcPct val="0"/>
        </a:spcBef>
        <a:buNone/>
        <a:defRPr sz="4000" kern="1200" cap="all" baseline="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2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image" Target="../media/image15.jpg"/><Relationship Id="rId1" Type="http://schemas.openxmlformats.org/officeDocument/2006/relationships/slideLayout" Target="../slideLayouts/slideLayout1.xml"/><Relationship Id="rId4" Type="http://schemas.openxmlformats.org/officeDocument/2006/relationships/image" Target="../media/image17.jp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image" Target="../media/image5.jp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119270" y="1060173"/>
            <a:ext cx="11118574" cy="1457741"/>
          </a:xfrm>
        </p:spPr>
        <p:txBody>
          <a:bodyPr>
            <a:normAutofit fontScale="90000"/>
          </a:bodyPr>
          <a:lstStyle/>
          <a:p>
            <a:br>
              <a:rPr lang="nl-NL" b="1" dirty="0"/>
            </a:br>
            <a:br>
              <a:rPr lang="nl-NL" b="1" dirty="0"/>
            </a:br>
            <a:br>
              <a:rPr lang="nl-NL" b="1" dirty="0"/>
            </a:br>
            <a:br>
              <a:rPr lang="nl-NL" b="1" dirty="0"/>
            </a:br>
            <a:br>
              <a:rPr lang="nl-NL" b="1" dirty="0"/>
            </a:br>
            <a:br>
              <a:rPr lang="nl-NL" b="1" dirty="0"/>
            </a:br>
            <a:br>
              <a:rPr lang="nl-NL" b="1" dirty="0"/>
            </a:br>
            <a:br>
              <a:rPr lang="nl-NL" b="1" dirty="0"/>
            </a:br>
            <a:br>
              <a:rPr lang="nl-NL" b="1" dirty="0"/>
            </a:br>
            <a:r>
              <a:rPr lang="nl-NL" b="1" dirty="0"/>
              <a:t>I</a:t>
            </a:r>
            <a:r>
              <a:rPr lang="nl-NL" sz="4400" b="1" dirty="0">
                <a:latin typeface="Book Antiqua" panose="02040602050305030304" pitchFamily="18" charset="0"/>
              </a:rPr>
              <a:t>nvloeden op het denken en doen van mensen</a:t>
            </a:r>
            <a:endParaRPr lang="nl-NL" sz="4400" dirty="0">
              <a:latin typeface="Book Antiqua" panose="02040602050305030304" pitchFamily="18" charset="0"/>
            </a:endParaRPr>
          </a:p>
        </p:txBody>
      </p:sp>
      <p:sp>
        <p:nvSpPr>
          <p:cNvPr id="4" name="Tekstvak 3"/>
          <p:cNvSpPr txBox="1"/>
          <p:nvPr/>
        </p:nvSpPr>
        <p:spPr>
          <a:xfrm>
            <a:off x="702365" y="2809461"/>
            <a:ext cx="8017565" cy="707886"/>
          </a:xfrm>
          <a:prstGeom prst="rect">
            <a:avLst/>
          </a:prstGeom>
          <a:noFill/>
        </p:spPr>
        <p:txBody>
          <a:bodyPr wrap="square" rtlCol="0">
            <a:spAutoFit/>
          </a:bodyPr>
          <a:lstStyle/>
          <a:p>
            <a:r>
              <a:rPr lang="nl-NL" sz="2000" dirty="0">
                <a:latin typeface="Book Antiqua" panose="02040602050305030304" pitchFamily="18" charset="0"/>
              </a:rPr>
              <a:t>Onderverdeling in psychiatrische ziektebeelden</a:t>
            </a:r>
          </a:p>
          <a:p>
            <a:r>
              <a:rPr lang="nl-NL" sz="2000" dirty="0">
                <a:latin typeface="Book Antiqua" panose="02040602050305030304" pitchFamily="18" charset="0"/>
              </a:rPr>
              <a:t>De DSM 5</a:t>
            </a:r>
          </a:p>
        </p:txBody>
      </p:sp>
      <p:sp>
        <p:nvSpPr>
          <p:cNvPr id="6" name="Tekstvak 5"/>
          <p:cNvSpPr txBox="1"/>
          <p:nvPr/>
        </p:nvSpPr>
        <p:spPr>
          <a:xfrm>
            <a:off x="437322" y="5897217"/>
            <a:ext cx="3432313" cy="369332"/>
          </a:xfrm>
          <a:prstGeom prst="rect">
            <a:avLst/>
          </a:prstGeom>
          <a:noFill/>
        </p:spPr>
        <p:txBody>
          <a:bodyPr wrap="square" rtlCol="0">
            <a:spAutoFit/>
          </a:bodyPr>
          <a:lstStyle/>
          <a:p>
            <a:r>
              <a:rPr lang="nl-NL" dirty="0">
                <a:latin typeface="Book Antiqua" panose="02040602050305030304" pitchFamily="18" charset="0"/>
              </a:rPr>
              <a:t>© Gert Jan Lute/ Noorderpoort</a:t>
            </a:r>
          </a:p>
        </p:txBody>
      </p:sp>
    </p:spTree>
    <p:extLst>
      <p:ext uri="{BB962C8B-B14F-4D97-AF65-F5344CB8AC3E}">
        <p14:creationId xmlns:p14="http://schemas.microsoft.com/office/powerpoint/2010/main" val="3308159002"/>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ndertitel 2"/>
          <p:cNvSpPr>
            <a:spLocks noGrp="1"/>
          </p:cNvSpPr>
          <p:nvPr>
            <p:ph type="subTitle" idx="1"/>
          </p:nvPr>
        </p:nvSpPr>
        <p:spPr>
          <a:xfrm>
            <a:off x="4697895" y="438427"/>
            <a:ext cx="5996609" cy="685800"/>
          </a:xfrm>
        </p:spPr>
        <p:txBody>
          <a:bodyPr>
            <a:noAutofit/>
          </a:bodyPr>
          <a:lstStyle/>
          <a:p>
            <a:r>
              <a:rPr lang="nl-NL" sz="4400" dirty="0">
                <a:latin typeface="Book Antiqua" panose="02040602050305030304" pitchFamily="18" charset="0"/>
              </a:rPr>
              <a:t>Stemmingsstoornissen</a:t>
            </a:r>
          </a:p>
        </p:txBody>
      </p:sp>
      <p:sp>
        <p:nvSpPr>
          <p:cNvPr id="4" name="Rechthoek 3"/>
          <p:cNvSpPr/>
          <p:nvPr/>
        </p:nvSpPr>
        <p:spPr>
          <a:xfrm>
            <a:off x="318052" y="1298714"/>
            <a:ext cx="11078817" cy="5386090"/>
          </a:xfrm>
          <a:prstGeom prst="rect">
            <a:avLst/>
          </a:prstGeom>
        </p:spPr>
        <p:txBody>
          <a:bodyPr wrap="square">
            <a:spAutoFit/>
          </a:bodyPr>
          <a:lstStyle/>
          <a:p>
            <a:r>
              <a:rPr lang="nl-NL" sz="2400" dirty="0">
                <a:latin typeface="Book Antiqua" panose="02040602050305030304" pitchFamily="18" charset="0"/>
              </a:rPr>
              <a:t>Verzamelnaam voor psychische aandoeningen waarbij de </a:t>
            </a:r>
          </a:p>
          <a:p>
            <a:r>
              <a:rPr lang="nl-NL" sz="2400" dirty="0">
                <a:latin typeface="Book Antiqua" panose="02040602050305030304" pitchFamily="18" charset="0"/>
              </a:rPr>
              <a:t>gemoedsstemming of emotie van de patiënt ziekelijk is </a:t>
            </a:r>
          </a:p>
          <a:p>
            <a:r>
              <a:rPr lang="nl-NL" sz="2400" dirty="0">
                <a:latin typeface="Book Antiqua" panose="02040602050305030304" pitchFamily="18" charset="0"/>
              </a:rPr>
              <a:t>verstoord of niet past bij de situatie waarin de patiënt verkeert.</a:t>
            </a:r>
          </a:p>
          <a:p>
            <a:endParaRPr lang="nl-NL" sz="2400" dirty="0">
              <a:latin typeface="Book Antiqua" panose="02040602050305030304" pitchFamily="18" charset="0"/>
            </a:endParaRPr>
          </a:p>
          <a:p>
            <a:r>
              <a:rPr lang="nl-NL" sz="2400" u="sng" dirty="0">
                <a:latin typeface="Book Antiqua" panose="02040602050305030304" pitchFamily="18" charset="0"/>
              </a:rPr>
              <a:t>We onderscheiden drie hoofdgroepen </a:t>
            </a:r>
          </a:p>
          <a:p>
            <a:endParaRPr lang="nl-NL" sz="2400" dirty="0">
              <a:latin typeface="Book Antiqua" panose="02040602050305030304" pitchFamily="18" charset="0"/>
            </a:endParaRPr>
          </a:p>
          <a:p>
            <a:pPr marL="342900" indent="-342900">
              <a:buFont typeface="Arial" panose="020B0604020202020204" pitchFamily="34" charset="0"/>
              <a:buChar char="•"/>
            </a:pPr>
            <a:r>
              <a:rPr lang="nl-NL" sz="2400" dirty="0">
                <a:solidFill>
                  <a:srgbClr val="FFFF00"/>
                </a:solidFill>
                <a:latin typeface="Book Antiqua" panose="02040602050305030304" pitchFamily="18" charset="0"/>
              </a:rPr>
              <a:t>Manie </a:t>
            </a:r>
            <a:r>
              <a:rPr lang="nl-NL" sz="2400" dirty="0">
                <a:latin typeface="Book Antiqua" panose="02040602050305030304" pitchFamily="18" charset="0"/>
              </a:rPr>
              <a:t>        : </a:t>
            </a:r>
            <a:r>
              <a:rPr lang="nl-NL" sz="2000" dirty="0">
                <a:latin typeface="Book Antiqua" panose="02040602050305030304" pitchFamily="18" charset="0"/>
              </a:rPr>
              <a:t>gaat gepaard met overmatige vreugde, boosheid, </a:t>
            </a:r>
          </a:p>
          <a:p>
            <a:r>
              <a:rPr lang="nl-NL" sz="2000" dirty="0">
                <a:latin typeface="Book Antiqua" panose="02040602050305030304" pitchFamily="18" charset="0"/>
              </a:rPr>
              <a:t>                                hyperactiviteit ,  impulsiviteit en een sterke ongeremdheid in </a:t>
            </a:r>
          </a:p>
          <a:p>
            <a:r>
              <a:rPr lang="nl-NL" sz="2000" dirty="0">
                <a:latin typeface="Book Antiqua" panose="02040602050305030304" pitchFamily="18" charset="0"/>
              </a:rPr>
              <a:t>                                tal van psychische  functies</a:t>
            </a:r>
          </a:p>
          <a:p>
            <a:endParaRPr lang="nl-NL" sz="2000" dirty="0">
              <a:latin typeface="Book Antiqua" panose="02040602050305030304" pitchFamily="18" charset="0"/>
            </a:endParaRPr>
          </a:p>
          <a:p>
            <a:pPr marL="342900" indent="-342900">
              <a:buFont typeface="Arial" panose="020B0604020202020204" pitchFamily="34" charset="0"/>
              <a:buChar char="•"/>
            </a:pPr>
            <a:r>
              <a:rPr lang="nl-NL" sz="2400" dirty="0">
                <a:solidFill>
                  <a:srgbClr val="FFFF00"/>
                </a:solidFill>
                <a:latin typeface="Book Antiqua" panose="02040602050305030304" pitchFamily="18" charset="0"/>
              </a:rPr>
              <a:t>Depressie </a:t>
            </a:r>
            <a:r>
              <a:rPr lang="nl-NL" sz="2400" dirty="0">
                <a:latin typeface="Book Antiqua" panose="02040602050305030304" pitchFamily="18" charset="0"/>
              </a:rPr>
              <a:t>  : </a:t>
            </a:r>
            <a:r>
              <a:rPr lang="nl-NL" sz="2000" dirty="0">
                <a:latin typeface="Book Antiqua" panose="02040602050305030304" pitchFamily="18" charset="0"/>
              </a:rPr>
              <a:t>kenmerkt door een verlies van levenslust of zware neerslachtigheid</a:t>
            </a:r>
          </a:p>
          <a:p>
            <a:pPr marL="342900" indent="-342900">
              <a:buFont typeface="Arial" panose="020B0604020202020204" pitchFamily="34" charset="0"/>
              <a:buChar char="•"/>
            </a:pPr>
            <a:endParaRPr lang="nl-NL" sz="2400" dirty="0">
              <a:latin typeface="Book Antiqua" panose="02040602050305030304" pitchFamily="18" charset="0"/>
            </a:endParaRPr>
          </a:p>
          <a:p>
            <a:pPr marL="342900" indent="-342900">
              <a:buFont typeface="Arial" panose="020B0604020202020204" pitchFamily="34" charset="0"/>
              <a:buChar char="•"/>
            </a:pPr>
            <a:r>
              <a:rPr lang="nl-NL" sz="2400" dirty="0">
                <a:solidFill>
                  <a:srgbClr val="FFFF00"/>
                </a:solidFill>
                <a:latin typeface="Book Antiqua" panose="02040602050305030304" pitchFamily="18" charset="0"/>
              </a:rPr>
              <a:t>Bipolair      : </a:t>
            </a:r>
            <a:r>
              <a:rPr lang="nl-NL" sz="2000" dirty="0">
                <a:latin typeface="Book Antiqua" panose="02040602050305030304" pitchFamily="18" charset="0"/>
              </a:rPr>
              <a:t>gekenmerkt door wisselende stemmingen, dan weer manisch of hypomaan,    </a:t>
            </a:r>
          </a:p>
          <a:p>
            <a:r>
              <a:rPr lang="nl-NL" sz="2000" dirty="0">
                <a:latin typeface="Book Antiqua" panose="02040602050305030304" pitchFamily="18" charset="0"/>
              </a:rPr>
              <a:t>                                dan weer depressief.</a:t>
            </a:r>
          </a:p>
          <a:p>
            <a:endParaRPr lang="nl-NL" sz="2400" dirty="0">
              <a:latin typeface="Book Antiqua" panose="02040602050305030304" pitchFamily="18" charset="0"/>
            </a:endParaRPr>
          </a:p>
        </p:txBody>
      </p:sp>
      <p:pic>
        <p:nvPicPr>
          <p:cNvPr id="5" name="Afbeelding 4"/>
          <p:cNvPicPr>
            <a:picLocks noChangeAspect="1"/>
          </p:cNvPicPr>
          <p:nvPr/>
        </p:nvPicPr>
        <p:blipFill>
          <a:blip r:embed="rId2"/>
          <a:stretch>
            <a:fillRect/>
          </a:stretch>
        </p:blipFill>
        <p:spPr>
          <a:xfrm>
            <a:off x="9648125" y="1124227"/>
            <a:ext cx="2330184" cy="3125857"/>
          </a:xfrm>
          <a:prstGeom prst="rect">
            <a:avLst/>
          </a:prstGeom>
        </p:spPr>
      </p:pic>
    </p:spTree>
    <p:extLst>
      <p:ext uri="{BB962C8B-B14F-4D97-AF65-F5344CB8AC3E}">
        <p14:creationId xmlns:p14="http://schemas.microsoft.com/office/powerpoint/2010/main" val="1439032079"/>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ndertitel 2"/>
          <p:cNvSpPr>
            <a:spLocks noGrp="1"/>
          </p:cNvSpPr>
          <p:nvPr>
            <p:ph type="subTitle" idx="1"/>
          </p:nvPr>
        </p:nvSpPr>
        <p:spPr>
          <a:xfrm>
            <a:off x="4485861" y="385418"/>
            <a:ext cx="7123043" cy="685800"/>
          </a:xfrm>
        </p:spPr>
        <p:txBody>
          <a:bodyPr>
            <a:noAutofit/>
          </a:bodyPr>
          <a:lstStyle/>
          <a:p>
            <a:r>
              <a:rPr lang="nl-NL" sz="4400" dirty="0">
                <a:latin typeface="Book Antiqua" panose="02040602050305030304" pitchFamily="18" charset="0"/>
              </a:rPr>
              <a:t>Persoonlijkheidsstoornissen</a:t>
            </a:r>
          </a:p>
        </p:txBody>
      </p:sp>
      <p:sp>
        <p:nvSpPr>
          <p:cNvPr id="4" name="Rechthoek 3"/>
          <p:cNvSpPr/>
          <p:nvPr/>
        </p:nvSpPr>
        <p:spPr>
          <a:xfrm>
            <a:off x="543339" y="1364974"/>
            <a:ext cx="11198087" cy="4093428"/>
          </a:xfrm>
          <a:prstGeom prst="rect">
            <a:avLst/>
          </a:prstGeom>
        </p:spPr>
        <p:txBody>
          <a:bodyPr wrap="square">
            <a:spAutoFit/>
          </a:bodyPr>
          <a:lstStyle/>
          <a:p>
            <a:r>
              <a:rPr lang="nl-NL" sz="2000" dirty="0">
                <a:latin typeface="Book Antiqua" panose="02040602050305030304" pitchFamily="18" charset="0"/>
              </a:rPr>
              <a:t>Categorie van psychische aandoeningen die gekenmerkt worden door een star en duurzaam patroon van gedachten, gevoelens en gedragingen die binnen de cultuur van de betrokkene duidelijk afwijken van de verwachtingen.</a:t>
            </a:r>
          </a:p>
          <a:p>
            <a:endParaRPr lang="nl-NL" sz="2000" dirty="0">
              <a:latin typeface="Book Antiqua" panose="02040602050305030304" pitchFamily="18" charset="0"/>
            </a:endParaRPr>
          </a:p>
          <a:p>
            <a:endParaRPr lang="nl-NL" sz="2000" dirty="0">
              <a:latin typeface="Book Antiqua" panose="02040602050305030304" pitchFamily="18" charset="0"/>
            </a:endParaRPr>
          </a:p>
          <a:p>
            <a:r>
              <a:rPr lang="nl-NL" sz="2000" u="sng" dirty="0">
                <a:latin typeface="Book Antiqua" panose="02040602050305030304" pitchFamily="18" charset="0"/>
              </a:rPr>
              <a:t>We onderscheiden drie hoofdvormen ( clusters)</a:t>
            </a:r>
          </a:p>
          <a:p>
            <a:endParaRPr lang="nl-NL" sz="2000" dirty="0">
              <a:latin typeface="Book Antiqua" panose="02040602050305030304" pitchFamily="18" charset="0"/>
            </a:endParaRPr>
          </a:p>
          <a:p>
            <a:endParaRPr lang="nl-NL" sz="2000" dirty="0">
              <a:latin typeface="Book Antiqua" panose="02040602050305030304" pitchFamily="18" charset="0"/>
            </a:endParaRPr>
          </a:p>
          <a:p>
            <a:r>
              <a:rPr lang="nl-NL" sz="2000" dirty="0">
                <a:solidFill>
                  <a:srgbClr val="FFFF00"/>
                </a:solidFill>
                <a:latin typeface="Book Antiqua" panose="02040602050305030304" pitchFamily="18" charset="0"/>
              </a:rPr>
              <a:t>Cluster A  </a:t>
            </a:r>
            <a:r>
              <a:rPr lang="nl-NL" sz="2000" dirty="0">
                <a:latin typeface="Book Antiqua" panose="02040602050305030304" pitchFamily="18" charset="0"/>
              </a:rPr>
              <a:t>: vreemd of excentriek gedrag</a:t>
            </a:r>
          </a:p>
          <a:p>
            <a:endParaRPr lang="nl-NL" sz="2000" dirty="0">
              <a:latin typeface="Book Antiqua" panose="02040602050305030304" pitchFamily="18" charset="0"/>
            </a:endParaRPr>
          </a:p>
          <a:p>
            <a:r>
              <a:rPr lang="nl-NL" sz="2000" dirty="0">
                <a:solidFill>
                  <a:srgbClr val="FFFF00"/>
                </a:solidFill>
                <a:latin typeface="Book Antiqua" panose="02040602050305030304" pitchFamily="18" charset="0"/>
              </a:rPr>
              <a:t>Cluster B  </a:t>
            </a:r>
            <a:r>
              <a:rPr lang="nl-NL" sz="2000" dirty="0">
                <a:latin typeface="Book Antiqua" panose="02040602050305030304" pitchFamily="18" charset="0"/>
              </a:rPr>
              <a:t>: misbruik maken van anderen</a:t>
            </a:r>
          </a:p>
          <a:p>
            <a:endParaRPr lang="nl-NL" sz="2000" dirty="0">
              <a:latin typeface="Book Antiqua" panose="02040602050305030304" pitchFamily="18" charset="0"/>
            </a:endParaRPr>
          </a:p>
          <a:p>
            <a:r>
              <a:rPr lang="nl-NL" sz="2000" dirty="0">
                <a:solidFill>
                  <a:srgbClr val="FFFF00"/>
                </a:solidFill>
                <a:latin typeface="Book Antiqua" panose="02040602050305030304" pitchFamily="18" charset="0"/>
              </a:rPr>
              <a:t>Cluster C </a:t>
            </a:r>
            <a:r>
              <a:rPr lang="nl-NL" sz="2000" dirty="0">
                <a:latin typeface="Book Antiqua" panose="02040602050305030304" pitchFamily="18" charset="0"/>
              </a:rPr>
              <a:t>: gespannen of angstig gedrag</a:t>
            </a:r>
          </a:p>
        </p:txBody>
      </p:sp>
      <p:pic>
        <p:nvPicPr>
          <p:cNvPr id="1030" name="Picture 6" descr="Afbeeldingsresultaten voor persoonlijkheidsstoornis foto"/>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268279" y="2243896"/>
            <a:ext cx="5340626" cy="436276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97049136"/>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ndertitel 2"/>
          <p:cNvSpPr>
            <a:spLocks noGrp="1"/>
          </p:cNvSpPr>
          <p:nvPr>
            <p:ph type="subTitle" idx="1"/>
          </p:nvPr>
        </p:nvSpPr>
        <p:spPr>
          <a:xfrm>
            <a:off x="4459357" y="425175"/>
            <a:ext cx="7335078" cy="685800"/>
          </a:xfrm>
        </p:spPr>
        <p:txBody>
          <a:bodyPr>
            <a:noAutofit/>
          </a:bodyPr>
          <a:lstStyle/>
          <a:p>
            <a:r>
              <a:rPr lang="nl-NL" sz="4400" dirty="0">
                <a:latin typeface="Book Antiqua" panose="02040602050305030304" pitchFamily="18" charset="0"/>
              </a:rPr>
              <a:t>Angst- en dwangstoornissen</a:t>
            </a:r>
          </a:p>
        </p:txBody>
      </p:sp>
      <p:sp>
        <p:nvSpPr>
          <p:cNvPr id="4" name="Rechthoek 3"/>
          <p:cNvSpPr/>
          <p:nvPr/>
        </p:nvSpPr>
        <p:spPr>
          <a:xfrm>
            <a:off x="4197626" y="1474954"/>
            <a:ext cx="7858539" cy="3785652"/>
          </a:xfrm>
          <a:prstGeom prst="rect">
            <a:avLst/>
          </a:prstGeom>
        </p:spPr>
        <p:txBody>
          <a:bodyPr wrap="square">
            <a:spAutoFit/>
          </a:bodyPr>
          <a:lstStyle/>
          <a:p>
            <a:r>
              <a:rPr lang="nl-NL" sz="2400" dirty="0">
                <a:latin typeface="Book Antiqua" panose="02040602050305030304" pitchFamily="18" charset="0"/>
              </a:rPr>
              <a:t>Psychische aandoening die zich kenmerkt door :</a:t>
            </a:r>
          </a:p>
          <a:p>
            <a:endParaRPr lang="nl-NL" sz="2400" dirty="0">
              <a:latin typeface="Book Antiqua" panose="02040602050305030304" pitchFamily="18" charset="0"/>
            </a:endParaRPr>
          </a:p>
          <a:p>
            <a:r>
              <a:rPr lang="nl-NL" sz="2400" dirty="0">
                <a:latin typeface="Book Antiqua" panose="02040602050305030304" pitchFamily="18" charset="0"/>
              </a:rPr>
              <a:t>Aanwezigheid van angst zonder dat daar een reële </a:t>
            </a:r>
          </a:p>
          <a:p>
            <a:r>
              <a:rPr lang="nl-NL" sz="2400" dirty="0">
                <a:latin typeface="Book Antiqua" panose="02040602050305030304" pitchFamily="18" charset="0"/>
              </a:rPr>
              <a:t>aanleiding voor is.</a:t>
            </a:r>
          </a:p>
          <a:p>
            <a:r>
              <a:rPr lang="nl-NL" sz="2400" dirty="0">
                <a:latin typeface="Book Antiqua" panose="02040602050305030304" pitchFamily="18" charset="0"/>
              </a:rPr>
              <a:t>   </a:t>
            </a:r>
          </a:p>
          <a:p>
            <a:r>
              <a:rPr lang="nl-NL" sz="2400" dirty="0">
                <a:latin typeface="Book Antiqua" panose="02040602050305030304" pitchFamily="18" charset="0"/>
              </a:rPr>
              <a:t>en/of  </a:t>
            </a:r>
          </a:p>
          <a:p>
            <a:endParaRPr lang="nl-NL" sz="2400" dirty="0">
              <a:latin typeface="Book Antiqua" panose="02040602050305030304" pitchFamily="18" charset="0"/>
            </a:endParaRPr>
          </a:p>
          <a:p>
            <a:r>
              <a:rPr lang="nl-NL" sz="2400" dirty="0">
                <a:latin typeface="Book Antiqua" panose="02040602050305030304" pitchFamily="18" charset="0"/>
              </a:rPr>
              <a:t>Obsessieve drang om bepaalde handelingen uit te </a:t>
            </a:r>
          </a:p>
          <a:p>
            <a:r>
              <a:rPr lang="nl-NL" sz="2400" dirty="0">
                <a:latin typeface="Book Antiqua" panose="02040602050305030304" pitchFamily="18" charset="0"/>
              </a:rPr>
              <a:t>voeren,  of door zichzelf herhalende dwanggedachten waartegen de persoon geen weerstand kan bieden</a:t>
            </a:r>
          </a:p>
        </p:txBody>
      </p:sp>
      <p:pic>
        <p:nvPicPr>
          <p:cNvPr id="5" name="Afbeelding 4"/>
          <p:cNvPicPr>
            <a:picLocks noChangeAspect="1"/>
          </p:cNvPicPr>
          <p:nvPr/>
        </p:nvPicPr>
        <p:blipFill>
          <a:blip r:embed="rId2"/>
          <a:stretch>
            <a:fillRect/>
          </a:stretch>
        </p:blipFill>
        <p:spPr>
          <a:xfrm>
            <a:off x="172279" y="1474954"/>
            <a:ext cx="3829878" cy="4031451"/>
          </a:xfrm>
          <a:prstGeom prst="rect">
            <a:avLst/>
          </a:prstGeom>
        </p:spPr>
      </p:pic>
    </p:spTree>
    <p:extLst>
      <p:ext uri="{BB962C8B-B14F-4D97-AF65-F5344CB8AC3E}">
        <p14:creationId xmlns:p14="http://schemas.microsoft.com/office/powerpoint/2010/main" val="41659004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ndertitel 2"/>
          <p:cNvSpPr>
            <a:spLocks noGrp="1"/>
          </p:cNvSpPr>
          <p:nvPr>
            <p:ph type="subTitle" idx="1"/>
          </p:nvPr>
        </p:nvSpPr>
        <p:spPr>
          <a:xfrm>
            <a:off x="7745896" y="464932"/>
            <a:ext cx="3028122" cy="685800"/>
          </a:xfrm>
        </p:spPr>
        <p:txBody>
          <a:bodyPr>
            <a:noAutofit/>
          </a:bodyPr>
          <a:lstStyle/>
          <a:p>
            <a:r>
              <a:rPr lang="nl-NL" sz="4400" dirty="0">
                <a:latin typeface="Book Antiqua" panose="02040602050305030304" pitchFamily="18" charset="0"/>
              </a:rPr>
              <a:t>Parafilieën </a:t>
            </a:r>
          </a:p>
        </p:txBody>
      </p:sp>
      <p:sp>
        <p:nvSpPr>
          <p:cNvPr id="4" name="Rechthoek 3"/>
          <p:cNvSpPr/>
          <p:nvPr/>
        </p:nvSpPr>
        <p:spPr>
          <a:xfrm>
            <a:off x="384313" y="1524000"/>
            <a:ext cx="11383617" cy="830997"/>
          </a:xfrm>
          <a:prstGeom prst="rect">
            <a:avLst/>
          </a:prstGeom>
        </p:spPr>
        <p:txBody>
          <a:bodyPr wrap="square">
            <a:spAutoFit/>
          </a:bodyPr>
          <a:lstStyle/>
          <a:p>
            <a:r>
              <a:rPr lang="nl-NL" sz="2400" dirty="0">
                <a:latin typeface="Book Antiqua" panose="02040602050305030304" pitchFamily="18" charset="0"/>
              </a:rPr>
              <a:t>Verzamelnaam van een groep seksuele gedragingen of fantasieën die over het algemeen als afwijkend van de heersende normen worden beschouwd.</a:t>
            </a:r>
          </a:p>
        </p:txBody>
      </p:sp>
      <p:pic>
        <p:nvPicPr>
          <p:cNvPr id="5" name="Afbeelding 4"/>
          <p:cNvPicPr>
            <a:picLocks noChangeAspect="1"/>
          </p:cNvPicPr>
          <p:nvPr/>
        </p:nvPicPr>
        <p:blipFill>
          <a:blip r:embed="rId2"/>
          <a:stretch>
            <a:fillRect/>
          </a:stretch>
        </p:blipFill>
        <p:spPr>
          <a:xfrm>
            <a:off x="8172173" y="2847535"/>
            <a:ext cx="3595757" cy="3595757"/>
          </a:xfrm>
          <a:prstGeom prst="rect">
            <a:avLst/>
          </a:prstGeom>
        </p:spPr>
      </p:pic>
      <p:pic>
        <p:nvPicPr>
          <p:cNvPr id="6" name="Afbeelding 5"/>
          <p:cNvPicPr>
            <a:picLocks noChangeAspect="1"/>
          </p:cNvPicPr>
          <p:nvPr/>
        </p:nvPicPr>
        <p:blipFill>
          <a:blip r:embed="rId3"/>
          <a:stretch>
            <a:fillRect/>
          </a:stretch>
        </p:blipFill>
        <p:spPr>
          <a:xfrm>
            <a:off x="4824896" y="2607892"/>
            <a:ext cx="2921000" cy="3835400"/>
          </a:xfrm>
          <a:prstGeom prst="rect">
            <a:avLst/>
          </a:prstGeom>
        </p:spPr>
      </p:pic>
      <p:pic>
        <p:nvPicPr>
          <p:cNvPr id="7" name="Afbeelding 6"/>
          <p:cNvPicPr>
            <a:picLocks noChangeAspect="1"/>
          </p:cNvPicPr>
          <p:nvPr/>
        </p:nvPicPr>
        <p:blipFill>
          <a:blip r:embed="rId4"/>
          <a:stretch>
            <a:fillRect/>
          </a:stretch>
        </p:blipFill>
        <p:spPr>
          <a:xfrm>
            <a:off x="0" y="3094909"/>
            <a:ext cx="4552183" cy="3348383"/>
          </a:xfrm>
          <a:prstGeom prst="rect">
            <a:avLst/>
          </a:prstGeom>
        </p:spPr>
      </p:pic>
    </p:spTree>
    <p:extLst>
      <p:ext uri="{BB962C8B-B14F-4D97-AF65-F5344CB8AC3E}">
        <p14:creationId xmlns:p14="http://schemas.microsoft.com/office/powerpoint/2010/main" val="359909357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fallOver"/>
      </p:transition>
    </mc:Choice>
    <mc:Fallback xmlns="">
      <p:transition spd="slow">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ndertitel 2"/>
          <p:cNvSpPr>
            <a:spLocks noGrp="1"/>
          </p:cNvSpPr>
          <p:nvPr>
            <p:ph type="subTitle" idx="1"/>
          </p:nvPr>
        </p:nvSpPr>
        <p:spPr>
          <a:xfrm>
            <a:off x="1981200" y="120376"/>
            <a:ext cx="10210800" cy="685800"/>
          </a:xfrm>
        </p:spPr>
        <p:txBody>
          <a:bodyPr>
            <a:noAutofit/>
          </a:bodyPr>
          <a:lstStyle/>
          <a:p>
            <a:r>
              <a:rPr lang="nl-NL" sz="4400" dirty="0">
                <a:latin typeface="Book Antiqua" panose="02040602050305030304" pitchFamily="18" charset="0"/>
              </a:rPr>
              <a:t>DSM: </a:t>
            </a:r>
            <a:r>
              <a:rPr lang="nl-NL" sz="4400" dirty="0" err="1">
                <a:latin typeface="Book Antiqua" panose="02040602050305030304" pitchFamily="18" charset="0"/>
              </a:rPr>
              <a:t>Diagnostical</a:t>
            </a:r>
            <a:r>
              <a:rPr lang="nl-NL" sz="4400" dirty="0">
                <a:latin typeface="Book Antiqua" panose="02040602050305030304" pitchFamily="18" charset="0"/>
              </a:rPr>
              <a:t> Statistical Manuel</a:t>
            </a:r>
          </a:p>
        </p:txBody>
      </p:sp>
      <p:sp>
        <p:nvSpPr>
          <p:cNvPr id="5" name="Tekstvak 4"/>
          <p:cNvSpPr txBox="1"/>
          <p:nvPr/>
        </p:nvSpPr>
        <p:spPr>
          <a:xfrm>
            <a:off x="397565" y="967409"/>
            <a:ext cx="10999304" cy="4524315"/>
          </a:xfrm>
          <a:prstGeom prst="rect">
            <a:avLst/>
          </a:prstGeom>
          <a:noFill/>
        </p:spPr>
        <p:txBody>
          <a:bodyPr wrap="square" rtlCol="0">
            <a:spAutoFit/>
          </a:bodyPr>
          <a:lstStyle/>
          <a:p>
            <a:r>
              <a:rPr lang="nl-NL" sz="2400" dirty="0">
                <a:solidFill>
                  <a:srgbClr val="FFFF00"/>
                </a:solidFill>
                <a:latin typeface="Book Antiqua" panose="02040602050305030304" pitchFamily="18" charset="0"/>
              </a:rPr>
              <a:t>Diagnostisch handboek van de psychiatrie</a:t>
            </a:r>
          </a:p>
          <a:p>
            <a:endParaRPr lang="nl-NL" sz="2400" dirty="0">
              <a:latin typeface="Book Antiqua" panose="02040602050305030304" pitchFamily="18" charset="0"/>
            </a:endParaRPr>
          </a:p>
          <a:p>
            <a:pPr marL="342900" indent="-342900">
              <a:buFont typeface="Arial" panose="020B0604020202020204" pitchFamily="34" charset="0"/>
              <a:buChar char="•"/>
            </a:pPr>
            <a:r>
              <a:rPr lang="nl-NL" sz="2000" dirty="0">
                <a:solidFill>
                  <a:srgbClr val="FFFF00"/>
                </a:solidFill>
                <a:latin typeface="Book Antiqua" panose="02040602050305030304" pitchFamily="18" charset="0"/>
              </a:rPr>
              <a:t>Noodzakelijk</a:t>
            </a:r>
            <a:r>
              <a:rPr lang="nl-NL" sz="2000" dirty="0">
                <a:latin typeface="Book Antiqua" panose="02040602050305030304" pitchFamily="18" charset="0"/>
              </a:rPr>
              <a:t> geworden om een einde te maken aan de grote internationale spraakverwarring in de literatuur over psychische aandoeningen. Termen als "depressie" of "psychose" werden door verschillende auteurs heel anders ingevuld en waren vaak ook nationaal gekleurd.</a:t>
            </a:r>
          </a:p>
          <a:p>
            <a:endParaRPr lang="nl-NL" sz="2000" dirty="0">
              <a:latin typeface="Book Antiqua" panose="02040602050305030304" pitchFamily="18" charset="0"/>
            </a:endParaRPr>
          </a:p>
          <a:p>
            <a:pPr marL="342900" indent="-342900">
              <a:buFont typeface="Arial" panose="020B0604020202020204" pitchFamily="34" charset="0"/>
              <a:buChar char="•"/>
            </a:pPr>
            <a:r>
              <a:rPr lang="nl-NL" sz="2000" dirty="0">
                <a:latin typeface="Book Antiqua" panose="02040602050305030304" pitchFamily="18" charset="0"/>
              </a:rPr>
              <a:t>Brengt meer </a:t>
            </a:r>
            <a:r>
              <a:rPr lang="nl-NL" sz="2000" dirty="0">
                <a:solidFill>
                  <a:srgbClr val="FFFF00"/>
                </a:solidFill>
                <a:latin typeface="Book Antiqua" panose="02040602050305030304" pitchFamily="18" charset="0"/>
              </a:rPr>
              <a:t>eenheid</a:t>
            </a:r>
            <a:r>
              <a:rPr lang="nl-NL" sz="2000" dirty="0">
                <a:latin typeface="Book Antiqua" panose="02040602050305030304" pitchFamily="18" charset="0"/>
              </a:rPr>
              <a:t>  in diagnosen: Beschrijft alle symptomen duidelijk . </a:t>
            </a:r>
          </a:p>
          <a:p>
            <a:pPr marL="342900" indent="-342900">
              <a:buFont typeface="Arial" panose="020B0604020202020204" pitchFamily="34" charset="0"/>
              <a:buChar char="•"/>
            </a:pPr>
            <a:endParaRPr lang="nl-NL" sz="2000" dirty="0">
              <a:latin typeface="Book Antiqua" panose="02040602050305030304" pitchFamily="18" charset="0"/>
            </a:endParaRPr>
          </a:p>
          <a:p>
            <a:pPr marL="342900" indent="-342900">
              <a:buFont typeface="Arial" panose="020B0604020202020204" pitchFamily="34" charset="0"/>
              <a:buChar char="•"/>
            </a:pPr>
            <a:r>
              <a:rPr lang="nl-NL" sz="2000" dirty="0">
                <a:solidFill>
                  <a:srgbClr val="FFFF00"/>
                </a:solidFill>
                <a:latin typeface="Book Antiqua" panose="02040602050305030304" pitchFamily="18" charset="0"/>
              </a:rPr>
              <a:t>Definieert</a:t>
            </a:r>
            <a:r>
              <a:rPr lang="nl-NL" sz="2000" dirty="0">
                <a:latin typeface="Book Antiqua" panose="02040602050305030304" pitchFamily="18" charset="0"/>
              </a:rPr>
              <a:t> </a:t>
            </a:r>
            <a:r>
              <a:rPr lang="nl-NL" sz="2000" i="1" dirty="0">
                <a:latin typeface="Book Antiqua" panose="02040602050305030304" pitchFamily="18" charset="0"/>
              </a:rPr>
              <a:t>precies</a:t>
            </a:r>
            <a:r>
              <a:rPr lang="nl-NL" sz="2000" dirty="0">
                <a:latin typeface="Book Antiqua" panose="02040602050305030304" pitchFamily="18" charset="0"/>
              </a:rPr>
              <a:t> te </a:t>
            </a:r>
            <a:r>
              <a:rPr lang="nl-NL" sz="2000" i="1" dirty="0">
                <a:latin typeface="Book Antiqua" panose="02040602050305030304" pitchFamily="18" charset="0"/>
              </a:rPr>
              <a:t>welke</a:t>
            </a:r>
            <a:r>
              <a:rPr lang="nl-NL" sz="2000" dirty="0">
                <a:latin typeface="Book Antiqua" panose="02040602050305030304" pitchFamily="18" charset="0"/>
              </a:rPr>
              <a:t> symptomen kunnen voorkomen bij een ziektebeeld en </a:t>
            </a:r>
            <a:r>
              <a:rPr lang="nl-NL" sz="2000" i="1" dirty="0">
                <a:latin typeface="Book Antiqua" panose="02040602050305030304" pitchFamily="18" charset="0"/>
              </a:rPr>
              <a:t>hoeveel</a:t>
            </a:r>
            <a:r>
              <a:rPr lang="nl-NL" sz="2000" dirty="0">
                <a:latin typeface="Book Antiqua" panose="02040602050305030304" pitchFamily="18" charset="0"/>
              </a:rPr>
              <a:t> symptomen aanwezig dienen te zijn, voordat er gesproken kan worden van een bepaald syndroom of ziektebeeld . </a:t>
            </a:r>
          </a:p>
          <a:p>
            <a:pPr marL="342900" indent="-342900">
              <a:buFont typeface="Arial" panose="020B0604020202020204" pitchFamily="34" charset="0"/>
              <a:buChar char="•"/>
            </a:pPr>
            <a:endParaRPr lang="nl-NL" sz="2000" dirty="0">
              <a:latin typeface="Book Antiqua" panose="02040602050305030304" pitchFamily="18" charset="0"/>
            </a:endParaRPr>
          </a:p>
          <a:p>
            <a:pPr marL="342900" indent="-342900">
              <a:buFont typeface="Arial" panose="020B0604020202020204" pitchFamily="34" charset="0"/>
              <a:buChar char="•"/>
            </a:pPr>
            <a:r>
              <a:rPr lang="nl-NL" sz="2000" dirty="0">
                <a:latin typeface="Book Antiqua" panose="02040602050305030304" pitchFamily="18" charset="0"/>
              </a:rPr>
              <a:t>Beschrijft alleen symptomen en </a:t>
            </a:r>
            <a:r>
              <a:rPr lang="nl-NL" sz="2000" dirty="0">
                <a:solidFill>
                  <a:srgbClr val="FFFF00"/>
                </a:solidFill>
                <a:latin typeface="Book Antiqua" panose="02040602050305030304" pitchFamily="18" charset="0"/>
              </a:rPr>
              <a:t>geen oorzaken</a:t>
            </a:r>
            <a:endParaRPr lang="nl-NL" sz="2400" dirty="0">
              <a:solidFill>
                <a:srgbClr val="FFFF00"/>
              </a:solidFill>
              <a:latin typeface="Book Antiqua" panose="02040602050305030304" pitchFamily="18" charset="0"/>
            </a:endParaRPr>
          </a:p>
        </p:txBody>
      </p:sp>
    </p:spTree>
    <p:extLst>
      <p:ext uri="{BB962C8B-B14F-4D97-AF65-F5344CB8AC3E}">
        <p14:creationId xmlns:p14="http://schemas.microsoft.com/office/powerpoint/2010/main" val="406037512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ndertitel 2"/>
          <p:cNvSpPr>
            <a:spLocks noGrp="1"/>
          </p:cNvSpPr>
          <p:nvPr>
            <p:ph type="subTitle" idx="1"/>
          </p:nvPr>
        </p:nvSpPr>
        <p:spPr>
          <a:xfrm>
            <a:off x="2392018" y="597453"/>
            <a:ext cx="9448800" cy="685800"/>
          </a:xfrm>
        </p:spPr>
        <p:txBody>
          <a:bodyPr>
            <a:normAutofit lnSpcReduction="10000"/>
          </a:bodyPr>
          <a:lstStyle/>
          <a:p>
            <a:r>
              <a:rPr lang="nl-NL" sz="4400" dirty="0">
                <a:latin typeface="Book Antiqua" panose="02040602050305030304" pitchFamily="18" charset="0"/>
              </a:rPr>
              <a:t>DSM: </a:t>
            </a:r>
            <a:r>
              <a:rPr lang="nl-NL" sz="4400" dirty="0" err="1">
                <a:latin typeface="Book Antiqua" panose="02040602050305030304" pitchFamily="18" charset="0"/>
              </a:rPr>
              <a:t>Diagnostical</a:t>
            </a:r>
            <a:r>
              <a:rPr lang="nl-NL" sz="4400" dirty="0">
                <a:latin typeface="Book Antiqua" panose="02040602050305030304" pitchFamily="18" charset="0"/>
              </a:rPr>
              <a:t> Statistical Manuel</a:t>
            </a:r>
          </a:p>
          <a:p>
            <a:endParaRPr lang="nl-NL" dirty="0"/>
          </a:p>
          <a:p>
            <a:endParaRPr lang="nl-NL" dirty="0"/>
          </a:p>
        </p:txBody>
      </p:sp>
      <p:sp>
        <p:nvSpPr>
          <p:cNvPr id="4" name="Tekstvak 3"/>
          <p:cNvSpPr txBox="1"/>
          <p:nvPr/>
        </p:nvSpPr>
        <p:spPr>
          <a:xfrm>
            <a:off x="238539" y="1391478"/>
            <a:ext cx="11449878" cy="4555093"/>
          </a:xfrm>
          <a:prstGeom prst="rect">
            <a:avLst/>
          </a:prstGeom>
          <a:noFill/>
        </p:spPr>
        <p:txBody>
          <a:bodyPr wrap="square" rtlCol="0">
            <a:spAutoFit/>
          </a:bodyPr>
          <a:lstStyle/>
          <a:p>
            <a:r>
              <a:rPr lang="nl-NL" sz="1600" u="sng" dirty="0">
                <a:latin typeface="Book Antiqua" panose="02040602050305030304" pitchFamily="18" charset="0"/>
              </a:rPr>
              <a:t>De belangrijkste classificatie in DSM-IV is de indeling van de diagnoses op 5 assen: </a:t>
            </a:r>
          </a:p>
          <a:p>
            <a:endParaRPr lang="nl-NL" sz="1600" dirty="0">
              <a:latin typeface="Book Antiqua" panose="02040602050305030304" pitchFamily="18" charset="0"/>
            </a:endParaRPr>
          </a:p>
          <a:p>
            <a:r>
              <a:rPr lang="nl-NL" sz="1600" b="1" dirty="0">
                <a:latin typeface="Book Antiqua" panose="02040602050305030304" pitchFamily="18" charset="0"/>
              </a:rPr>
              <a:t>As 1 Klinische stoornis</a:t>
            </a:r>
            <a:r>
              <a:rPr lang="nl-NL" sz="1600" dirty="0">
                <a:latin typeface="Book Antiqua" panose="02040602050305030304" pitchFamily="18" charset="0"/>
              </a:rPr>
              <a:t> (de hoofddiagnose) Meestal de reden waarom het contact met de hulpverlener is gemaakt.</a:t>
            </a:r>
            <a:br>
              <a:rPr lang="nl-NL" sz="1600" dirty="0">
                <a:latin typeface="Book Antiqua" panose="02040602050305030304" pitchFamily="18" charset="0"/>
              </a:rPr>
            </a:br>
            <a:br>
              <a:rPr lang="nl-NL" sz="1600" dirty="0">
                <a:latin typeface="Book Antiqua" panose="02040602050305030304" pitchFamily="18" charset="0"/>
              </a:rPr>
            </a:br>
            <a:r>
              <a:rPr lang="nl-NL" sz="1600" b="1" dirty="0">
                <a:latin typeface="Book Antiqua" panose="02040602050305030304" pitchFamily="18" charset="0"/>
              </a:rPr>
              <a:t>As 2 Persoonlijkheidsstoornissen</a:t>
            </a:r>
            <a:r>
              <a:rPr lang="nl-NL" sz="1600" dirty="0">
                <a:latin typeface="Book Antiqua" panose="02040602050305030304" pitchFamily="18" charset="0"/>
              </a:rPr>
              <a:t> (ontwikkelingsstoornissen, eigenschappen of trekken) : Wat speelt er al langer  waar is het in de ontwikkeling mis gegaan, welke kenmerken van stoornissen zijn aanwezig..</a:t>
            </a:r>
            <a:br>
              <a:rPr lang="nl-NL" sz="1600" dirty="0">
                <a:latin typeface="Book Antiqua" panose="02040602050305030304" pitchFamily="18" charset="0"/>
              </a:rPr>
            </a:br>
            <a:br>
              <a:rPr lang="nl-NL" sz="1600" dirty="0">
                <a:latin typeface="Book Antiqua" panose="02040602050305030304" pitchFamily="18" charset="0"/>
              </a:rPr>
            </a:br>
            <a:r>
              <a:rPr lang="nl-NL" sz="1600" b="1" dirty="0">
                <a:latin typeface="Book Antiqua" panose="02040602050305030304" pitchFamily="18" charset="0"/>
              </a:rPr>
              <a:t>As 3 Lichamelijke ziekten</a:t>
            </a:r>
            <a:r>
              <a:rPr lang="nl-NL" sz="1600" dirty="0">
                <a:latin typeface="Book Antiqua" panose="02040602050305030304" pitchFamily="18" charset="0"/>
              </a:rPr>
              <a:t> (mogelijke samenhang): Lichamelijke afwijkingen kunnen samenhangen met de stoornis of bepalend zijn voor de behandeling.</a:t>
            </a:r>
            <a:br>
              <a:rPr lang="nl-NL" sz="1600" dirty="0">
                <a:latin typeface="Book Antiqua" panose="02040602050305030304" pitchFamily="18" charset="0"/>
              </a:rPr>
            </a:br>
            <a:br>
              <a:rPr lang="nl-NL" sz="1600" dirty="0">
                <a:latin typeface="Book Antiqua" panose="02040602050305030304" pitchFamily="18" charset="0"/>
              </a:rPr>
            </a:br>
            <a:r>
              <a:rPr lang="nl-NL" sz="1600" b="1" dirty="0">
                <a:latin typeface="Book Antiqua" panose="02040602050305030304" pitchFamily="18" charset="0"/>
              </a:rPr>
              <a:t>As 4 Psychosociale en omgevingsfactoren</a:t>
            </a:r>
            <a:r>
              <a:rPr lang="nl-NL" sz="1600" dirty="0">
                <a:latin typeface="Book Antiqua" panose="02040602050305030304" pitchFamily="18" charset="0"/>
              </a:rPr>
              <a:t> (gebeurtenissen met een stressfactor) die de diagnose en behandeling kunnen beïnvloeden ( bijvoorbeeld scheiding maar dit kan ook een nieuwe baan zijn.)</a:t>
            </a:r>
          </a:p>
          <a:p>
            <a:br>
              <a:rPr lang="nl-NL" sz="1600" dirty="0">
                <a:latin typeface="Book Antiqua" panose="02040602050305030304" pitchFamily="18" charset="0"/>
              </a:rPr>
            </a:br>
            <a:r>
              <a:rPr lang="nl-NL" sz="1600" b="1" dirty="0">
                <a:latin typeface="Book Antiqua" panose="02040602050305030304" pitchFamily="18" charset="0"/>
              </a:rPr>
              <a:t>As 5 Algehele beoordeling van het functioneren</a:t>
            </a:r>
            <a:r>
              <a:rPr lang="nl-NL" sz="1600" dirty="0">
                <a:latin typeface="Book Antiqua" panose="02040602050305030304" pitchFamily="18" charset="0"/>
              </a:rPr>
              <a:t> (Global </a:t>
            </a:r>
            <a:r>
              <a:rPr lang="nl-NL" sz="1600" dirty="0" err="1">
                <a:latin typeface="Book Antiqua" panose="02040602050305030304" pitchFamily="18" charset="0"/>
              </a:rPr>
              <a:t>Assement</a:t>
            </a:r>
            <a:r>
              <a:rPr lang="nl-NL" sz="1600" dirty="0">
                <a:latin typeface="Book Antiqua" panose="02040602050305030304" pitchFamily="18" charset="0"/>
              </a:rPr>
              <a:t> of </a:t>
            </a:r>
            <a:r>
              <a:rPr lang="nl-NL" sz="1600" dirty="0" err="1">
                <a:latin typeface="Book Antiqua" panose="02040602050305030304" pitchFamily="18" charset="0"/>
              </a:rPr>
              <a:t>Functioning</a:t>
            </a:r>
            <a:r>
              <a:rPr lang="nl-NL" sz="1600" dirty="0">
                <a:latin typeface="Book Antiqua" panose="02040602050305030304" pitchFamily="18" charset="0"/>
              </a:rPr>
              <a:t> </a:t>
            </a:r>
            <a:r>
              <a:rPr lang="nl-NL" sz="1600" dirty="0" err="1">
                <a:latin typeface="Book Antiqua" panose="02040602050305030304" pitchFamily="18" charset="0"/>
              </a:rPr>
              <a:t>Scale</a:t>
            </a:r>
            <a:r>
              <a:rPr lang="nl-NL" sz="1600" dirty="0">
                <a:latin typeface="Book Antiqua" panose="02040602050305030304" pitchFamily="18" charset="0"/>
              </a:rPr>
              <a:t>, GAF)</a:t>
            </a:r>
            <a:br>
              <a:rPr lang="nl-NL" sz="1600" dirty="0">
                <a:latin typeface="Book Antiqua" panose="02040602050305030304" pitchFamily="18" charset="0"/>
              </a:rPr>
            </a:br>
            <a:r>
              <a:rPr lang="nl-NL" sz="1600" dirty="0">
                <a:latin typeface="Book Antiqua" panose="02040602050305030304" pitchFamily="18" charset="0"/>
              </a:rPr>
              <a:t>As 5 beoordeelt het globale functioneren met een cijfer (op een schaal van 0 tot 100), hoe goed kan de betrokkene nog functioneren in zijn omgeving.</a:t>
            </a:r>
            <a:br>
              <a:rPr lang="nl-NL" sz="1600" dirty="0">
                <a:latin typeface="Book Antiqua" panose="02040602050305030304" pitchFamily="18" charset="0"/>
              </a:rPr>
            </a:br>
            <a:endParaRPr lang="nl-NL" sz="1600" dirty="0">
              <a:latin typeface="Book Antiqua" panose="02040602050305030304" pitchFamily="18" charset="0"/>
            </a:endParaRPr>
          </a:p>
          <a:p>
            <a:endParaRPr lang="nl-NL" dirty="0"/>
          </a:p>
        </p:txBody>
      </p:sp>
    </p:spTree>
    <p:extLst>
      <p:ext uri="{BB962C8B-B14F-4D97-AF65-F5344CB8AC3E}">
        <p14:creationId xmlns:p14="http://schemas.microsoft.com/office/powerpoint/2010/main" val="273222511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76869" y="278702"/>
            <a:ext cx="10976113" cy="1593575"/>
          </a:xfrm>
        </p:spPr>
        <p:txBody>
          <a:bodyPr>
            <a:normAutofit/>
          </a:bodyPr>
          <a:lstStyle/>
          <a:p>
            <a:pPr algn="l"/>
            <a:r>
              <a:rPr lang="nl-NL" sz="2400" cap="none" dirty="0">
                <a:latin typeface="Book Antiqua" panose="02040602050305030304" pitchFamily="18" charset="0"/>
              </a:rPr>
              <a:t>Een mens staat doorlopend onder invloed van zijn omgeving. Deze invloed bepaalt zijn denken en doen. Ook afkomst en genetische factoren zijn maatgevend voor zijn gedrag. Welke aspecten sturen het gedrag ?</a:t>
            </a:r>
          </a:p>
        </p:txBody>
      </p:sp>
      <p:sp>
        <p:nvSpPr>
          <p:cNvPr id="3" name="Tijdelijke aanduiding voor inhoud 2"/>
          <p:cNvSpPr>
            <a:spLocks noGrp="1"/>
          </p:cNvSpPr>
          <p:nvPr>
            <p:ph idx="1"/>
          </p:nvPr>
        </p:nvSpPr>
        <p:spPr>
          <a:xfrm>
            <a:off x="165295" y="2339632"/>
            <a:ext cx="10820400" cy="2417197"/>
          </a:xfrm>
        </p:spPr>
        <p:txBody>
          <a:bodyPr/>
          <a:lstStyle/>
          <a:p>
            <a:r>
              <a:rPr lang="nl-NL" sz="2400" b="1" dirty="0">
                <a:latin typeface="Book Antiqua" panose="02040602050305030304" pitchFamily="18" charset="0"/>
              </a:rPr>
              <a:t>Fysische en geografische factoren</a:t>
            </a:r>
          </a:p>
          <a:p>
            <a:r>
              <a:rPr lang="nl-NL" sz="2400" b="1" dirty="0">
                <a:latin typeface="Book Antiqua" panose="02040602050305030304" pitchFamily="18" charset="0"/>
              </a:rPr>
              <a:t>Culturele en spirituele factoren</a:t>
            </a:r>
          </a:p>
          <a:p>
            <a:r>
              <a:rPr lang="nl-NL" sz="2400" b="1" dirty="0">
                <a:latin typeface="Book Antiqua" panose="02040602050305030304" pitchFamily="18" charset="0"/>
              </a:rPr>
              <a:t>Sociale factoren</a:t>
            </a:r>
          </a:p>
          <a:p>
            <a:r>
              <a:rPr lang="nl-NL" sz="2400" b="1" dirty="0">
                <a:latin typeface="Book Antiqua" panose="02040602050305030304" pitchFamily="18" charset="0"/>
              </a:rPr>
              <a:t>Fysieke factoren</a:t>
            </a:r>
          </a:p>
          <a:p>
            <a:r>
              <a:rPr lang="nl-NL" sz="2400" dirty="0">
                <a:latin typeface="Book Antiqua" panose="02040602050305030304" pitchFamily="18" charset="0"/>
              </a:rPr>
              <a:t>Psychische factoren</a:t>
            </a:r>
          </a:p>
          <a:p>
            <a:endParaRPr lang="nl-NL" sz="2400" dirty="0">
              <a:latin typeface="Book Antiqua" panose="02040602050305030304" pitchFamily="18" charset="0"/>
            </a:endParaRPr>
          </a:p>
          <a:p>
            <a:endParaRPr lang="nl-NL" sz="2400" dirty="0">
              <a:latin typeface="Book Antiqua" panose="02040602050305030304" pitchFamily="18" charset="0"/>
            </a:endParaRPr>
          </a:p>
          <a:p>
            <a:endParaRPr lang="nl-NL" sz="2400" dirty="0">
              <a:latin typeface="Book Antiqua" panose="02040602050305030304" pitchFamily="18" charset="0"/>
            </a:endParaRPr>
          </a:p>
          <a:p>
            <a:endParaRPr lang="nl-NL" sz="2400" dirty="0">
              <a:latin typeface="Book Antiqua" panose="02040602050305030304" pitchFamily="18" charset="0"/>
            </a:endParaRPr>
          </a:p>
          <a:p>
            <a:endParaRPr lang="nl-NL" dirty="0"/>
          </a:p>
        </p:txBody>
      </p:sp>
      <p:pic>
        <p:nvPicPr>
          <p:cNvPr id="4" name="Afbeelding 3"/>
          <p:cNvPicPr>
            <a:picLocks noChangeAspect="1"/>
          </p:cNvPicPr>
          <p:nvPr/>
        </p:nvPicPr>
        <p:blipFill>
          <a:blip r:embed="rId2"/>
          <a:stretch>
            <a:fillRect/>
          </a:stretch>
        </p:blipFill>
        <p:spPr>
          <a:xfrm>
            <a:off x="5251937" y="2339632"/>
            <a:ext cx="6544603" cy="3681339"/>
          </a:xfrm>
          <a:prstGeom prst="rect">
            <a:avLst/>
          </a:prstGeom>
        </p:spPr>
      </p:pic>
    </p:spTree>
    <p:extLst>
      <p:ext uri="{BB962C8B-B14F-4D97-AF65-F5344CB8AC3E}">
        <p14:creationId xmlns:p14="http://schemas.microsoft.com/office/powerpoint/2010/main" val="194145727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ndertitel 2"/>
          <p:cNvSpPr>
            <a:spLocks noGrp="1"/>
          </p:cNvSpPr>
          <p:nvPr>
            <p:ph type="subTitle" idx="1"/>
          </p:nvPr>
        </p:nvSpPr>
        <p:spPr>
          <a:xfrm>
            <a:off x="905940" y="415796"/>
            <a:ext cx="9448800" cy="685800"/>
          </a:xfrm>
        </p:spPr>
        <p:txBody>
          <a:bodyPr>
            <a:normAutofit/>
          </a:bodyPr>
          <a:lstStyle/>
          <a:p>
            <a:r>
              <a:rPr lang="nl-NL" sz="3600" b="1" dirty="0">
                <a:latin typeface="Book Antiqua" panose="02040602050305030304" pitchFamily="18" charset="0"/>
              </a:rPr>
              <a:t>Fysische en geografische factoren</a:t>
            </a:r>
            <a:endParaRPr lang="nl-NL" sz="3600" dirty="0">
              <a:latin typeface="Book Antiqua" panose="02040602050305030304" pitchFamily="18" charset="0"/>
            </a:endParaRPr>
          </a:p>
        </p:txBody>
      </p:sp>
      <p:pic>
        <p:nvPicPr>
          <p:cNvPr id="4" name="Afbeelding 3"/>
          <p:cNvPicPr>
            <a:picLocks noChangeAspect="1"/>
          </p:cNvPicPr>
          <p:nvPr/>
        </p:nvPicPr>
        <p:blipFill>
          <a:blip r:embed="rId2"/>
          <a:stretch>
            <a:fillRect/>
          </a:stretch>
        </p:blipFill>
        <p:spPr>
          <a:xfrm>
            <a:off x="281354" y="1266093"/>
            <a:ext cx="6795138" cy="5235248"/>
          </a:xfrm>
          <a:prstGeom prst="rect">
            <a:avLst/>
          </a:prstGeom>
        </p:spPr>
      </p:pic>
      <p:sp>
        <p:nvSpPr>
          <p:cNvPr id="5" name="Tekstvak 4"/>
          <p:cNvSpPr txBox="1"/>
          <p:nvPr/>
        </p:nvSpPr>
        <p:spPr>
          <a:xfrm>
            <a:off x="7287065" y="1434905"/>
            <a:ext cx="4065563" cy="3693319"/>
          </a:xfrm>
          <a:prstGeom prst="rect">
            <a:avLst/>
          </a:prstGeom>
          <a:noFill/>
        </p:spPr>
        <p:txBody>
          <a:bodyPr wrap="square" rtlCol="0">
            <a:spAutoFit/>
          </a:bodyPr>
          <a:lstStyle/>
          <a:p>
            <a:r>
              <a:rPr lang="nl-NL" sz="3600" dirty="0">
                <a:latin typeface="Book Antiqua" panose="02040602050305030304" pitchFamily="18" charset="0"/>
              </a:rPr>
              <a:t>Aantal zonne-uren</a:t>
            </a:r>
          </a:p>
          <a:p>
            <a:r>
              <a:rPr lang="nl-NL" sz="3600" dirty="0">
                <a:latin typeface="Book Antiqua" panose="02040602050305030304" pitchFamily="18" charset="0"/>
              </a:rPr>
              <a:t>Klimaat</a:t>
            </a:r>
          </a:p>
          <a:p>
            <a:r>
              <a:rPr lang="nl-NL" sz="3600" dirty="0">
                <a:latin typeface="Book Antiqua" panose="02040602050305030304" pitchFamily="18" charset="0"/>
              </a:rPr>
              <a:t>Landschap</a:t>
            </a:r>
          </a:p>
          <a:p>
            <a:r>
              <a:rPr lang="nl-NL" sz="3600" dirty="0">
                <a:latin typeface="Book Antiqua" panose="02040602050305030304" pitchFamily="18" charset="0"/>
              </a:rPr>
              <a:t>Stad- platteland</a:t>
            </a:r>
          </a:p>
          <a:p>
            <a:r>
              <a:rPr lang="nl-NL" sz="3600" dirty="0">
                <a:latin typeface="Book Antiqua" panose="02040602050305030304" pitchFamily="18" charset="0"/>
              </a:rPr>
              <a:t>Aanwezigheid van water</a:t>
            </a:r>
          </a:p>
          <a:p>
            <a:endParaRPr lang="nl-NL" dirty="0"/>
          </a:p>
        </p:txBody>
      </p:sp>
    </p:spTree>
    <p:extLst>
      <p:ext uri="{BB962C8B-B14F-4D97-AF65-F5344CB8AC3E}">
        <p14:creationId xmlns:p14="http://schemas.microsoft.com/office/powerpoint/2010/main" val="2597060271"/>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ndertitel 2"/>
          <p:cNvSpPr>
            <a:spLocks noGrp="1"/>
          </p:cNvSpPr>
          <p:nvPr>
            <p:ph type="subTitle" idx="1"/>
          </p:nvPr>
        </p:nvSpPr>
        <p:spPr>
          <a:xfrm>
            <a:off x="4260573" y="583084"/>
            <a:ext cx="6009862" cy="685800"/>
          </a:xfrm>
        </p:spPr>
        <p:txBody>
          <a:bodyPr>
            <a:normAutofit/>
          </a:bodyPr>
          <a:lstStyle/>
          <a:p>
            <a:r>
              <a:rPr lang="nl-NL" sz="3200" b="1" dirty="0">
                <a:latin typeface="Book Antiqua" panose="02040602050305030304" pitchFamily="18" charset="0"/>
              </a:rPr>
              <a:t>Culturele en spirituele factoren</a:t>
            </a:r>
            <a:endParaRPr lang="nl-NL" sz="3200" dirty="0">
              <a:latin typeface="Book Antiqua" panose="02040602050305030304" pitchFamily="18" charset="0"/>
            </a:endParaRPr>
          </a:p>
        </p:txBody>
      </p:sp>
      <p:pic>
        <p:nvPicPr>
          <p:cNvPr id="4" name="Afbeelding 3"/>
          <p:cNvPicPr>
            <a:picLocks noChangeAspect="1"/>
          </p:cNvPicPr>
          <p:nvPr/>
        </p:nvPicPr>
        <p:blipFill>
          <a:blip r:embed="rId2"/>
          <a:stretch>
            <a:fillRect/>
          </a:stretch>
        </p:blipFill>
        <p:spPr>
          <a:xfrm>
            <a:off x="323557" y="1455532"/>
            <a:ext cx="4823753" cy="3617815"/>
          </a:xfrm>
          <a:prstGeom prst="rect">
            <a:avLst/>
          </a:prstGeom>
        </p:spPr>
      </p:pic>
      <p:pic>
        <p:nvPicPr>
          <p:cNvPr id="5" name="Afbeelding 4"/>
          <p:cNvPicPr>
            <a:picLocks noChangeAspect="1"/>
          </p:cNvPicPr>
          <p:nvPr/>
        </p:nvPicPr>
        <p:blipFill>
          <a:blip r:embed="rId3"/>
          <a:stretch>
            <a:fillRect/>
          </a:stretch>
        </p:blipFill>
        <p:spPr>
          <a:xfrm>
            <a:off x="6270316" y="1455532"/>
            <a:ext cx="4823753" cy="3617815"/>
          </a:xfrm>
          <a:prstGeom prst="rect">
            <a:avLst/>
          </a:prstGeom>
          <a:ln>
            <a:solidFill>
              <a:schemeClr val="tx1"/>
            </a:solidFill>
          </a:ln>
        </p:spPr>
      </p:pic>
      <p:sp>
        <p:nvSpPr>
          <p:cNvPr id="6" name="Tekstvak 5"/>
          <p:cNvSpPr txBox="1"/>
          <p:nvPr/>
        </p:nvSpPr>
        <p:spPr>
          <a:xfrm>
            <a:off x="662609" y="5446643"/>
            <a:ext cx="10031895" cy="1077218"/>
          </a:xfrm>
          <a:prstGeom prst="rect">
            <a:avLst/>
          </a:prstGeom>
          <a:noFill/>
        </p:spPr>
        <p:txBody>
          <a:bodyPr wrap="square" rtlCol="0">
            <a:spAutoFit/>
          </a:bodyPr>
          <a:lstStyle/>
          <a:p>
            <a:pPr algn="ctr"/>
            <a:r>
              <a:rPr lang="nl-NL" sz="3200" dirty="0">
                <a:latin typeface="Book Antiqua" panose="02040602050305030304" pitchFamily="18" charset="0"/>
              </a:rPr>
              <a:t>Opvattingen, waarden, normen, omgangsregels, levensbeschouwing en religie</a:t>
            </a:r>
          </a:p>
        </p:txBody>
      </p:sp>
    </p:spTree>
    <p:extLst>
      <p:ext uri="{BB962C8B-B14F-4D97-AF65-F5344CB8AC3E}">
        <p14:creationId xmlns:p14="http://schemas.microsoft.com/office/powerpoint/2010/main" val="38862037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ndertitel 2"/>
          <p:cNvSpPr>
            <a:spLocks noGrp="1"/>
          </p:cNvSpPr>
          <p:nvPr>
            <p:ph type="subTitle" idx="1"/>
          </p:nvPr>
        </p:nvSpPr>
        <p:spPr>
          <a:xfrm>
            <a:off x="6067011" y="225473"/>
            <a:ext cx="4764157" cy="685800"/>
          </a:xfrm>
        </p:spPr>
        <p:txBody>
          <a:bodyPr>
            <a:noAutofit/>
          </a:bodyPr>
          <a:lstStyle/>
          <a:p>
            <a:r>
              <a:rPr lang="nl-NL" sz="4800" b="1" dirty="0">
                <a:latin typeface="Book Antiqua" panose="02040602050305030304" pitchFamily="18" charset="0"/>
              </a:rPr>
              <a:t>Sociale factoren</a:t>
            </a:r>
            <a:endParaRPr lang="nl-NL" sz="4800" dirty="0">
              <a:latin typeface="Book Antiqua" panose="02040602050305030304" pitchFamily="18" charset="0"/>
            </a:endParaRPr>
          </a:p>
        </p:txBody>
      </p:sp>
      <p:pic>
        <p:nvPicPr>
          <p:cNvPr id="6" name="Afbeelding 5"/>
          <p:cNvPicPr>
            <a:picLocks noChangeAspect="1"/>
          </p:cNvPicPr>
          <p:nvPr/>
        </p:nvPicPr>
        <p:blipFill>
          <a:blip r:embed="rId2"/>
          <a:stretch>
            <a:fillRect/>
          </a:stretch>
        </p:blipFill>
        <p:spPr>
          <a:xfrm>
            <a:off x="4943061" y="1658408"/>
            <a:ext cx="6910272" cy="4983616"/>
          </a:xfrm>
          <a:prstGeom prst="rect">
            <a:avLst/>
          </a:prstGeom>
        </p:spPr>
      </p:pic>
      <p:sp>
        <p:nvSpPr>
          <p:cNvPr id="7" name="Tekstvak 6"/>
          <p:cNvSpPr txBox="1"/>
          <p:nvPr/>
        </p:nvSpPr>
        <p:spPr>
          <a:xfrm>
            <a:off x="0" y="1658408"/>
            <a:ext cx="5233872" cy="4247317"/>
          </a:xfrm>
          <a:prstGeom prst="rect">
            <a:avLst/>
          </a:prstGeom>
          <a:noFill/>
        </p:spPr>
        <p:txBody>
          <a:bodyPr wrap="square" rtlCol="0">
            <a:spAutoFit/>
          </a:bodyPr>
          <a:lstStyle/>
          <a:p>
            <a:r>
              <a:rPr lang="nl-NL" sz="2800" dirty="0">
                <a:latin typeface="Book Antiqua" panose="02040602050305030304" pitchFamily="18" charset="0"/>
              </a:rPr>
              <a:t>Invloed van het sociale milieu op jouw persoon</a:t>
            </a:r>
          </a:p>
          <a:p>
            <a:endParaRPr lang="nl-NL" sz="2800" dirty="0">
              <a:latin typeface="Book Antiqua" panose="02040602050305030304" pitchFamily="18" charset="0"/>
            </a:endParaRPr>
          </a:p>
          <a:p>
            <a:r>
              <a:rPr lang="nl-NL" sz="2800" dirty="0">
                <a:latin typeface="Book Antiqua" panose="02040602050305030304" pitchFamily="18" charset="0"/>
              </a:rPr>
              <a:t>Het gezin</a:t>
            </a:r>
          </a:p>
          <a:p>
            <a:r>
              <a:rPr lang="nl-NL" sz="2800" dirty="0">
                <a:latin typeface="Book Antiqua" panose="02040602050305030304" pitchFamily="18" charset="0"/>
              </a:rPr>
              <a:t>Je familie</a:t>
            </a:r>
          </a:p>
          <a:p>
            <a:r>
              <a:rPr lang="nl-NL" sz="2800" dirty="0">
                <a:latin typeface="Book Antiqua" panose="02040602050305030304" pitchFamily="18" charset="0"/>
              </a:rPr>
              <a:t>Je medestudenten</a:t>
            </a:r>
          </a:p>
          <a:p>
            <a:r>
              <a:rPr lang="nl-NL" sz="2800" dirty="0">
                <a:latin typeface="Book Antiqua" panose="02040602050305030304" pitchFamily="18" charset="0"/>
              </a:rPr>
              <a:t>Televisie/ radio/ film</a:t>
            </a:r>
          </a:p>
          <a:p>
            <a:r>
              <a:rPr lang="nl-NL" sz="2800" dirty="0">
                <a:latin typeface="Book Antiqua" panose="02040602050305030304" pitchFamily="18" charset="0"/>
              </a:rPr>
              <a:t>De samenleving</a:t>
            </a:r>
          </a:p>
          <a:p>
            <a:r>
              <a:rPr lang="nl-NL" sz="2800" dirty="0">
                <a:latin typeface="Book Antiqua" panose="02040602050305030304" pitchFamily="18" charset="0"/>
              </a:rPr>
              <a:t>Docenten</a:t>
            </a:r>
          </a:p>
          <a:p>
            <a:endParaRPr lang="nl-NL" dirty="0"/>
          </a:p>
        </p:txBody>
      </p:sp>
    </p:spTree>
    <p:extLst>
      <p:ext uri="{BB962C8B-B14F-4D97-AF65-F5344CB8AC3E}">
        <p14:creationId xmlns:p14="http://schemas.microsoft.com/office/powerpoint/2010/main" val="2764032004"/>
      </p:ext>
    </p:extLst>
  </p:cSld>
  <p:clrMapOvr>
    <a:masterClrMapping/>
  </p:clrMapOvr>
  <p:transition spd="slow">
    <p:push dir="u"/>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ndertitel 2"/>
          <p:cNvSpPr>
            <a:spLocks noGrp="1"/>
          </p:cNvSpPr>
          <p:nvPr>
            <p:ph type="subTitle" idx="1"/>
          </p:nvPr>
        </p:nvSpPr>
        <p:spPr>
          <a:xfrm>
            <a:off x="364435" y="213140"/>
            <a:ext cx="4353339" cy="685800"/>
          </a:xfrm>
        </p:spPr>
        <p:txBody>
          <a:bodyPr>
            <a:normAutofit/>
          </a:bodyPr>
          <a:lstStyle/>
          <a:p>
            <a:r>
              <a:rPr lang="nl-NL" sz="4000" b="1" dirty="0">
                <a:latin typeface="Book Antiqua" panose="02040602050305030304" pitchFamily="18" charset="0"/>
              </a:rPr>
              <a:t>Fysieke factoren</a:t>
            </a:r>
            <a:endParaRPr lang="nl-NL" sz="4000" dirty="0">
              <a:latin typeface="Book Antiqua" panose="02040602050305030304" pitchFamily="18" charset="0"/>
            </a:endParaRPr>
          </a:p>
        </p:txBody>
      </p:sp>
      <p:sp>
        <p:nvSpPr>
          <p:cNvPr id="4" name="Tekstvak 3"/>
          <p:cNvSpPr txBox="1"/>
          <p:nvPr/>
        </p:nvSpPr>
        <p:spPr>
          <a:xfrm>
            <a:off x="1378227" y="1510749"/>
            <a:ext cx="4558748" cy="3539430"/>
          </a:xfrm>
          <a:prstGeom prst="rect">
            <a:avLst/>
          </a:prstGeom>
          <a:noFill/>
        </p:spPr>
        <p:txBody>
          <a:bodyPr wrap="square" rtlCol="0">
            <a:spAutoFit/>
          </a:bodyPr>
          <a:lstStyle/>
          <a:p>
            <a:pPr algn="ctr"/>
            <a:r>
              <a:rPr lang="nl-NL" sz="3200" dirty="0">
                <a:latin typeface="Book Antiqua" panose="02040602050305030304" pitchFamily="18" charset="0"/>
              </a:rPr>
              <a:t>klein- groot</a:t>
            </a:r>
          </a:p>
          <a:p>
            <a:pPr algn="ctr"/>
            <a:r>
              <a:rPr lang="nl-NL" sz="3200" dirty="0">
                <a:latin typeface="Book Antiqua" panose="02040602050305030304" pitchFamily="18" charset="0"/>
              </a:rPr>
              <a:t>dik – dun</a:t>
            </a:r>
          </a:p>
          <a:p>
            <a:pPr algn="ctr"/>
            <a:r>
              <a:rPr lang="nl-NL" sz="3200" dirty="0">
                <a:latin typeface="Book Antiqua" panose="02040602050305030304" pitchFamily="18" charset="0"/>
              </a:rPr>
              <a:t>gezond- fit – ziek – moe</a:t>
            </a:r>
          </a:p>
          <a:p>
            <a:pPr algn="ctr"/>
            <a:r>
              <a:rPr lang="nl-NL" sz="3200" dirty="0">
                <a:latin typeface="Book Antiqua" panose="02040602050305030304" pitchFamily="18" charset="0"/>
              </a:rPr>
              <a:t>gehandicapt</a:t>
            </a:r>
          </a:p>
          <a:p>
            <a:pPr algn="ctr"/>
            <a:r>
              <a:rPr lang="nl-NL" sz="3200" dirty="0">
                <a:latin typeface="Book Antiqua" panose="02040602050305030304" pitchFamily="18" charset="0"/>
              </a:rPr>
              <a:t>honger</a:t>
            </a:r>
          </a:p>
          <a:p>
            <a:pPr algn="ctr"/>
            <a:r>
              <a:rPr lang="nl-NL" sz="3200" dirty="0">
                <a:latin typeface="Book Antiqua" panose="02040602050305030304" pitchFamily="18" charset="0"/>
              </a:rPr>
              <a:t>uiterlijk ( zelfbeleving)</a:t>
            </a:r>
          </a:p>
          <a:p>
            <a:pPr algn="ctr"/>
            <a:r>
              <a:rPr lang="nl-NL" sz="3200" dirty="0">
                <a:latin typeface="Book Antiqua" panose="02040602050305030304" pitchFamily="18" charset="0"/>
              </a:rPr>
              <a:t>erfelijkheid</a:t>
            </a:r>
            <a:endParaRPr lang="nl-NL" dirty="0"/>
          </a:p>
        </p:txBody>
      </p:sp>
      <p:pic>
        <p:nvPicPr>
          <p:cNvPr id="8" name="Afbeelding 7"/>
          <p:cNvPicPr>
            <a:picLocks noChangeAspect="1"/>
          </p:cNvPicPr>
          <p:nvPr/>
        </p:nvPicPr>
        <p:blipFill>
          <a:blip r:embed="rId2"/>
          <a:stretch>
            <a:fillRect/>
          </a:stretch>
        </p:blipFill>
        <p:spPr>
          <a:xfrm>
            <a:off x="8420668" y="0"/>
            <a:ext cx="5531102" cy="6751579"/>
          </a:xfrm>
          <a:prstGeom prst="rect">
            <a:avLst/>
          </a:prstGeom>
        </p:spPr>
      </p:pic>
    </p:spTree>
    <p:extLst>
      <p:ext uri="{BB962C8B-B14F-4D97-AF65-F5344CB8AC3E}">
        <p14:creationId xmlns:p14="http://schemas.microsoft.com/office/powerpoint/2010/main" val="1303840300"/>
      </p:ext>
    </p:extLst>
  </p:cSld>
  <p:clrMapOvr>
    <a:masterClrMapping/>
  </p:clrMapOvr>
  <p:transition spd="slow">
    <p:wip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ndertitel 2"/>
          <p:cNvSpPr>
            <a:spLocks noGrp="1"/>
          </p:cNvSpPr>
          <p:nvPr>
            <p:ph type="subTitle" idx="1"/>
          </p:nvPr>
        </p:nvSpPr>
        <p:spPr>
          <a:xfrm>
            <a:off x="4585252" y="690218"/>
            <a:ext cx="5724940" cy="685800"/>
          </a:xfrm>
        </p:spPr>
        <p:txBody>
          <a:bodyPr>
            <a:noAutofit/>
          </a:bodyPr>
          <a:lstStyle/>
          <a:p>
            <a:r>
              <a:rPr lang="nl-NL" sz="4400" dirty="0">
                <a:latin typeface="Book Antiqua" panose="02040602050305030304" pitchFamily="18" charset="0"/>
              </a:rPr>
              <a:t>Psychische factoren</a:t>
            </a:r>
          </a:p>
        </p:txBody>
      </p:sp>
      <p:sp>
        <p:nvSpPr>
          <p:cNvPr id="4" name="Tekstvak 3"/>
          <p:cNvSpPr txBox="1"/>
          <p:nvPr/>
        </p:nvSpPr>
        <p:spPr>
          <a:xfrm>
            <a:off x="318051" y="1484243"/>
            <a:ext cx="10972800" cy="2677656"/>
          </a:xfrm>
          <a:prstGeom prst="rect">
            <a:avLst/>
          </a:prstGeom>
          <a:noFill/>
        </p:spPr>
        <p:txBody>
          <a:bodyPr wrap="square" rtlCol="0">
            <a:spAutoFit/>
          </a:bodyPr>
          <a:lstStyle/>
          <a:p>
            <a:r>
              <a:rPr lang="nl-NL" sz="2800" dirty="0">
                <a:latin typeface="Book Antiqua" panose="02040602050305030304" pitchFamily="18" charset="0"/>
              </a:rPr>
              <a:t>Zelfbeleving</a:t>
            </a:r>
          </a:p>
          <a:p>
            <a:r>
              <a:rPr lang="nl-NL" sz="2800" dirty="0">
                <a:latin typeface="Book Antiqua" panose="02040602050305030304" pitchFamily="18" charset="0"/>
              </a:rPr>
              <a:t>Persoonlijkheid</a:t>
            </a:r>
          </a:p>
          <a:p>
            <a:r>
              <a:rPr lang="nl-NL" sz="2800" dirty="0">
                <a:latin typeface="Book Antiqua" panose="02040602050305030304" pitchFamily="18" charset="0"/>
              </a:rPr>
              <a:t>Fase van je leven ( puberteit, menopauze, </a:t>
            </a:r>
            <a:r>
              <a:rPr lang="nl-NL" sz="2800" dirty="0" err="1">
                <a:latin typeface="Book Antiqua" panose="02040602050305030304" pitchFamily="18" charset="0"/>
              </a:rPr>
              <a:t>midlife</a:t>
            </a:r>
            <a:r>
              <a:rPr lang="nl-NL" sz="2800" dirty="0">
                <a:latin typeface="Book Antiqua" panose="02040602050305030304" pitchFamily="18" charset="0"/>
              </a:rPr>
              <a:t>- crisis)</a:t>
            </a:r>
          </a:p>
          <a:p>
            <a:r>
              <a:rPr lang="nl-NL" sz="2800" dirty="0">
                <a:latin typeface="Book Antiqua" panose="02040602050305030304" pitchFamily="18" charset="0"/>
              </a:rPr>
              <a:t>Zelfwaardering</a:t>
            </a:r>
          </a:p>
          <a:p>
            <a:r>
              <a:rPr lang="nl-NL" sz="2800" dirty="0">
                <a:latin typeface="Book Antiqua" panose="02040602050305030304" pitchFamily="18" charset="0"/>
              </a:rPr>
              <a:t>Ervaringen</a:t>
            </a:r>
          </a:p>
          <a:p>
            <a:r>
              <a:rPr lang="nl-NL" sz="2800" dirty="0">
                <a:latin typeface="Book Antiqua" panose="02040602050305030304" pitchFamily="18" charset="0"/>
              </a:rPr>
              <a:t>Draagkracht - draaglast</a:t>
            </a:r>
          </a:p>
        </p:txBody>
      </p:sp>
      <p:pic>
        <p:nvPicPr>
          <p:cNvPr id="5" name="Afbeelding 4"/>
          <p:cNvPicPr>
            <a:picLocks noChangeAspect="1"/>
          </p:cNvPicPr>
          <p:nvPr/>
        </p:nvPicPr>
        <p:blipFill>
          <a:blip r:embed="rId2"/>
          <a:stretch>
            <a:fillRect/>
          </a:stretch>
        </p:blipFill>
        <p:spPr>
          <a:xfrm>
            <a:off x="4876801" y="2881131"/>
            <a:ext cx="5433391" cy="3716754"/>
          </a:xfrm>
          <a:prstGeom prst="rect">
            <a:avLst/>
          </a:prstGeom>
        </p:spPr>
      </p:pic>
    </p:spTree>
    <p:extLst>
      <p:ext uri="{BB962C8B-B14F-4D97-AF65-F5344CB8AC3E}">
        <p14:creationId xmlns:p14="http://schemas.microsoft.com/office/powerpoint/2010/main" val="2365595518"/>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ndertitel 2"/>
          <p:cNvSpPr>
            <a:spLocks noGrp="1"/>
          </p:cNvSpPr>
          <p:nvPr>
            <p:ph type="subTitle" idx="1"/>
          </p:nvPr>
        </p:nvSpPr>
        <p:spPr>
          <a:xfrm>
            <a:off x="543339" y="570949"/>
            <a:ext cx="11403496" cy="685800"/>
          </a:xfrm>
        </p:spPr>
        <p:txBody>
          <a:bodyPr>
            <a:noAutofit/>
          </a:bodyPr>
          <a:lstStyle/>
          <a:p>
            <a:r>
              <a:rPr lang="nl-NL" sz="4000" dirty="0">
                <a:latin typeface="Book Antiqua" panose="02040602050305030304" pitchFamily="18" charset="0"/>
              </a:rPr>
              <a:t>Onderverdeling in Psychiatrische ziektebeelden</a:t>
            </a:r>
          </a:p>
        </p:txBody>
      </p:sp>
      <p:sp>
        <p:nvSpPr>
          <p:cNvPr id="4" name="Tekstvak 3"/>
          <p:cNvSpPr txBox="1"/>
          <p:nvPr/>
        </p:nvSpPr>
        <p:spPr>
          <a:xfrm>
            <a:off x="4613414" y="1408040"/>
            <a:ext cx="8666922" cy="2154436"/>
          </a:xfrm>
          <a:prstGeom prst="rect">
            <a:avLst/>
          </a:prstGeom>
          <a:noFill/>
        </p:spPr>
        <p:txBody>
          <a:bodyPr wrap="square" rtlCol="0">
            <a:spAutoFit/>
          </a:bodyPr>
          <a:lstStyle/>
          <a:p>
            <a:pPr marL="342900" indent="-342900">
              <a:buAutoNum type="arabicPeriod"/>
            </a:pPr>
            <a:r>
              <a:rPr lang="nl-NL" sz="2800" dirty="0">
                <a:latin typeface="Book Antiqua" panose="02040602050305030304" pitchFamily="18" charset="0"/>
              </a:rPr>
              <a:t>Psychoses </a:t>
            </a:r>
          </a:p>
          <a:p>
            <a:pPr marL="342900" indent="-342900">
              <a:buAutoNum type="arabicPeriod"/>
            </a:pPr>
            <a:r>
              <a:rPr lang="nl-NL" sz="2800" dirty="0">
                <a:latin typeface="Book Antiqua" panose="02040602050305030304" pitchFamily="18" charset="0"/>
              </a:rPr>
              <a:t>Stemmingsstoornissen </a:t>
            </a:r>
          </a:p>
          <a:p>
            <a:pPr marL="342900" indent="-342900">
              <a:buAutoNum type="arabicPeriod"/>
            </a:pPr>
            <a:r>
              <a:rPr lang="nl-NL" sz="2800" dirty="0">
                <a:latin typeface="Book Antiqua" panose="02040602050305030304" pitchFamily="18" charset="0"/>
              </a:rPr>
              <a:t>Persoonlijkheidsstoornissen </a:t>
            </a:r>
          </a:p>
          <a:p>
            <a:pPr marL="342900" indent="-342900">
              <a:buAutoNum type="arabicPeriod"/>
            </a:pPr>
            <a:r>
              <a:rPr lang="nl-NL" sz="2800" dirty="0">
                <a:latin typeface="Book Antiqua" panose="02040602050305030304" pitchFamily="18" charset="0"/>
              </a:rPr>
              <a:t>Angst- en dwangstoornissen</a:t>
            </a:r>
          </a:p>
          <a:p>
            <a:pPr marL="342900" indent="-342900">
              <a:buAutoNum type="arabicPeriod"/>
            </a:pPr>
            <a:endParaRPr lang="nl-NL" dirty="0"/>
          </a:p>
        </p:txBody>
      </p:sp>
      <p:pic>
        <p:nvPicPr>
          <p:cNvPr id="6" name="Afbeelding 5"/>
          <p:cNvPicPr>
            <a:picLocks noChangeAspect="1"/>
          </p:cNvPicPr>
          <p:nvPr/>
        </p:nvPicPr>
        <p:blipFill>
          <a:blip r:embed="rId2"/>
          <a:stretch>
            <a:fillRect/>
          </a:stretch>
        </p:blipFill>
        <p:spPr>
          <a:xfrm>
            <a:off x="168967" y="1408040"/>
            <a:ext cx="4267197" cy="4267197"/>
          </a:xfrm>
          <a:prstGeom prst="rect">
            <a:avLst/>
          </a:prstGeom>
        </p:spPr>
      </p:pic>
    </p:spTree>
    <p:extLst>
      <p:ext uri="{BB962C8B-B14F-4D97-AF65-F5344CB8AC3E}">
        <p14:creationId xmlns:p14="http://schemas.microsoft.com/office/powerpoint/2010/main" val="2443600847"/>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ndertitel 2"/>
          <p:cNvSpPr>
            <a:spLocks noGrp="1"/>
          </p:cNvSpPr>
          <p:nvPr>
            <p:ph type="subTitle" idx="1"/>
          </p:nvPr>
        </p:nvSpPr>
        <p:spPr>
          <a:xfrm>
            <a:off x="6738730" y="239644"/>
            <a:ext cx="3505200" cy="685800"/>
          </a:xfrm>
        </p:spPr>
        <p:txBody>
          <a:bodyPr>
            <a:noAutofit/>
          </a:bodyPr>
          <a:lstStyle/>
          <a:p>
            <a:r>
              <a:rPr lang="nl-NL" sz="4400" dirty="0">
                <a:latin typeface="Book Antiqua" panose="02040602050305030304" pitchFamily="18" charset="0"/>
              </a:rPr>
              <a:t>Psychoses</a:t>
            </a:r>
          </a:p>
        </p:txBody>
      </p:sp>
      <p:sp>
        <p:nvSpPr>
          <p:cNvPr id="4" name="Tekstvak 3"/>
          <p:cNvSpPr txBox="1"/>
          <p:nvPr/>
        </p:nvSpPr>
        <p:spPr>
          <a:xfrm>
            <a:off x="318053" y="925444"/>
            <a:ext cx="10880034" cy="3416320"/>
          </a:xfrm>
          <a:prstGeom prst="rect">
            <a:avLst/>
          </a:prstGeom>
          <a:noFill/>
        </p:spPr>
        <p:txBody>
          <a:bodyPr wrap="square" rtlCol="0">
            <a:spAutoFit/>
          </a:bodyPr>
          <a:lstStyle/>
          <a:p>
            <a:r>
              <a:rPr lang="nl-NL" sz="2400" dirty="0">
                <a:latin typeface="Book Antiqua" panose="02040602050305030304" pitchFamily="18" charset="0"/>
              </a:rPr>
              <a:t>Toestandsbeeld waarin de persoon zijn vat op de realiteit kwijt raakt onder invloed van </a:t>
            </a:r>
            <a:r>
              <a:rPr lang="nl-NL" sz="2400" u="sng" dirty="0">
                <a:solidFill>
                  <a:srgbClr val="FFFF00"/>
                </a:solidFill>
                <a:latin typeface="Book Antiqua" panose="02040602050305030304" pitchFamily="18" charset="0"/>
              </a:rPr>
              <a:t>wanen</a:t>
            </a:r>
            <a:r>
              <a:rPr lang="nl-NL" sz="2400" dirty="0">
                <a:latin typeface="Book Antiqua" panose="02040602050305030304" pitchFamily="18" charset="0"/>
              </a:rPr>
              <a:t> en </a:t>
            </a:r>
            <a:r>
              <a:rPr lang="nl-NL" sz="2400" u="sng" dirty="0">
                <a:solidFill>
                  <a:srgbClr val="FFFF00"/>
                </a:solidFill>
                <a:latin typeface="Book Antiqua" panose="02040602050305030304" pitchFamily="18" charset="0"/>
              </a:rPr>
              <a:t>hallucinaties</a:t>
            </a:r>
            <a:r>
              <a:rPr lang="nl-NL" sz="2400" dirty="0">
                <a:latin typeface="Book Antiqua" panose="02040602050305030304" pitchFamily="18" charset="0"/>
              </a:rPr>
              <a:t>.</a:t>
            </a:r>
          </a:p>
          <a:p>
            <a:endParaRPr lang="nl-NL" sz="2400" dirty="0">
              <a:latin typeface="Book Antiqua" panose="02040602050305030304" pitchFamily="18" charset="0"/>
            </a:endParaRPr>
          </a:p>
          <a:p>
            <a:r>
              <a:rPr lang="nl-NL" sz="2400" dirty="0">
                <a:solidFill>
                  <a:srgbClr val="FFFF00"/>
                </a:solidFill>
                <a:latin typeface="Book Antiqua" panose="02040602050305030304" pitchFamily="18" charset="0"/>
              </a:rPr>
              <a:t>Hallucinaties</a:t>
            </a:r>
            <a:r>
              <a:rPr lang="nl-NL" sz="2400" dirty="0">
                <a:latin typeface="Book Antiqua" panose="02040602050305030304" pitchFamily="18" charset="0"/>
              </a:rPr>
              <a:t> zijn zintuigelijke indrukken ( zien, horen, voelen, ruiken) die niet berusten op werkelijkheid maar die de persoon wel als werkelijk ervaart. </a:t>
            </a:r>
          </a:p>
          <a:p>
            <a:endParaRPr lang="nl-NL" sz="2400" dirty="0">
              <a:latin typeface="Book Antiqua" panose="02040602050305030304" pitchFamily="18" charset="0"/>
            </a:endParaRPr>
          </a:p>
          <a:p>
            <a:r>
              <a:rPr lang="nl-NL" sz="2400" dirty="0">
                <a:solidFill>
                  <a:srgbClr val="FFFF00"/>
                </a:solidFill>
                <a:latin typeface="Book Antiqua" panose="02040602050305030304" pitchFamily="18" charset="0"/>
              </a:rPr>
              <a:t>Wanen</a:t>
            </a:r>
            <a:r>
              <a:rPr lang="nl-NL" sz="2400" dirty="0">
                <a:latin typeface="Book Antiqua" panose="02040602050305030304" pitchFamily="18" charset="0"/>
              </a:rPr>
              <a:t> zijn denkbeelden die niet berusten op werkelijkheid maar voor de persoon wel werkelijkheidswaarde hebben en niet te corrigeren zijn. Het betreft hier dus een inhoudelijke denkstoornis.</a:t>
            </a:r>
          </a:p>
        </p:txBody>
      </p:sp>
      <p:pic>
        <p:nvPicPr>
          <p:cNvPr id="5" name="Afbeelding 4"/>
          <p:cNvPicPr>
            <a:picLocks noChangeAspect="1"/>
          </p:cNvPicPr>
          <p:nvPr/>
        </p:nvPicPr>
        <p:blipFill>
          <a:blip r:embed="rId2"/>
          <a:stretch>
            <a:fillRect/>
          </a:stretch>
        </p:blipFill>
        <p:spPr>
          <a:xfrm>
            <a:off x="7510206" y="4116478"/>
            <a:ext cx="3687881" cy="2377638"/>
          </a:xfrm>
          <a:prstGeom prst="rect">
            <a:avLst/>
          </a:prstGeom>
        </p:spPr>
      </p:pic>
    </p:spTree>
    <p:extLst>
      <p:ext uri="{BB962C8B-B14F-4D97-AF65-F5344CB8AC3E}">
        <p14:creationId xmlns:p14="http://schemas.microsoft.com/office/powerpoint/2010/main" val="987991575"/>
      </p:ext>
    </p:extLst>
  </p:cSld>
  <p:clrMapOvr>
    <a:masterClrMapping/>
  </p:clrMapOvr>
  <p:transition spd="slow">
    <p:randomBar dir="vert"/>
  </p:transition>
</p:sld>
</file>

<file path=ppt/theme/theme1.xml><?xml version="1.0" encoding="utf-8"?>
<a:theme xmlns:a="http://schemas.openxmlformats.org/drawingml/2006/main" name="Condensspoor">
  <a:themeElements>
    <a:clrScheme name="Vapor Trail">
      <a:dk1>
        <a:sysClr val="windowText" lastClr="000000"/>
      </a:dk1>
      <a:lt1>
        <a:sysClr val="window" lastClr="FFFFFF"/>
      </a:lt1>
      <a:dk2>
        <a:srgbClr val="454545"/>
      </a:dk2>
      <a:lt2>
        <a:srgbClr val="DADADA"/>
      </a:lt2>
      <a:accent1>
        <a:srgbClr val="01D17D"/>
      </a:accent1>
      <a:accent2>
        <a:srgbClr val="84C72A"/>
      </a:accent2>
      <a:accent3>
        <a:srgbClr val="E1D126"/>
      </a:accent3>
      <a:accent4>
        <a:srgbClr val="E29932"/>
      </a:accent4>
      <a:accent5>
        <a:srgbClr val="E56526"/>
      </a:accent5>
      <a:accent6>
        <a:srgbClr val="D63731"/>
      </a:accent6>
      <a:hlink>
        <a:srgbClr val="35FA7F"/>
      </a:hlink>
      <a:folHlink>
        <a:srgbClr val="BAFC85"/>
      </a:folHlink>
    </a:clrScheme>
    <a:fontScheme name="Vapor Trail">
      <a:majorFont>
        <a:latin typeface="Century Gothic" panose="020B050202020202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Vapor Trail">
      <a:fillStyleLst>
        <a:solidFill>
          <a:schemeClr val="phClr"/>
        </a:solidFill>
        <a:gradFill rotWithShape="1">
          <a:gsLst>
            <a:gs pos="0">
              <a:schemeClr val="phClr">
                <a:tint val="69000"/>
                <a:alpha val="100000"/>
                <a:satMod val="109000"/>
                <a:lumMod val="110000"/>
              </a:schemeClr>
            </a:gs>
            <a:gs pos="52000">
              <a:schemeClr val="phClr">
                <a:tint val="74000"/>
                <a:satMod val="100000"/>
                <a:lumMod val="104000"/>
              </a:schemeClr>
            </a:gs>
            <a:gs pos="100000">
              <a:schemeClr val="phClr">
                <a:tint val="78000"/>
                <a:satMod val="100000"/>
                <a:lumMod val="100000"/>
              </a:schemeClr>
            </a:gs>
          </a:gsLst>
          <a:lin ang="5400000" scaled="0"/>
        </a:gradFill>
        <a:gradFill rotWithShape="1">
          <a:gsLst>
            <a:gs pos="0">
              <a:schemeClr val="phClr">
                <a:tint val="96000"/>
                <a:satMod val="100000"/>
                <a:lumMod val="104000"/>
              </a:schemeClr>
            </a:gs>
            <a:gs pos="78000">
              <a:schemeClr val="phClr">
                <a:shade val="100000"/>
                <a:satMod val="110000"/>
                <a:lumMod val="100000"/>
              </a:schemeClr>
            </a:gs>
          </a:gsLst>
          <a:lin ang="5400000" scaled="0"/>
        </a:gradFill>
      </a:fillStyleLst>
      <a:lnStyleLst>
        <a:ln w="9525"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scene3d>
            <a:camera prst="orthographicFront">
              <a:rot lat="0" lon="0" rev="0"/>
            </a:camera>
            <a:lightRig rig="threePt" dir="t"/>
          </a:scene3d>
          <a:sp3d>
            <a:bevelT w="25400" h="12700"/>
          </a:sp3d>
        </a:effectStyle>
        <a:effectStyle>
          <a:effectLst>
            <a:outerShdw blurRad="57150" dist="19050" dir="5400000" algn="ctr" rotWithShape="0">
              <a:srgbClr val="000000">
                <a:alpha val="48000"/>
              </a:srgbClr>
            </a:outerShdw>
          </a:effectLst>
          <a:scene3d>
            <a:camera prst="orthographicFront">
              <a:rot lat="0" lon="0" rev="0"/>
            </a:camera>
            <a:lightRig rig="threePt" dir="t"/>
          </a:scene3d>
          <a:sp3d>
            <a:bevelT w="50800" h="25400"/>
          </a:sp3d>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Vapor Trail" id="{4FDF2955-7D9C-493C-B9F9-C205151B46CD}" vid="{2B2A868B-6BC2-4B3E-98B9-1258F41035DE}"/>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B7E6EAFB7E375B4FA8D2FF7FD64788B7" ma:contentTypeVersion="10" ma:contentTypeDescription="Een nieuw document maken." ma:contentTypeScope="" ma:versionID="255a6422795fef2f444f7565d8393181">
  <xsd:schema xmlns:xsd="http://www.w3.org/2001/XMLSchema" xmlns:xs="http://www.w3.org/2001/XMLSchema" xmlns:p="http://schemas.microsoft.com/office/2006/metadata/properties" xmlns:ns3="0bfbde32-856c-4dfd-bc38-4322d606c322" xmlns:ns4="169eb86d-0fb8-4364-bb17-d27f6b2029d0" targetNamespace="http://schemas.microsoft.com/office/2006/metadata/properties" ma:root="true" ma:fieldsID="7456cd9db4a5a0b1412036f52cccaa85" ns3:_="" ns4:_="">
    <xsd:import namespace="0bfbde32-856c-4dfd-bc38-4322d606c322"/>
    <xsd:import namespace="169eb86d-0fb8-4364-bb17-d27f6b2029d0"/>
    <xsd:element name="properties">
      <xsd:complexType>
        <xsd:sequence>
          <xsd:element name="documentManagement">
            <xsd:complexType>
              <xsd:all>
                <xsd:element ref="ns3:SharedWithUsers" minOccurs="0"/>
                <xsd:element ref="ns3:SharedWithDetails" minOccurs="0"/>
                <xsd:element ref="ns3:SharingHintHash" minOccurs="0"/>
                <xsd:element ref="ns4:MediaServiceMetadata" minOccurs="0"/>
                <xsd:element ref="ns4:MediaServiceFastMetadata" minOccurs="0"/>
                <xsd:element ref="ns4:MediaServiceAutoTags" minOccurs="0"/>
                <xsd:element ref="ns4:MediaServiceDateTaken" minOccurs="0"/>
                <xsd:element ref="ns4:MediaServiceOCR" minOccurs="0"/>
                <xsd:element ref="ns4:MediaServiceGenerationTime" minOccurs="0"/>
                <xsd:element ref="ns4:MediaServiceEventHashCod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0bfbde32-856c-4dfd-bc38-4322d606c322" elementFormDefault="qualified">
    <xsd:import namespace="http://schemas.microsoft.com/office/2006/documentManagement/types"/>
    <xsd:import namespace="http://schemas.microsoft.com/office/infopath/2007/PartnerControls"/>
    <xsd:element name="SharedWithUsers" ma:index="8" nillable="true" ma:displayName="Gedeeld met"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Gedeeld met details" ma:description="" ma:internalName="SharedWithDetails" ma:readOnly="true">
      <xsd:simpleType>
        <xsd:restriction base="dms:Note">
          <xsd:maxLength value="255"/>
        </xsd:restriction>
      </xsd:simpleType>
    </xsd:element>
    <xsd:element name="SharingHintHash" ma:index="10" nillable="true" ma:displayName="Hint-hash delen" ma:description="" ma:hidden="true" ma:internalName="SharingHintHash"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169eb86d-0fb8-4364-bb17-d27f6b2029d0" elementFormDefault="qualified">
    <xsd:import namespace="http://schemas.microsoft.com/office/2006/documentManagement/types"/>
    <xsd:import namespace="http://schemas.microsoft.com/office/infopath/2007/PartnerControls"/>
    <xsd:element name="MediaServiceMetadata" ma:index="11" nillable="true" ma:displayName="MediaServiceMetadata" ma:description="" ma:hidden="true" ma:internalName="MediaServiceMetadata" ma:readOnly="true">
      <xsd:simpleType>
        <xsd:restriction base="dms:Note"/>
      </xsd:simpleType>
    </xsd:element>
    <xsd:element name="MediaServiceFastMetadata" ma:index="12" nillable="true" ma:displayName="MediaServiceFastMetadata" ma:description="" ma:hidden="true" ma:internalName="MediaServiceFastMetadata" ma:readOnly="true">
      <xsd:simpleType>
        <xsd:restriction base="dms:Note"/>
      </xsd:simpleType>
    </xsd:element>
    <xsd:element name="MediaServiceAutoTags" ma:index="13" nillable="true" ma:displayName="MediaServiceAutoTags" ma:description="" ma:internalName="MediaServiceAutoTags" ma:readOnly="true">
      <xsd:simpleType>
        <xsd:restriction base="dms:Text"/>
      </xsd:simpleType>
    </xsd:element>
    <xsd:element name="MediaServiceDateTaken" ma:index="14" nillable="true" ma:displayName="MediaServiceDateTaken" ma:description="" ma:hidden="true" ma:internalName="MediaServiceDateTaken" ma:readOnly="true">
      <xsd:simpleType>
        <xsd:restriction base="dms:Text"/>
      </xsd:simpleType>
    </xsd:element>
    <xsd:element name="MediaServiceOCR" ma:index="15" nillable="true" ma:displayName="MediaServiceOCR" ma:internalName="MediaServiceOCR" ma:readOnly="true">
      <xsd:simpleType>
        <xsd:restriction base="dms:Note">
          <xsd:maxLength value="255"/>
        </xsd:restriction>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oudstype"/>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929797E8-06C5-4139-91BF-A5AE650E1C0A}">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0bfbde32-856c-4dfd-bc38-4322d606c322"/>
    <ds:schemaRef ds:uri="169eb86d-0fb8-4364-bb17-d27f6b2029d0"/>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A6CB5812-1E7D-4F86-BCD5-ECF53BB347C3}">
  <ds:schemaRefs>
    <ds:schemaRef ds:uri="http://schemas.microsoft.com/sharepoint/v3/contenttype/forms"/>
  </ds:schemaRefs>
</ds:datastoreItem>
</file>

<file path=customXml/itemProps3.xml><?xml version="1.0" encoding="utf-8"?>
<ds:datastoreItem xmlns:ds="http://schemas.openxmlformats.org/officeDocument/2006/customXml" ds:itemID="{B174F552-467B-4CDA-A8EF-67161AD5F2D4}">
  <ds:schemaRefs>
    <ds:schemaRef ds:uri="http://schemas.openxmlformats.org/package/2006/metadata/core-properties"/>
    <ds:schemaRef ds:uri="http://www.w3.org/XML/1998/namespace"/>
    <ds:schemaRef ds:uri="http://purl.org/dc/dcmitype/"/>
    <ds:schemaRef ds:uri="http://schemas.microsoft.com/office/2006/documentManagement/types"/>
    <ds:schemaRef ds:uri="http://purl.org/dc/elements/1.1/"/>
    <ds:schemaRef ds:uri="0bfbde32-856c-4dfd-bc38-4322d606c322"/>
    <ds:schemaRef ds:uri="http://purl.org/dc/terms/"/>
    <ds:schemaRef ds:uri="http://schemas.microsoft.com/office/2006/metadata/properties"/>
    <ds:schemaRef ds:uri="http://schemas.microsoft.com/office/infopath/2007/PartnerControls"/>
    <ds:schemaRef ds:uri="169eb86d-0fb8-4364-bb17-d27f6b2029d0"/>
  </ds:schemaRefs>
</ds:datastoreItem>
</file>

<file path=docProps/app.xml><?xml version="1.0" encoding="utf-8"?>
<Properties xmlns="http://schemas.openxmlformats.org/officeDocument/2006/extended-properties" xmlns:vt="http://schemas.openxmlformats.org/officeDocument/2006/docPropsVTypes">
  <Template>TM04033937[[fn=Condensspoor]]</Template>
  <TotalTime>726</TotalTime>
  <Words>593</Words>
  <Application>Microsoft Office PowerPoint</Application>
  <PresentationFormat>Breedbeeld</PresentationFormat>
  <Paragraphs>110</Paragraphs>
  <Slides>15</Slides>
  <Notes>0</Notes>
  <HiddenSlides>0</HiddenSlides>
  <MMClips>0</MMClips>
  <ScaleCrop>false</ScaleCrop>
  <HeadingPairs>
    <vt:vector size="6" baseType="variant">
      <vt:variant>
        <vt:lpstr>Gebruikte lettertypen</vt:lpstr>
      </vt:variant>
      <vt:variant>
        <vt:i4>3</vt:i4>
      </vt:variant>
      <vt:variant>
        <vt:lpstr>Thema</vt:lpstr>
      </vt:variant>
      <vt:variant>
        <vt:i4>1</vt:i4>
      </vt:variant>
      <vt:variant>
        <vt:lpstr>Diatitels</vt:lpstr>
      </vt:variant>
      <vt:variant>
        <vt:i4>15</vt:i4>
      </vt:variant>
    </vt:vector>
  </HeadingPairs>
  <TitlesOfParts>
    <vt:vector size="19" baseType="lpstr">
      <vt:lpstr>Arial</vt:lpstr>
      <vt:lpstr>Book Antiqua</vt:lpstr>
      <vt:lpstr>Century Gothic</vt:lpstr>
      <vt:lpstr>Condensspoor</vt:lpstr>
      <vt:lpstr>         Invloeden op het denken en doen van mensen</vt:lpstr>
      <vt:lpstr>Een mens staat doorlopend onder invloed van zijn omgeving. Deze invloed bepaalt zijn denken en doen. Ook afkomst en genetische factoren zijn maatgevend voor zijn gedrag. Welke aspecten sturen het gedrag ?</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Invloeden op het denken en doen van mensen.</dc:title>
  <dc:creator>Gert Jan Lute</dc:creator>
  <cp:lastModifiedBy>Elisabeth Ploeg</cp:lastModifiedBy>
  <cp:revision>34</cp:revision>
  <dcterms:created xsi:type="dcterms:W3CDTF">2017-03-04T11:58:55Z</dcterms:created>
  <dcterms:modified xsi:type="dcterms:W3CDTF">2019-09-17T19:58:38Z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0x010100B7E6EAFB7E375B4FA8D2FF7FD64788B7</vt:lpwstr>
  </property>
</Properties>
</file>