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80" autoAdjust="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svg"/><Relationship Id="rId1" Type="http://schemas.openxmlformats.org/officeDocument/2006/relationships/image" Target="../media/image14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svg"/><Relationship Id="rId1" Type="http://schemas.openxmlformats.org/officeDocument/2006/relationships/image" Target="../media/image14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27A014-11F3-4B7C-96F0-26B1B215D09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FB54645-4410-43F5-8635-32EC11DBE81A}">
      <dgm:prSet/>
      <dgm:spPr/>
      <dgm:t>
        <a:bodyPr/>
        <a:lstStyle/>
        <a:p>
          <a:r>
            <a:rPr lang="nl-NL"/>
            <a:t>- Nieuwsbericht</a:t>
          </a:r>
          <a:endParaRPr lang="en-US"/>
        </a:p>
      </dgm:t>
    </dgm:pt>
    <dgm:pt modelId="{E1E90D13-C7AA-43CC-9593-736A193DB581}" type="parTrans" cxnId="{F9E88BFF-EF2B-4DC2-9809-C4AFF66BDBBD}">
      <dgm:prSet/>
      <dgm:spPr/>
      <dgm:t>
        <a:bodyPr/>
        <a:lstStyle/>
        <a:p>
          <a:endParaRPr lang="en-US"/>
        </a:p>
      </dgm:t>
    </dgm:pt>
    <dgm:pt modelId="{76613AC3-4697-4028-AB70-E44141808D73}" type="sibTrans" cxnId="{F9E88BFF-EF2B-4DC2-9809-C4AFF66BDBBD}">
      <dgm:prSet/>
      <dgm:spPr/>
      <dgm:t>
        <a:bodyPr/>
        <a:lstStyle/>
        <a:p>
          <a:endParaRPr lang="en-US"/>
        </a:p>
      </dgm:t>
    </dgm:pt>
    <dgm:pt modelId="{BF0671A4-33E9-4F05-9F4F-DE3482B16E60}">
      <dgm:prSet/>
      <dgm:spPr/>
      <dgm:t>
        <a:bodyPr/>
        <a:lstStyle/>
        <a:p>
          <a:r>
            <a:rPr lang="nl-NL"/>
            <a:t>* Wat is COPD en hoe ontstaat het?</a:t>
          </a:r>
          <a:endParaRPr lang="en-US"/>
        </a:p>
      </dgm:t>
    </dgm:pt>
    <dgm:pt modelId="{540245AA-B812-4492-90D8-E2BD082B3CB4}" type="parTrans" cxnId="{1B6E757E-C034-469E-92AF-368850EFB88D}">
      <dgm:prSet/>
      <dgm:spPr/>
      <dgm:t>
        <a:bodyPr/>
        <a:lstStyle/>
        <a:p>
          <a:endParaRPr lang="en-US"/>
        </a:p>
      </dgm:t>
    </dgm:pt>
    <dgm:pt modelId="{FA692AB5-9A3D-475B-BB9A-5D73B05F4CF2}" type="sibTrans" cxnId="{1B6E757E-C034-469E-92AF-368850EFB88D}">
      <dgm:prSet/>
      <dgm:spPr/>
      <dgm:t>
        <a:bodyPr/>
        <a:lstStyle/>
        <a:p>
          <a:endParaRPr lang="en-US"/>
        </a:p>
      </dgm:t>
    </dgm:pt>
    <dgm:pt modelId="{E9BDAA5C-18DF-4325-BD89-90F74243E056}">
      <dgm:prSet/>
      <dgm:spPr/>
      <dgm:t>
        <a:bodyPr/>
        <a:lstStyle/>
        <a:p>
          <a:r>
            <a:rPr lang="nl-NL"/>
            <a:t>* Wat is astma en hoe ontstaat het?</a:t>
          </a:r>
          <a:endParaRPr lang="en-US"/>
        </a:p>
      </dgm:t>
    </dgm:pt>
    <dgm:pt modelId="{901C7C15-F9C5-496B-9120-E6A7D4E707B1}" type="parTrans" cxnId="{2E8A2935-84EA-4E5F-B42F-C1D1DB503480}">
      <dgm:prSet/>
      <dgm:spPr/>
      <dgm:t>
        <a:bodyPr/>
        <a:lstStyle/>
        <a:p>
          <a:endParaRPr lang="en-US"/>
        </a:p>
      </dgm:t>
    </dgm:pt>
    <dgm:pt modelId="{31920A23-5B9F-4F8C-8970-FEE269BF5B79}" type="sibTrans" cxnId="{2E8A2935-84EA-4E5F-B42F-C1D1DB503480}">
      <dgm:prSet/>
      <dgm:spPr/>
      <dgm:t>
        <a:bodyPr/>
        <a:lstStyle/>
        <a:p>
          <a:endParaRPr lang="en-US"/>
        </a:p>
      </dgm:t>
    </dgm:pt>
    <dgm:pt modelId="{72A25A4E-153B-4F68-9357-D6D19892ECA1}">
      <dgm:prSet/>
      <dgm:spPr/>
      <dgm:t>
        <a:bodyPr/>
        <a:lstStyle/>
        <a:p>
          <a:r>
            <a:rPr lang="nl-NL"/>
            <a:t>* Waar bestaat de behandeling van beide aandoeningen uit?</a:t>
          </a:r>
          <a:endParaRPr lang="en-US"/>
        </a:p>
      </dgm:t>
    </dgm:pt>
    <dgm:pt modelId="{99483CDA-5051-4E2A-89AC-70474ECA8BFF}" type="parTrans" cxnId="{9727AB59-E13D-48D4-B554-65F6D19D1453}">
      <dgm:prSet/>
      <dgm:spPr/>
      <dgm:t>
        <a:bodyPr/>
        <a:lstStyle/>
        <a:p>
          <a:endParaRPr lang="en-US"/>
        </a:p>
      </dgm:t>
    </dgm:pt>
    <dgm:pt modelId="{9E3B02FE-2E3E-43DB-ADD7-6531C618F959}" type="sibTrans" cxnId="{9727AB59-E13D-48D4-B554-65F6D19D1453}">
      <dgm:prSet/>
      <dgm:spPr/>
      <dgm:t>
        <a:bodyPr/>
        <a:lstStyle/>
        <a:p>
          <a:endParaRPr lang="en-US"/>
        </a:p>
      </dgm:t>
    </dgm:pt>
    <dgm:pt modelId="{2FD9CF50-917F-4A7A-958C-2979AF38C966}" type="pres">
      <dgm:prSet presAssocID="{5B27A014-11F3-4B7C-96F0-26B1B215D0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C03AAD2-E157-454E-9462-96A7C6B6F404}" type="pres">
      <dgm:prSet presAssocID="{2FB54645-4410-43F5-8635-32EC11DBE81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686AD75-E9FA-452C-9A81-DD681F4F352F}" type="pres">
      <dgm:prSet presAssocID="{76613AC3-4697-4028-AB70-E44141808D73}" presName="spacer" presStyleCnt="0"/>
      <dgm:spPr/>
    </dgm:pt>
    <dgm:pt modelId="{0FDB1C75-83A3-41CA-AD57-09E5E7A31407}" type="pres">
      <dgm:prSet presAssocID="{BF0671A4-33E9-4F05-9F4F-DE3482B16E6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7EDCB95-99F2-4DED-BE14-368AFE7B6792}" type="pres">
      <dgm:prSet presAssocID="{FA692AB5-9A3D-475B-BB9A-5D73B05F4CF2}" presName="spacer" presStyleCnt="0"/>
      <dgm:spPr/>
    </dgm:pt>
    <dgm:pt modelId="{6E082D35-1193-496F-B744-77119438AE24}" type="pres">
      <dgm:prSet presAssocID="{E9BDAA5C-18DF-4325-BD89-90F74243E05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EAE20CA-B7E2-4B0F-955C-55C0F5300274}" type="pres">
      <dgm:prSet presAssocID="{31920A23-5B9F-4F8C-8970-FEE269BF5B79}" presName="spacer" presStyleCnt="0"/>
      <dgm:spPr/>
    </dgm:pt>
    <dgm:pt modelId="{26C2A842-B80A-4FC8-949F-6F78126EF287}" type="pres">
      <dgm:prSet presAssocID="{72A25A4E-153B-4F68-9357-D6D19892ECA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0CF37BF-7DC2-474C-BE35-A90FC2197DD7}" type="presOf" srcId="{5B27A014-11F3-4B7C-96F0-26B1B215D094}" destId="{2FD9CF50-917F-4A7A-958C-2979AF38C966}" srcOrd="0" destOrd="0" presId="urn:microsoft.com/office/officeart/2005/8/layout/vList2"/>
    <dgm:cxn modelId="{BF20392F-B2C7-4ACB-BBC0-F1846C35C06F}" type="presOf" srcId="{72A25A4E-153B-4F68-9357-D6D19892ECA1}" destId="{26C2A842-B80A-4FC8-949F-6F78126EF287}" srcOrd="0" destOrd="0" presId="urn:microsoft.com/office/officeart/2005/8/layout/vList2"/>
    <dgm:cxn modelId="{9938BEB3-5539-497C-B47F-0B633626961E}" type="presOf" srcId="{BF0671A4-33E9-4F05-9F4F-DE3482B16E60}" destId="{0FDB1C75-83A3-41CA-AD57-09E5E7A31407}" srcOrd="0" destOrd="0" presId="urn:microsoft.com/office/officeart/2005/8/layout/vList2"/>
    <dgm:cxn modelId="{9727AB59-E13D-48D4-B554-65F6D19D1453}" srcId="{5B27A014-11F3-4B7C-96F0-26B1B215D094}" destId="{72A25A4E-153B-4F68-9357-D6D19892ECA1}" srcOrd="3" destOrd="0" parTransId="{99483CDA-5051-4E2A-89AC-70474ECA8BFF}" sibTransId="{9E3B02FE-2E3E-43DB-ADD7-6531C618F959}"/>
    <dgm:cxn modelId="{2E8A2935-84EA-4E5F-B42F-C1D1DB503480}" srcId="{5B27A014-11F3-4B7C-96F0-26B1B215D094}" destId="{E9BDAA5C-18DF-4325-BD89-90F74243E056}" srcOrd="2" destOrd="0" parTransId="{901C7C15-F9C5-496B-9120-E6A7D4E707B1}" sibTransId="{31920A23-5B9F-4F8C-8970-FEE269BF5B79}"/>
    <dgm:cxn modelId="{F9E88BFF-EF2B-4DC2-9809-C4AFF66BDBBD}" srcId="{5B27A014-11F3-4B7C-96F0-26B1B215D094}" destId="{2FB54645-4410-43F5-8635-32EC11DBE81A}" srcOrd="0" destOrd="0" parTransId="{E1E90D13-C7AA-43CC-9593-736A193DB581}" sibTransId="{76613AC3-4697-4028-AB70-E44141808D73}"/>
    <dgm:cxn modelId="{1B6E757E-C034-469E-92AF-368850EFB88D}" srcId="{5B27A014-11F3-4B7C-96F0-26B1B215D094}" destId="{BF0671A4-33E9-4F05-9F4F-DE3482B16E60}" srcOrd="1" destOrd="0" parTransId="{540245AA-B812-4492-90D8-E2BD082B3CB4}" sibTransId="{FA692AB5-9A3D-475B-BB9A-5D73B05F4CF2}"/>
    <dgm:cxn modelId="{C372135B-A310-48C4-8374-720C1AABD2FF}" type="presOf" srcId="{2FB54645-4410-43F5-8635-32EC11DBE81A}" destId="{8C03AAD2-E157-454E-9462-96A7C6B6F404}" srcOrd="0" destOrd="0" presId="urn:microsoft.com/office/officeart/2005/8/layout/vList2"/>
    <dgm:cxn modelId="{2C06B76E-07DD-4A15-BBDC-62D360B7B16A}" type="presOf" srcId="{E9BDAA5C-18DF-4325-BD89-90F74243E056}" destId="{6E082D35-1193-496F-B744-77119438AE24}" srcOrd="0" destOrd="0" presId="urn:microsoft.com/office/officeart/2005/8/layout/vList2"/>
    <dgm:cxn modelId="{1C20107E-885F-4DE3-83A0-54A122684FDD}" type="presParOf" srcId="{2FD9CF50-917F-4A7A-958C-2979AF38C966}" destId="{8C03AAD2-E157-454E-9462-96A7C6B6F404}" srcOrd="0" destOrd="0" presId="urn:microsoft.com/office/officeart/2005/8/layout/vList2"/>
    <dgm:cxn modelId="{B981AC8C-7DE7-4C4B-873B-DA8C68D41C6C}" type="presParOf" srcId="{2FD9CF50-917F-4A7A-958C-2979AF38C966}" destId="{9686AD75-E9FA-452C-9A81-DD681F4F352F}" srcOrd="1" destOrd="0" presId="urn:microsoft.com/office/officeart/2005/8/layout/vList2"/>
    <dgm:cxn modelId="{68721DDA-DD91-451A-B00D-6D04669E7859}" type="presParOf" srcId="{2FD9CF50-917F-4A7A-958C-2979AF38C966}" destId="{0FDB1C75-83A3-41CA-AD57-09E5E7A31407}" srcOrd="2" destOrd="0" presId="urn:microsoft.com/office/officeart/2005/8/layout/vList2"/>
    <dgm:cxn modelId="{E51E2EA5-C005-4A3B-9B33-8F1A4792E729}" type="presParOf" srcId="{2FD9CF50-917F-4A7A-958C-2979AF38C966}" destId="{97EDCB95-99F2-4DED-BE14-368AFE7B6792}" srcOrd="3" destOrd="0" presId="urn:microsoft.com/office/officeart/2005/8/layout/vList2"/>
    <dgm:cxn modelId="{488DDF56-284A-4724-8921-AB2AD8A6D110}" type="presParOf" srcId="{2FD9CF50-917F-4A7A-958C-2979AF38C966}" destId="{6E082D35-1193-496F-B744-77119438AE24}" srcOrd="4" destOrd="0" presId="urn:microsoft.com/office/officeart/2005/8/layout/vList2"/>
    <dgm:cxn modelId="{A91A0830-C4F4-4435-B82A-5C044253C2CD}" type="presParOf" srcId="{2FD9CF50-917F-4A7A-958C-2979AF38C966}" destId="{4EAE20CA-B7E2-4B0F-955C-55C0F5300274}" srcOrd="5" destOrd="0" presId="urn:microsoft.com/office/officeart/2005/8/layout/vList2"/>
    <dgm:cxn modelId="{3AB7C9CE-5CE7-4D9D-B7E2-3765148E6DFF}" type="presParOf" srcId="{2FD9CF50-917F-4A7A-958C-2979AF38C966}" destId="{26C2A842-B80A-4FC8-949F-6F78126EF28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F8B73B-17DC-41E9-AB9C-E559DD504556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6684136-3F49-44EA-94ED-FF5093157555}">
      <dgm:prSet/>
      <dgm:spPr/>
      <dgm:t>
        <a:bodyPr/>
        <a:lstStyle/>
        <a:p>
          <a:r>
            <a:rPr lang="nl-NL"/>
            <a:t>Copd:</a:t>
          </a:r>
          <a:br>
            <a:rPr lang="nl-NL"/>
          </a:br>
          <a:r>
            <a:rPr lang="nl-NL"/>
            <a:t>Genezing van COPD is niet mogelijk. De ontwikkeling van de ziekte loopt bij iedereen anders. </a:t>
          </a:r>
          <a:endParaRPr lang="en-US"/>
        </a:p>
      </dgm:t>
    </dgm:pt>
    <dgm:pt modelId="{E7728775-FCDE-4827-887A-3A8123124DBB}" type="parTrans" cxnId="{B544EF4E-3B76-4A4C-A971-A2D25017401F}">
      <dgm:prSet/>
      <dgm:spPr/>
      <dgm:t>
        <a:bodyPr/>
        <a:lstStyle/>
        <a:p>
          <a:endParaRPr lang="en-US"/>
        </a:p>
      </dgm:t>
    </dgm:pt>
    <dgm:pt modelId="{2AE7DFFC-958A-4F14-80AD-2B1DC933D609}" type="sibTrans" cxnId="{B544EF4E-3B76-4A4C-A971-A2D25017401F}">
      <dgm:prSet/>
      <dgm:spPr/>
      <dgm:t>
        <a:bodyPr/>
        <a:lstStyle/>
        <a:p>
          <a:endParaRPr lang="en-US"/>
        </a:p>
      </dgm:t>
    </dgm:pt>
    <dgm:pt modelId="{7302A666-9AD7-4181-91B1-A9BF779074F4}">
      <dgm:prSet/>
      <dgm:spPr/>
      <dgm:t>
        <a:bodyPr/>
        <a:lstStyle/>
        <a:p>
          <a:r>
            <a:rPr lang="nl-NL" dirty="0"/>
            <a:t>Astma:</a:t>
          </a:r>
          <a:br>
            <a:rPr lang="nl-NL" dirty="0"/>
          </a:br>
          <a:r>
            <a:rPr lang="nl-NL" dirty="0"/>
            <a:t>Astma is een chronische longziekte. Dit houdt in dat de ziekte blijvend is.</a:t>
          </a:r>
          <a:endParaRPr lang="en-US" dirty="0"/>
        </a:p>
      </dgm:t>
    </dgm:pt>
    <dgm:pt modelId="{D0EC83F1-A8DA-46D1-B856-63FFA1E4D37E}" type="parTrans" cxnId="{7E2D28F3-2A65-4310-B7CA-DF3CE11D8FBB}">
      <dgm:prSet/>
      <dgm:spPr/>
      <dgm:t>
        <a:bodyPr/>
        <a:lstStyle/>
        <a:p>
          <a:endParaRPr lang="en-US"/>
        </a:p>
      </dgm:t>
    </dgm:pt>
    <dgm:pt modelId="{9A858EA9-ED58-485E-8D30-3810D0BA96C5}" type="sibTrans" cxnId="{7E2D28F3-2A65-4310-B7CA-DF3CE11D8FBB}">
      <dgm:prSet/>
      <dgm:spPr/>
      <dgm:t>
        <a:bodyPr/>
        <a:lstStyle/>
        <a:p>
          <a:endParaRPr lang="en-US"/>
        </a:p>
      </dgm:t>
    </dgm:pt>
    <dgm:pt modelId="{A9121F55-5296-48C1-BE31-54A318684A50}" type="pres">
      <dgm:prSet presAssocID="{AEF8B73B-17DC-41E9-AB9C-E559DD5045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219364B6-E592-49A1-9CC2-65440F425F29}" type="pres">
      <dgm:prSet presAssocID="{86684136-3F49-44EA-94ED-FF5093157555}" presName="hierRoot1" presStyleCnt="0"/>
      <dgm:spPr/>
    </dgm:pt>
    <dgm:pt modelId="{B5F0684D-A289-4610-98B4-54DC7C64964A}" type="pres">
      <dgm:prSet presAssocID="{86684136-3F49-44EA-94ED-FF5093157555}" presName="composite" presStyleCnt="0"/>
      <dgm:spPr/>
    </dgm:pt>
    <dgm:pt modelId="{2673BE21-B6EE-453D-B3AD-5A7828958980}" type="pres">
      <dgm:prSet presAssocID="{86684136-3F49-44EA-94ED-FF5093157555}" presName="background" presStyleLbl="node0" presStyleIdx="0" presStyleCnt="2"/>
      <dgm:spPr/>
    </dgm:pt>
    <dgm:pt modelId="{3DDA79AD-47D1-4CF0-971A-DAABA31FEB66}" type="pres">
      <dgm:prSet presAssocID="{86684136-3F49-44EA-94ED-FF5093157555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8A4FB4C5-9087-46FD-8CCB-BDA2666C5CEF}" type="pres">
      <dgm:prSet presAssocID="{86684136-3F49-44EA-94ED-FF5093157555}" presName="hierChild2" presStyleCnt="0"/>
      <dgm:spPr/>
    </dgm:pt>
    <dgm:pt modelId="{8117BE2A-1FA9-440D-80CA-35A9067953D8}" type="pres">
      <dgm:prSet presAssocID="{7302A666-9AD7-4181-91B1-A9BF779074F4}" presName="hierRoot1" presStyleCnt="0"/>
      <dgm:spPr/>
    </dgm:pt>
    <dgm:pt modelId="{5D6D6A69-14BE-4A76-8A7C-A1C4D53358A7}" type="pres">
      <dgm:prSet presAssocID="{7302A666-9AD7-4181-91B1-A9BF779074F4}" presName="composite" presStyleCnt="0"/>
      <dgm:spPr/>
    </dgm:pt>
    <dgm:pt modelId="{C56B7E5F-203F-48E6-AA32-EB3214769E58}" type="pres">
      <dgm:prSet presAssocID="{7302A666-9AD7-4181-91B1-A9BF779074F4}" presName="background" presStyleLbl="node0" presStyleIdx="1" presStyleCnt="2"/>
      <dgm:spPr/>
    </dgm:pt>
    <dgm:pt modelId="{37235E9B-117F-43FC-825E-E6DDBA9B8DFA}" type="pres">
      <dgm:prSet presAssocID="{7302A666-9AD7-4181-91B1-A9BF779074F4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53019221-514E-4701-932C-4D00AD0764AA}" type="pres">
      <dgm:prSet presAssocID="{7302A666-9AD7-4181-91B1-A9BF779074F4}" presName="hierChild2" presStyleCnt="0"/>
      <dgm:spPr/>
    </dgm:pt>
  </dgm:ptLst>
  <dgm:cxnLst>
    <dgm:cxn modelId="{842FBB02-EAF0-4048-A50C-081173F65AA1}" type="presOf" srcId="{AEF8B73B-17DC-41E9-AB9C-E559DD504556}" destId="{A9121F55-5296-48C1-BE31-54A318684A50}" srcOrd="0" destOrd="0" presId="urn:microsoft.com/office/officeart/2005/8/layout/hierarchy1"/>
    <dgm:cxn modelId="{B544EF4E-3B76-4A4C-A971-A2D25017401F}" srcId="{AEF8B73B-17DC-41E9-AB9C-E559DD504556}" destId="{86684136-3F49-44EA-94ED-FF5093157555}" srcOrd="0" destOrd="0" parTransId="{E7728775-FCDE-4827-887A-3A8123124DBB}" sibTransId="{2AE7DFFC-958A-4F14-80AD-2B1DC933D609}"/>
    <dgm:cxn modelId="{BF1A0C5E-74EA-4C87-AEC1-BD3ADE78F4B6}" type="presOf" srcId="{7302A666-9AD7-4181-91B1-A9BF779074F4}" destId="{37235E9B-117F-43FC-825E-E6DDBA9B8DFA}" srcOrd="0" destOrd="0" presId="urn:microsoft.com/office/officeart/2005/8/layout/hierarchy1"/>
    <dgm:cxn modelId="{7E2D28F3-2A65-4310-B7CA-DF3CE11D8FBB}" srcId="{AEF8B73B-17DC-41E9-AB9C-E559DD504556}" destId="{7302A666-9AD7-4181-91B1-A9BF779074F4}" srcOrd="1" destOrd="0" parTransId="{D0EC83F1-A8DA-46D1-B856-63FFA1E4D37E}" sibTransId="{9A858EA9-ED58-485E-8D30-3810D0BA96C5}"/>
    <dgm:cxn modelId="{C809CC3D-B08C-443C-9808-AFD8FEDAC67F}" type="presOf" srcId="{86684136-3F49-44EA-94ED-FF5093157555}" destId="{3DDA79AD-47D1-4CF0-971A-DAABA31FEB66}" srcOrd="0" destOrd="0" presId="urn:microsoft.com/office/officeart/2005/8/layout/hierarchy1"/>
    <dgm:cxn modelId="{B0C7A1E5-02B6-4689-9A2D-047AC0F7E551}" type="presParOf" srcId="{A9121F55-5296-48C1-BE31-54A318684A50}" destId="{219364B6-E592-49A1-9CC2-65440F425F29}" srcOrd="0" destOrd="0" presId="urn:microsoft.com/office/officeart/2005/8/layout/hierarchy1"/>
    <dgm:cxn modelId="{ACB027D8-4D91-4621-91AD-D1499BC782D4}" type="presParOf" srcId="{219364B6-E592-49A1-9CC2-65440F425F29}" destId="{B5F0684D-A289-4610-98B4-54DC7C64964A}" srcOrd="0" destOrd="0" presId="urn:microsoft.com/office/officeart/2005/8/layout/hierarchy1"/>
    <dgm:cxn modelId="{F33309B4-3EB0-4572-B3B4-9B762E3BCEA1}" type="presParOf" srcId="{B5F0684D-A289-4610-98B4-54DC7C64964A}" destId="{2673BE21-B6EE-453D-B3AD-5A7828958980}" srcOrd="0" destOrd="0" presId="urn:microsoft.com/office/officeart/2005/8/layout/hierarchy1"/>
    <dgm:cxn modelId="{F874D89E-C875-44AA-B612-0EB4A1440887}" type="presParOf" srcId="{B5F0684D-A289-4610-98B4-54DC7C64964A}" destId="{3DDA79AD-47D1-4CF0-971A-DAABA31FEB66}" srcOrd="1" destOrd="0" presId="urn:microsoft.com/office/officeart/2005/8/layout/hierarchy1"/>
    <dgm:cxn modelId="{9B1CB7CD-3C1E-4B3A-AB25-847127023D5F}" type="presParOf" srcId="{219364B6-E592-49A1-9CC2-65440F425F29}" destId="{8A4FB4C5-9087-46FD-8CCB-BDA2666C5CEF}" srcOrd="1" destOrd="0" presId="urn:microsoft.com/office/officeart/2005/8/layout/hierarchy1"/>
    <dgm:cxn modelId="{0DCAE0F7-4F2B-4D63-83F8-1859106354B1}" type="presParOf" srcId="{A9121F55-5296-48C1-BE31-54A318684A50}" destId="{8117BE2A-1FA9-440D-80CA-35A9067953D8}" srcOrd="1" destOrd="0" presId="urn:microsoft.com/office/officeart/2005/8/layout/hierarchy1"/>
    <dgm:cxn modelId="{DCFEB317-080D-4482-99F8-FCE3607E0449}" type="presParOf" srcId="{8117BE2A-1FA9-440D-80CA-35A9067953D8}" destId="{5D6D6A69-14BE-4A76-8A7C-A1C4D53358A7}" srcOrd="0" destOrd="0" presId="urn:microsoft.com/office/officeart/2005/8/layout/hierarchy1"/>
    <dgm:cxn modelId="{86DB2C31-E592-4DFB-A8BF-381EC7D0D72C}" type="presParOf" srcId="{5D6D6A69-14BE-4A76-8A7C-A1C4D53358A7}" destId="{C56B7E5F-203F-48E6-AA32-EB3214769E58}" srcOrd="0" destOrd="0" presId="urn:microsoft.com/office/officeart/2005/8/layout/hierarchy1"/>
    <dgm:cxn modelId="{AFFAF2F1-6008-408D-9826-09A9B5580983}" type="presParOf" srcId="{5D6D6A69-14BE-4A76-8A7C-A1C4D53358A7}" destId="{37235E9B-117F-43FC-825E-E6DDBA9B8DFA}" srcOrd="1" destOrd="0" presId="urn:microsoft.com/office/officeart/2005/8/layout/hierarchy1"/>
    <dgm:cxn modelId="{E3A4EE99-5A53-4B7E-855D-87D7043631B4}" type="presParOf" srcId="{8117BE2A-1FA9-440D-80CA-35A9067953D8}" destId="{53019221-514E-4701-932C-4D00AD0764A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27B4F2-0DDA-42C5-8F73-1DE6AF37E658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87D4A33-2DF8-44DD-99BE-D16CD0E9B3B1}">
      <dgm:prSet custT="1"/>
      <dgm:spPr/>
      <dgm:t>
        <a:bodyPr/>
        <a:lstStyle/>
        <a:p>
          <a:pPr algn="l">
            <a:lnSpc>
              <a:spcPct val="100000"/>
            </a:lnSpc>
          </a:pPr>
          <a:r>
            <a:rPr lang="nl-NL" sz="1800" dirty="0"/>
            <a:t>Medicatie:</a:t>
          </a:r>
          <a:br>
            <a:rPr lang="nl-NL" sz="1800" dirty="0"/>
          </a:br>
          <a:r>
            <a:rPr lang="nl-NL" sz="1800" dirty="0"/>
            <a:t>- Ontstekingsremmers en luchtwegverwijders.</a:t>
          </a:r>
          <a:br>
            <a:rPr lang="nl-NL" sz="1800" dirty="0"/>
          </a:br>
          <a:r>
            <a:rPr lang="nl-NL" sz="1800" dirty="0"/>
            <a:t>- Vaak via inhalator (puffers). </a:t>
          </a:r>
          <a:br>
            <a:rPr lang="nl-NL" sz="1800" dirty="0"/>
          </a:br>
          <a:r>
            <a:rPr lang="nl-NL" sz="1800" dirty="0"/>
            <a:t>- Gericht op klachten vermindering.</a:t>
          </a:r>
          <a:endParaRPr lang="en-US" sz="1800" dirty="0"/>
        </a:p>
      </dgm:t>
    </dgm:pt>
    <dgm:pt modelId="{97A64F1F-BE5F-4C1B-9B2E-C2F0DE1D0A04}" type="parTrans" cxnId="{63229A94-B976-40B4-90EF-DFCAC4D1B8BB}">
      <dgm:prSet/>
      <dgm:spPr/>
      <dgm:t>
        <a:bodyPr/>
        <a:lstStyle/>
        <a:p>
          <a:endParaRPr lang="en-US"/>
        </a:p>
      </dgm:t>
    </dgm:pt>
    <dgm:pt modelId="{A210DAAC-BE74-4511-9101-5DFAD143CFBA}" type="sibTrans" cxnId="{63229A94-B976-40B4-90EF-DFCAC4D1B8BB}">
      <dgm:prSet/>
      <dgm:spPr/>
      <dgm:t>
        <a:bodyPr/>
        <a:lstStyle/>
        <a:p>
          <a:endParaRPr lang="en-US"/>
        </a:p>
      </dgm:t>
    </dgm:pt>
    <dgm:pt modelId="{CD6C0606-1B08-4C9F-B5A0-89422E474F0F}">
      <dgm:prSet custT="1"/>
      <dgm:spPr/>
      <dgm:t>
        <a:bodyPr/>
        <a:lstStyle/>
        <a:p>
          <a:pPr algn="l">
            <a:lnSpc>
              <a:spcPct val="100000"/>
            </a:lnSpc>
          </a:pPr>
          <a:r>
            <a:rPr lang="nl-NL" sz="1800" dirty="0"/>
            <a:t>Fysiotherapie: </a:t>
          </a:r>
          <a:br>
            <a:rPr lang="nl-NL" sz="1800" dirty="0"/>
          </a:br>
          <a:r>
            <a:rPr lang="nl-NL" sz="1800" dirty="0"/>
            <a:t>- Helpen bij het ademen.</a:t>
          </a:r>
          <a:br>
            <a:rPr lang="nl-NL" sz="1800" dirty="0"/>
          </a:br>
          <a:r>
            <a:rPr lang="nl-NL" sz="1800" dirty="0"/>
            <a:t>- ontspanningsoefeningen.</a:t>
          </a:r>
          <a:br>
            <a:rPr lang="nl-NL" sz="1800" dirty="0"/>
          </a:br>
          <a:r>
            <a:rPr lang="nl-NL" sz="1800" dirty="0"/>
            <a:t>- goede manier van hoesten aanleren.</a:t>
          </a:r>
          <a:br>
            <a:rPr lang="nl-NL" sz="1800" dirty="0"/>
          </a:br>
          <a:r>
            <a:rPr lang="nl-NL" sz="1800" dirty="0"/>
            <a:t>- longrevalidatie.</a:t>
          </a:r>
          <a:endParaRPr lang="en-US" sz="1800" dirty="0"/>
        </a:p>
      </dgm:t>
    </dgm:pt>
    <dgm:pt modelId="{592C4D31-782F-45FD-8123-74B1F4D1E2B5}" type="parTrans" cxnId="{E3B69EE4-64FC-4EEF-99B8-7A9EF468B367}">
      <dgm:prSet/>
      <dgm:spPr/>
      <dgm:t>
        <a:bodyPr/>
        <a:lstStyle/>
        <a:p>
          <a:endParaRPr lang="en-US"/>
        </a:p>
      </dgm:t>
    </dgm:pt>
    <dgm:pt modelId="{66D6F94C-9E8D-43E9-A0C8-7E70709AFC8F}" type="sibTrans" cxnId="{E3B69EE4-64FC-4EEF-99B8-7A9EF468B367}">
      <dgm:prSet/>
      <dgm:spPr/>
      <dgm:t>
        <a:bodyPr/>
        <a:lstStyle/>
        <a:p>
          <a:endParaRPr lang="en-US"/>
        </a:p>
      </dgm:t>
    </dgm:pt>
    <dgm:pt modelId="{905743D3-4C2B-4FA4-AE9D-0860801B8D58}">
      <dgm:prSet custT="1"/>
      <dgm:spPr/>
      <dgm:t>
        <a:bodyPr/>
        <a:lstStyle/>
        <a:p>
          <a:pPr algn="l">
            <a:lnSpc>
              <a:spcPct val="100000"/>
            </a:lnSpc>
          </a:pPr>
          <a:r>
            <a:rPr lang="nl-NL" sz="1800" dirty="0"/>
            <a:t>Zuurstof:</a:t>
          </a:r>
          <a:br>
            <a:rPr lang="nl-NL" sz="1800" dirty="0"/>
          </a:br>
          <a:r>
            <a:rPr lang="nl-NL" sz="1800" dirty="0"/>
            <a:t>- Voorkomen van daling van zuurstof in het bloed.</a:t>
          </a:r>
          <a:endParaRPr lang="en-US" sz="1800" dirty="0"/>
        </a:p>
      </dgm:t>
    </dgm:pt>
    <dgm:pt modelId="{4D943808-3F23-493E-A3CA-DA1B46054E7E}" type="parTrans" cxnId="{BDB57DB2-618B-4E12-B954-2787CC9D5887}">
      <dgm:prSet/>
      <dgm:spPr/>
      <dgm:t>
        <a:bodyPr/>
        <a:lstStyle/>
        <a:p>
          <a:endParaRPr lang="en-US"/>
        </a:p>
      </dgm:t>
    </dgm:pt>
    <dgm:pt modelId="{FBE6890E-9E0C-4B32-8F1D-AF1051DEA1F3}" type="sibTrans" cxnId="{BDB57DB2-618B-4E12-B954-2787CC9D5887}">
      <dgm:prSet/>
      <dgm:spPr/>
      <dgm:t>
        <a:bodyPr/>
        <a:lstStyle/>
        <a:p>
          <a:endParaRPr lang="en-US"/>
        </a:p>
      </dgm:t>
    </dgm:pt>
    <dgm:pt modelId="{32017A24-87FC-4EF6-ABFC-62379A11A5AC}" type="pres">
      <dgm:prSet presAssocID="{9327B4F2-0DDA-42C5-8F73-1DE6AF37E658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9F92CDE-A603-4D21-AE49-3ECAEAF889C9}" type="pres">
      <dgm:prSet presAssocID="{987D4A33-2DF8-44DD-99BE-D16CD0E9B3B1}" presName="compNode" presStyleCnt="0"/>
      <dgm:spPr/>
    </dgm:pt>
    <dgm:pt modelId="{2F56927C-ADCD-4ADF-998A-84192385C7BA}" type="pres">
      <dgm:prSet presAssocID="{987D4A33-2DF8-44DD-99BE-D16CD0E9B3B1}" presName="iconRect" presStyleLbl="node1" presStyleIdx="0" presStyleCnt="3" custLinFactNeighborX="-11540" custLinFactNeighborY="199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F12DE7F2-4669-47C6-9BFC-18DDD5214C8A}" type="pres">
      <dgm:prSet presAssocID="{987D4A33-2DF8-44DD-99BE-D16CD0E9B3B1}" presName="spaceRect" presStyleCnt="0"/>
      <dgm:spPr/>
    </dgm:pt>
    <dgm:pt modelId="{30A35547-C726-4AAC-A163-1CB765E952C8}" type="pres">
      <dgm:prSet presAssocID="{987D4A33-2DF8-44DD-99BE-D16CD0E9B3B1}" presName="textRect" presStyleLbl="revTx" presStyleIdx="0" presStyleCnt="3" custScaleX="170969" custScaleY="104376" custLinFactNeighborX="1038" custLinFactNeighborY="-272">
        <dgm:presLayoutVars>
          <dgm:chMax val="1"/>
          <dgm:chPref val="1"/>
        </dgm:presLayoutVars>
      </dgm:prSet>
      <dgm:spPr/>
      <dgm:t>
        <a:bodyPr/>
        <a:lstStyle/>
        <a:p>
          <a:endParaRPr lang="nl-NL"/>
        </a:p>
      </dgm:t>
    </dgm:pt>
    <dgm:pt modelId="{FF74986A-BD51-420E-8ED3-ACCF2346F088}" type="pres">
      <dgm:prSet presAssocID="{A210DAAC-BE74-4511-9101-5DFAD143CFBA}" presName="sibTrans" presStyleCnt="0"/>
      <dgm:spPr/>
    </dgm:pt>
    <dgm:pt modelId="{9F278EA6-34CC-43F0-801E-068BDFE15C10}" type="pres">
      <dgm:prSet presAssocID="{CD6C0606-1B08-4C9F-B5A0-89422E474F0F}" presName="compNode" presStyleCnt="0"/>
      <dgm:spPr/>
    </dgm:pt>
    <dgm:pt modelId="{4C29A113-180B-4FF3-81EA-59826702203E}" type="pres">
      <dgm:prSet presAssocID="{CD6C0606-1B08-4C9F-B5A0-89422E474F0F}" presName="iconRect" presStyleLbl="node1" presStyleIdx="1" presStyleCnt="3" custLinFactNeighborX="22997" custLinFactNeighborY="-3857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C87BC7BB-C4E6-4BD7-B82A-66324B761079}" type="pres">
      <dgm:prSet presAssocID="{CD6C0606-1B08-4C9F-B5A0-89422E474F0F}" presName="spaceRect" presStyleCnt="0"/>
      <dgm:spPr/>
    </dgm:pt>
    <dgm:pt modelId="{1C21B756-BA21-4E5D-9D89-7166998C7593}" type="pres">
      <dgm:prSet presAssocID="{CD6C0606-1B08-4C9F-B5A0-89422E474F0F}" presName="textRect" presStyleLbl="revTx" presStyleIdx="1" presStyleCnt="3" custScaleX="139478" custScaleY="115680" custLinFactNeighborX="15217" custLinFactNeighborY="3011">
        <dgm:presLayoutVars>
          <dgm:chMax val="1"/>
          <dgm:chPref val="1"/>
        </dgm:presLayoutVars>
      </dgm:prSet>
      <dgm:spPr/>
      <dgm:t>
        <a:bodyPr/>
        <a:lstStyle/>
        <a:p>
          <a:endParaRPr lang="nl-NL"/>
        </a:p>
      </dgm:t>
    </dgm:pt>
    <dgm:pt modelId="{742DBBDE-B83E-4312-9692-48DCD4A7BC41}" type="pres">
      <dgm:prSet presAssocID="{66D6F94C-9E8D-43E9-A0C8-7E70709AFC8F}" presName="sibTrans" presStyleCnt="0"/>
      <dgm:spPr/>
    </dgm:pt>
    <dgm:pt modelId="{2C1A6800-8BFC-4C88-9D35-BE8D46ECF0E2}" type="pres">
      <dgm:prSet presAssocID="{905743D3-4C2B-4FA4-AE9D-0860801B8D58}" presName="compNode" presStyleCnt="0"/>
      <dgm:spPr/>
    </dgm:pt>
    <dgm:pt modelId="{841BBAA2-2B63-4F7F-A476-2D7D981997DA}" type="pres">
      <dgm:prSet presAssocID="{905743D3-4C2B-4FA4-AE9D-0860801B8D58}" presName="iconRect" presStyleLbl="node1" presStyleIdx="2" presStyleCnt="3" custLinFactNeighborX="-11540" custLinFactNeighborY="57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Lungs"/>
        </a:ext>
      </dgm:extLst>
    </dgm:pt>
    <dgm:pt modelId="{31073FF5-55D5-4FE1-85F9-DEE7BBEF4337}" type="pres">
      <dgm:prSet presAssocID="{905743D3-4C2B-4FA4-AE9D-0860801B8D58}" presName="spaceRect" presStyleCnt="0"/>
      <dgm:spPr/>
    </dgm:pt>
    <dgm:pt modelId="{0643BA9F-52C5-4998-B469-81875D743E5F}" type="pres">
      <dgm:prSet presAssocID="{905743D3-4C2B-4FA4-AE9D-0860801B8D58}" presName="textRect" presStyleLbl="revTx" presStyleIdx="2" presStyleCnt="3">
        <dgm:presLayoutVars>
          <dgm:chMax val="1"/>
          <dgm:chPref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15A477F-DF84-433F-944E-211B19EA469E}" type="presOf" srcId="{CD6C0606-1B08-4C9F-B5A0-89422E474F0F}" destId="{1C21B756-BA21-4E5D-9D89-7166998C7593}" srcOrd="0" destOrd="0" presId="urn:microsoft.com/office/officeart/2018/2/layout/IconLabelList"/>
    <dgm:cxn modelId="{BDB57DB2-618B-4E12-B954-2787CC9D5887}" srcId="{9327B4F2-0DDA-42C5-8F73-1DE6AF37E658}" destId="{905743D3-4C2B-4FA4-AE9D-0860801B8D58}" srcOrd="2" destOrd="0" parTransId="{4D943808-3F23-493E-A3CA-DA1B46054E7E}" sibTransId="{FBE6890E-9E0C-4B32-8F1D-AF1051DEA1F3}"/>
    <dgm:cxn modelId="{63229A94-B976-40B4-90EF-DFCAC4D1B8BB}" srcId="{9327B4F2-0DDA-42C5-8F73-1DE6AF37E658}" destId="{987D4A33-2DF8-44DD-99BE-D16CD0E9B3B1}" srcOrd="0" destOrd="0" parTransId="{97A64F1F-BE5F-4C1B-9B2E-C2F0DE1D0A04}" sibTransId="{A210DAAC-BE74-4511-9101-5DFAD143CFBA}"/>
    <dgm:cxn modelId="{4F641250-0147-4C4D-97E5-E2E69E2F7756}" type="presOf" srcId="{9327B4F2-0DDA-42C5-8F73-1DE6AF37E658}" destId="{32017A24-87FC-4EF6-ABFC-62379A11A5AC}" srcOrd="0" destOrd="0" presId="urn:microsoft.com/office/officeart/2018/2/layout/IconLabelList"/>
    <dgm:cxn modelId="{E3B69EE4-64FC-4EEF-99B8-7A9EF468B367}" srcId="{9327B4F2-0DDA-42C5-8F73-1DE6AF37E658}" destId="{CD6C0606-1B08-4C9F-B5A0-89422E474F0F}" srcOrd="1" destOrd="0" parTransId="{592C4D31-782F-45FD-8123-74B1F4D1E2B5}" sibTransId="{66D6F94C-9E8D-43E9-A0C8-7E70709AFC8F}"/>
    <dgm:cxn modelId="{398B5791-88D8-46B3-867D-F00BED508D9A}" type="presOf" srcId="{987D4A33-2DF8-44DD-99BE-D16CD0E9B3B1}" destId="{30A35547-C726-4AAC-A163-1CB765E952C8}" srcOrd="0" destOrd="0" presId="urn:microsoft.com/office/officeart/2018/2/layout/IconLabelList"/>
    <dgm:cxn modelId="{F054393C-BF00-4EA8-A7A4-8DB748E3A0D2}" type="presOf" srcId="{905743D3-4C2B-4FA4-AE9D-0860801B8D58}" destId="{0643BA9F-52C5-4998-B469-81875D743E5F}" srcOrd="0" destOrd="0" presId="urn:microsoft.com/office/officeart/2018/2/layout/IconLabelList"/>
    <dgm:cxn modelId="{D93EDF4B-367D-4E54-8D30-48F37E087408}" type="presParOf" srcId="{32017A24-87FC-4EF6-ABFC-62379A11A5AC}" destId="{29F92CDE-A603-4D21-AE49-3ECAEAF889C9}" srcOrd="0" destOrd="0" presId="urn:microsoft.com/office/officeart/2018/2/layout/IconLabelList"/>
    <dgm:cxn modelId="{CE594842-AAB3-4073-9307-BC78950AA2AF}" type="presParOf" srcId="{29F92CDE-A603-4D21-AE49-3ECAEAF889C9}" destId="{2F56927C-ADCD-4ADF-998A-84192385C7BA}" srcOrd="0" destOrd="0" presId="urn:microsoft.com/office/officeart/2018/2/layout/IconLabelList"/>
    <dgm:cxn modelId="{86E4F142-D234-46C6-A185-EEBC230F686F}" type="presParOf" srcId="{29F92CDE-A603-4D21-AE49-3ECAEAF889C9}" destId="{F12DE7F2-4669-47C6-9BFC-18DDD5214C8A}" srcOrd="1" destOrd="0" presId="urn:microsoft.com/office/officeart/2018/2/layout/IconLabelList"/>
    <dgm:cxn modelId="{B3E3B314-4E35-41EA-AA67-2451BE0A3B38}" type="presParOf" srcId="{29F92CDE-A603-4D21-AE49-3ECAEAF889C9}" destId="{30A35547-C726-4AAC-A163-1CB765E952C8}" srcOrd="2" destOrd="0" presId="urn:microsoft.com/office/officeart/2018/2/layout/IconLabelList"/>
    <dgm:cxn modelId="{1DD4C535-79DB-42E9-80FD-A4942E1AA6F0}" type="presParOf" srcId="{32017A24-87FC-4EF6-ABFC-62379A11A5AC}" destId="{FF74986A-BD51-420E-8ED3-ACCF2346F088}" srcOrd="1" destOrd="0" presId="urn:microsoft.com/office/officeart/2018/2/layout/IconLabelList"/>
    <dgm:cxn modelId="{0BA740A2-571B-47A1-977C-CDE225A50E8C}" type="presParOf" srcId="{32017A24-87FC-4EF6-ABFC-62379A11A5AC}" destId="{9F278EA6-34CC-43F0-801E-068BDFE15C10}" srcOrd="2" destOrd="0" presId="urn:microsoft.com/office/officeart/2018/2/layout/IconLabelList"/>
    <dgm:cxn modelId="{02FB1FBD-7A95-4913-9E56-EBD5F5503E14}" type="presParOf" srcId="{9F278EA6-34CC-43F0-801E-068BDFE15C10}" destId="{4C29A113-180B-4FF3-81EA-59826702203E}" srcOrd="0" destOrd="0" presId="urn:microsoft.com/office/officeart/2018/2/layout/IconLabelList"/>
    <dgm:cxn modelId="{FB896E36-3CD7-4E80-BDB5-DA6B8A724189}" type="presParOf" srcId="{9F278EA6-34CC-43F0-801E-068BDFE15C10}" destId="{C87BC7BB-C4E6-4BD7-B82A-66324B761079}" srcOrd="1" destOrd="0" presId="urn:microsoft.com/office/officeart/2018/2/layout/IconLabelList"/>
    <dgm:cxn modelId="{87AFCE49-A1CD-4C2C-8643-82F12F5661B0}" type="presParOf" srcId="{9F278EA6-34CC-43F0-801E-068BDFE15C10}" destId="{1C21B756-BA21-4E5D-9D89-7166998C7593}" srcOrd="2" destOrd="0" presId="urn:microsoft.com/office/officeart/2018/2/layout/IconLabelList"/>
    <dgm:cxn modelId="{954FFCB4-BB2A-4A6F-966A-CB234D9DF16C}" type="presParOf" srcId="{32017A24-87FC-4EF6-ABFC-62379A11A5AC}" destId="{742DBBDE-B83E-4312-9692-48DCD4A7BC41}" srcOrd="3" destOrd="0" presId="urn:microsoft.com/office/officeart/2018/2/layout/IconLabelList"/>
    <dgm:cxn modelId="{2F06C475-D9C7-4C89-A2C0-855B8F7A59FD}" type="presParOf" srcId="{32017A24-87FC-4EF6-ABFC-62379A11A5AC}" destId="{2C1A6800-8BFC-4C88-9D35-BE8D46ECF0E2}" srcOrd="4" destOrd="0" presId="urn:microsoft.com/office/officeart/2018/2/layout/IconLabelList"/>
    <dgm:cxn modelId="{C3656D6C-883C-492F-8CD4-575013ED9475}" type="presParOf" srcId="{2C1A6800-8BFC-4C88-9D35-BE8D46ECF0E2}" destId="{841BBAA2-2B63-4F7F-A476-2D7D981997DA}" srcOrd="0" destOrd="0" presId="urn:microsoft.com/office/officeart/2018/2/layout/IconLabelList"/>
    <dgm:cxn modelId="{D8203183-E73A-40FF-BBC7-282B4C7999AD}" type="presParOf" srcId="{2C1A6800-8BFC-4C88-9D35-BE8D46ECF0E2}" destId="{31073FF5-55D5-4FE1-85F9-DEE7BBEF4337}" srcOrd="1" destOrd="0" presId="urn:microsoft.com/office/officeart/2018/2/layout/IconLabelList"/>
    <dgm:cxn modelId="{D56C08AE-8496-4F85-BB8A-93A6CBE589E1}" type="presParOf" srcId="{2C1A6800-8BFC-4C88-9D35-BE8D46ECF0E2}" destId="{0643BA9F-52C5-4998-B469-81875D743E5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FB4106-BE78-4A9C-957B-BB18FA42299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8E5517A-1BF6-48F5-8442-7CD57258C5B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Beweeg voldoende.</a:t>
          </a:r>
          <a:endParaRPr lang="en-US"/>
        </a:p>
      </dgm:t>
    </dgm:pt>
    <dgm:pt modelId="{338882D8-035F-4911-83D2-402FE0519856}" type="parTrans" cxnId="{7131F285-8C89-42C1-913E-AA1DF47FF9A6}">
      <dgm:prSet/>
      <dgm:spPr/>
      <dgm:t>
        <a:bodyPr/>
        <a:lstStyle/>
        <a:p>
          <a:endParaRPr lang="en-US"/>
        </a:p>
      </dgm:t>
    </dgm:pt>
    <dgm:pt modelId="{E377FCC4-B1BF-4E4F-B8A8-122511487ACA}" type="sibTrans" cxnId="{7131F285-8C89-42C1-913E-AA1DF47FF9A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D29AE49-5C80-4084-ABFE-5F0EEF55CA0E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Let op uw gewicht en voeding.</a:t>
          </a:r>
          <a:endParaRPr lang="en-US"/>
        </a:p>
      </dgm:t>
    </dgm:pt>
    <dgm:pt modelId="{DAC339AA-2FE1-4FF4-8CCB-2E86C3C8DC3A}" type="parTrans" cxnId="{DFEF6945-69B4-4D57-98B4-D02AD8491DFF}">
      <dgm:prSet/>
      <dgm:spPr/>
      <dgm:t>
        <a:bodyPr/>
        <a:lstStyle/>
        <a:p>
          <a:endParaRPr lang="en-US"/>
        </a:p>
      </dgm:t>
    </dgm:pt>
    <dgm:pt modelId="{2AF7AECC-33AB-4A86-9269-F351D163846D}" type="sibTrans" cxnId="{DFEF6945-69B4-4D57-98B4-D02AD8491DF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3F9EC33-26F1-4977-A9EA-5271633C67EF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Stop met roken.</a:t>
          </a:r>
          <a:endParaRPr lang="en-US"/>
        </a:p>
      </dgm:t>
    </dgm:pt>
    <dgm:pt modelId="{9400E65F-1E57-46F9-B436-6C453A05A749}" type="parTrans" cxnId="{ACEFBA10-5211-49AD-8825-0894B02773BD}">
      <dgm:prSet/>
      <dgm:spPr/>
      <dgm:t>
        <a:bodyPr/>
        <a:lstStyle/>
        <a:p>
          <a:endParaRPr lang="en-US"/>
        </a:p>
      </dgm:t>
    </dgm:pt>
    <dgm:pt modelId="{66C5747D-95D8-45FA-828A-D6581DB40C6D}" type="sibTrans" cxnId="{ACEFBA10-5211-49AD-8825-0894B02773B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0B3B179-4096-4C66-A5E2-7634AA15328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Ga slim om met uw energie.</a:t>
          </a:r>
          <a:endParaRPr lang="en-US"/>
        </a:p>
      </dgm:t>
    </dgm:pt>
    <dgm:pt modelId="{9E75899A-0D35-48AB-A32E-EF8A6A3AAFF2}" type="parTrans" cxnId="{762958F2-DEC8-4E17-9D44-CF55B95B9B1A}">
      <dgm:prSet/>
      <dgm:spPr/>
      <dgm:t>
        <a:bodyPr/>
        <a:lstStyle/>
        <a:p>
          <a:endParaRPr lang="en-US"/>
        </a:p>
      </dgm:t>
    </dgm:pt>
    <dgm:pt modelId="{7292FD71-5C08-448C-AB4B-00B92B4BD7FD}" type="sibTrans" cxnId="{762958F2-DEC8-4E17-9D44-CF55B95B9B1A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6ABF40A-7FAE-440E-9456-4A6743F4F43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Ga goed om met medicijnen.</a:t>
          </a:r>
          <a:endParaRPr lang="en-US"/>
        </a:p>
      </dgm:t>
    </dgm:pt>
    <dgm:pt modelId="{12F32ECC-A487-4897-AC74-891B39DEEF6B}" type="parTrans" cxnId="{9C8A7632-9235-41C1-8F2D-A8DAB5BEE039}">
      <dgm:prSet/>
      <dgm:spPr/>
      <dgm:t>
        <a:bodyPr/>
        <a:lstStyle/>
        <a:p>
          <a:endParaRPr lang="en-US"/>
        </a:p>
      </dgm:t>
    </dgm:pt>
    <dgm:pt modelId="{2036A651-5205-4D97-B004-CBC039A54ED5}" type="sibTrans" cxnId="{9C8A7632-9235-41C1-8F2D-A8DAB5BEE03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5BC7C91-5DC1-40A4-8673-EF1500266C5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Bij astma:</a:t>
          </a:r>
          <a:br>
            <a:rPr lang="nl-NL"/>
          </a:br>
          <a:r>
            <a:rPr lang="nl-NL"/>
            <a:t>Vermijd stoffen waar u allergisch voor bent (prikkels).</a:t>
          </a:r>
          <a:endParaRPr lang="en-US" dirty="0"/>
        </a:p>
      </dgm:t>
    </dgm:pt>
    <dgm:pt modelId="{C1CB0299-C7BB-4A4A-B1D2-3E79FD1B5AE6}" type="parTrans" cxnId="{C915B462-705C-4FDE-88E0-5BCC33001FE7}">
      <dgm:prSet/>
      <dgm:spPr/>
      <dgm:t>
        <a:bodyPr/>
        <a:lstStyle/>
        <a:p>
          <a:endParaRPr lang="en-US"/>
        </a:p>
      </dgm:t>
    </dgm:pt>
    <dgm:pt modelId="{DE80EE3B-02B3-4703-9FBE-CBB4EAA76913}" type="sibTrans" cxnId="{C915B462-705C-4FDE-88E0-5BCC33001FE7}">
      <dgm:prSet/>
      <dgm:spPr/>
      <dgm:t>
        <a:bodyPr/>
        <a:lstStyle/>
        <a:p>
          <a:endParaRPr lang="en-US"/>
        </a:p>
      </dgm:t>
    </dgm:pt>
    <dgm:pt modelId="{34C7E8AC-4441-4A2D-A538-AC1593EB92A2}" type="pres">
      <dgm:prSet presAssocID="{1EFB4106-BE78-4A9C-957B-BB18FA42299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EB903EB-9DEF-4387-920E-3C74977CFA22}" type="pres">
      <dgm:prSet presAssocID="{18E5517A-1BF6-48F5-8442-7CD57258C5B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5456547-16DD-42A6-839C-B5DEA13A30BD}" type="pres">
      <dgm:prSet presAssocID="{E377FCC4-B1BF-4E4F-B8A8-122511487ACA}" presName="sibTrans" presStyleCnt="0"/>
      <dgm:spPr/>
    </dgm:pt>
    <dgm:pt modelId="{4EE2A7FF-90A1-4C8E-A243-BF29D9D58CEC}" type="pres">
      <dgm:prSet presAssocID="{FD29AE49-5C80-4084-ABFE-5F0EEF55CA0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4579345-F3C7-43DD-B8D1-E11A2AFD1B63}" type="pres">
      <dgm:prSet presAssocID="{2AF7AECC-33AB-4A86-9269-F351D163846D}" presName="sibTrans" presStyleCnt="0"/>
      <dgm:spPr/>
    </dgm:pt>
    <dgm:pt modelId="{4288F205-9112-456E-B8A7-A29013888FAB}" type="pres">
      <dgm:prSet presAssocID="{93F9EC33-26F1-4977-A9EA-5271633C67EF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3FF79D5-EB44-48DD-8B73-43BD78F7F59F}" type="pres">
      <dgm:prSet presAssocID="{66C5747D-95D8-45FA-828A-D6581DB40C6D}" presName="sibTrans" presStyleCnt="0"/>
      <dgm:spPr/>
    </dgm:pt>
    <dgm:pt modelId="{0083FD42-B1FD-480B-BB08-E5DBD2611968}" type="pres">
      <dgm:prSet presAssocID="{00B3B179-4096-4C66-A5E2-7634AA15328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17B68E3-8C14-405B-B159-482EC0DC4AFD}" type="pres">
      <dgm:prSet presAssocID="{7292FD71-5C08-448C-AB4B-00B92B4BD7FD}" presName="sibTrans" presStyleCnt="0"/>
      <dgm:spPr/>
    </dgm:pt>
    <dgm:pt modelId="{EB08A8BE-D296-454E-9A1B-020CE4608090}" type="pres">
      <dgm:prSet presAssocID="{76ABF40A-7FAE-440E-9456-4A6743F4F43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0A5934-02E6-4B99-B0D4-4B805AB57741}" type="pres">
      <dgm:prSet presAssocID="{2036A651-5205-4D97-B004-CBC039A54ED5}" presName="sibTrans" presStyleCnt="0"/>
      <dgm:spPr/>
    </dgm:pt>
    <dgm:pt modelId="{AFA31CD3-94D4-437D-8F93-A1E481401746}" type="pres">
      <dgm:prSet presAssocID="{15BC7C91-5DC1-40A4-8673-EF1500266C5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585140F-4C87-4731-9C41-39EDA8D6FA5D}" type="presOf" srcId="{93F9EC33-26F1-4977-A9EA-5271633C67EF}" destId="{4288F205-9112-456E-B8A7-A29013888FAB}" srcOrd="0" destOrd="0" presId="urn:microsoft.com/office/officeart/2005/8/layout/default"/>
    <dgm:cxn modelId="{7131F285-8C89-42C1-913E-AA1DF47FF9A6}" srcId="{1EFB4106-BE78-4A9C-957B-BB18FA422992}" destId="{18E5517A-1BF6-48F5-8442-7CD57258C5B8}" srcOrd="0" destOrd="0" parTransId="{338882D8-035F-4911-83D2-402FE0519856}" sibTransId="{E377FCC4-B1BF-4E4F-B8A8-122511487ACA}"/>
    <dgm:cxn modelId="{F3E0D7CD-CCA4-4D96-AC6B-33F490E4BE11}" type="presOf" srcId="{00B3B179-4096-4C66-A5E2-7634AA153288}" destId="{0083FD42-B1FD-480B-BB08-E5DBD2611968}" srcOrd="0" destOrd="0" presId="urn:microsoft.com/office/officeart/2005/8/layout/default"/>
    <dgm:cxn modelId="{762958F2-DEC8-4E17-9D44-CF55B95B9B1A}" srcId="{1EFB4106-BE78-4A9C-957B-BB18FA422992}" destId="{00B3B179-4096-4C66-A5E2-7634AA153288}" srcOrd="3" destOrd="0" parTransId="{9E75899A-0D35-48AB-A32E-EF8A6A3AAFF2}" sibTransId="{7292FD71-5C08-448C-AB4B-00B92B4BD7FD}"/>
    <dgm:cxn modelId="{C915B462-705C-4FDE-88E0-5BCC33001FE7}" srcId="{1EFB4106-BE78-4A9C-957B-BB18FA422992}" destId="{15BC7C91-5DC1-40A4-8673-EF1500266C52}" srcOrd="5" destOrd="0" parTransId="{C1CB0299-C7BB-4A4A-B1D2-3E79FD1B5AE6}" sibTransId="{DE80EE3B-02B3-4703-9FBE-CBB4EAA76913}"/>
    <dgm:cxn modelId="{DFEF6945-69B4-4D57-98B4-D02AD8491DFF}" srcId="{1EFB4106-BE78-4A9C-957B-BB18FA422992}" destId="{FD29AE49-5C80-4084-ABFE-5F0EEF55CA0E}" srcOrd="1" destOrd="0" parTransId="{DAC339AA-2FE1-4FF4-8CCB-2E86C3C8DC3A}" sibTransId="{2AF7AECC-33AB-4A86-9269-F351D163846D}"/>
    <dgm:cxn modelId="{9C8A7632-9235-41C1-8F2D-A8DAB5BEE039}" srcId="{1EFB4106-BE78-4A9C-957B-BB18FA422992}" destId="{76ABF40A-7FAE-440E-9456-4A6743F4F431}" srcOrd="4" destOrd="0" parTransId="{12F32ECC-A487-4897-AC74-891B39DEEF6B}" sibTransId="{2036A651-5205-4D97-B004-CBC039A54ED5}"/>
    <dgm:cxn modelId="{A3B253DE-A62B-4F7A-B192-E66A85ED294A}" type="presOf" srcId="{1EFB4106-BE78-4A9C-957B-BB18FA422992}" destId="{34C7E8AC-4441-4A2D-A538-AC1593EB92A2}" srcOrd="0" destOrd="0" presId="urn:microsoft.com/office/officeart/2005/8/layout/default"/>
    <dgm:cxn modelId="{BE46A405-FAA5-4BA3-B362-7DE7196E8827}" type="presOf" srcId="{76ABF40A-7FAE-440E-9456-4A6743F4F431}" destId="{EB08A8BE-D296-454E-9A1B-020CE4608090}" srcOrd="0" destOrd="0" presId="urn:microsoft.com/office/officeart/2005/8/layout/default"/>
    <dgm:cxn modelId="{B4547BB0-0625-440D-845B-02DE7D504C39}" type="presOf" srcId="{15BC7C91-5DC1-40A4-8673-EF1500266C52}" destId="{AFA31CD3-94D4-437D-8F93-A1E481401746}" srcOrd="0" destOrd="0" presId="urn:microsoft.com/office/officeart/2005/8/layout/default"/>
    <dgm:cxn modelId="{C511740D-0A66-424C-AC95-E80DA83E2AA8}" type="presOf" srcId="{18E5517A-1BF6-48F5-8442-7CD57258C5B8}" destId="{3EB903EB-9DEF-4387-920E-3C74977CFA22}" srcOrd="0" destOrd="0" presId="urn:microsoft.com/office/officeart/2005/8/layout/default"/>
    <dgm:cxn modelId="{ACEFBA10-5211-49AD-8825-0894B02773BD}" srcId="{1EFB4106-BE78-4A9C-957B-BB18FA422992}" destId="{93F9EC33-26F1-4977-A9EA-5271633C67EF}" srcOrd="2" destOrd="0" parTransId="{9400E65F-1E57-46F9-B436-6C453A05A749}" sibTransId="{66C5747D-95D8-45FA-828A-D6581DB40C6D}"/>
    <dgm:cxn modelId="{34AC559A-B004-438C-92EE-D59F99CB4294}" type="presOf" srcId="{FD29AE49-5C80-4084-ABFE-5F0EEF55CA0E}" destId="{4EE2A7FF-90A1-4C8E-A243-BF29D9D58CEC}" srcOrd="0" destOrd="0" presId="urn:microsoft.com/office/officeart/2005/8/layout/default"/>
    <dgm:cxn modelId="{B787CDA2-5A0E-4325-9792-3CC9822E6E8F}" type="presParOf" srcId="{34C7E8AC-4441-4A2D-A538-AC1593EB92A2}" destId="{3EB903EB-9DEF-4387-920E-3C74977CFA22}" srcOrd="0" destOrd="0" presId="urn:microsoft.com/office/officeart/2005/8/layout/default"/>
    <dgm:cxn modelId="{1FC52A53-D083-4A18-9154-6C7C691AF26F}" type="presParOf" srcId="{34C7E8AC-4441-4A2D-A538-AC1593EB92A2}" destId="{D5456547-16DD-42A6-839C-B5DEA13A30BD}" srcOrd="1" destOrd="0" presId="urn:microsoft.com/office/officeart/2005/8/layout/default"/>
    <dgm:cxn modelId="{0C76F8F3-117D-4854-AB94-2D5A3DBCF45A}" type="presParOf" srcId="{34C7E8AC-4441-4A2D-A538-AC1593EB92A2}" destId="{4EE2A7FF-90A1-4C8E-A243-BF29D9D58CEC}" srcOrd="2" destOrd="0" presId="urn:microsoft.com/office/officeart/2005/8/layout/default"/>
    <dgm:cxn modelId="{0C2625D2-66B6-4C9E-AB04-65FC50FD6FC5}" type="presParOf" srcId="{34C7E8AC-4441-4A2D-A538-AC1593EB92A2}" destId="{A4579345-F3C7-43DD-B8D1-E11A2AFD1B63}" srcOrd="3" destOrd="0" presId="urn:microsoft.com/office/officeart/2005/8/layout/default"/>
    <dgm:cxn modelId="{D5A40CBC-A991-4791-8BBB-A98965E0F575}" type="presParOf" srcId="{34C7E8AC-4441-4A2D-A538-AC1593EB92A2}" destId="{4288F205-9112-456E-B8A7-A29013888FAB}" srcOrd="4" destOrd="0" presId="urn:microsoft.com/office/officeart/2005/8/layout/default"/>
    <dgm:cxn modelId="{6F47A2E0-712C-4772-8068-E80598D9738D}" type="presParOf" srcId="{34C7E8AC-4441-4A2D-A538-AC1593EB92A2}" destId="{A3FF79D5-EB44-48DD-8B73-43BD78F7F59F}" srcOrd="5" destOrd="0" presId="urn:microsoft.com/office/officeart/2005/8/layout/default"/>
    <dgm:cxn modelId="{E1FBA004-939F-4D96-960F-67C7FFE6CD32}" type="presParOf" srcId="{34C7E8AC-4441-4A2D-A538-AC1593EB92A2}" destId="{0083FD42-B1FD-480B-BB08-E5DBD2611968}" srcOrd="6" destOrd="0" presId="urn:microsoft.com/office/officeart/2005/8/layout/default"/>
    <dgm:cxn modelId="{8A3B74E8-A576-4108-97C6-395949DB8B0D}" type="presParOf" srcId="{34C7E8AC-4441-4A2D-A538-AC1593EB92A2}" destId="{F17B68E3-8C14-405B-B159-482EC0DC4AFD}" srcOrd="7" destOrd="0" presId="urn:microsoft.com/office/officeart/2005/8/layout/default"/>
    <dgm:cxn modelId="{19CCBE3A-E795-4CEB-9C2F-CD3137FE4B85}" type="presParOf" srcId="{34C7E8AC-4441-4A2D-A538-AC1593EB92A2}" destId="{EB08A8BE-D296-454E-9A1B-020CE4608090}" srcOrd="8" destOrd="0" presId="urn:microsoft.com/office/officeart/2005/8/layout/default"/>
    <dgm:cxn modelId="{DA7392B3-4AB0-469E-95D8-CD88C74856D6}" type="presParOf" srcId="{34C7E8AC-4441-4A2D-A538-AC1593EB92A2}" destId="{A70A5934-02E6-4B99-B0D4-4B805AB57741}" srcOrd="9" destOrd="0" presId="urn:microsoft.com/office/officeart/2005/8/layout/default"/>
    <dgm:cxn modelId="{3A0D81A2-4D73-4ED2-8208-0BEACFD6534C}" type="presParOf" srcId="{34C7E8AC-4441-4A2D-A538-AC1593EB92A2}" destId="{AFA31CD3-94D4-437D-8F93-A1E48140174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03AAD2-E157-454E-9462-96A7C6B6F404}">
      <dsp:nvSpPr>
        <dsp:cNvPr id="0" name=""/>
        <dsp:cNvSpPr/>
      </dsp:nvSpPr>
      <dsp:spPr>
        <a:xfrm>
          <a:off x="0" y="72297"/>
          <a:ext cx="5641974" cy="11272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/>
            <a:t>- Nieuwsbericht</a:t>
          </a:r>
          <a:endParaRPr lang="en-US" sz="3100" kern="1200"/>
        </a:p>
      </dsp:txBody>
      <dsp:txXfrm>
        <a:off x="55026" y="127323"/>
        <a:ext cx="5531922" cy="1017151"/>
      </dsp:txXfrm>
    </dsp:sp>
    <dsp:sp modelId="{0FDB1C75-83A3-41CA-AD57-09E5E7A31407}">
      <dsp:nvSpPr>
        <dsp:cNvPr id="0" name=""/>
        <dsp:cNvSpPr/>
      </dsp:nvSpPr>
      <dsp:spPr>
        <a:xfrm>
          <a:off x="0" y="1288781"/>
          <a:ext cx="5641974" cy="1127203"/>
        </a:xfrm>
        <a:prstGeom prst="roundRect">
          <a:avLst/>
        </a:prstGeom>
        <a:solidFill>
          <a:schemeClr val="accent5">
            <a:hueOff val="-612379"/>
            <a:satOff val="90"/>
            <a:lumOff val="-215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/>
            <a:t>* Wat is COPD en hoe ontstaat het?</a:t>
          </a:r>
          <a:endParaRPr lang="en-US" sz="3100" kern="1200"/>
        </a:p>
      </dsp:txBody>
      <dsp:txXfrm>
        <a:off x="55026" y="1343807"/>
        <a:ext cx="5531922" cy="1017151"/>
      </dsp:txXfrm>
    </dsp:sp>
    <dsp:sp modelId="{6E082D35-1193-496F-B744-77119438AE24}">
      <dsp:nvSpPr>
        <dsp:cNvPr id="0" name=""/>
        <dsp:cNvSpPr/>
      </dsp:nvSpPr>
      <dsp:spPr>
        <a:xfrm>
          <a:off x="0" y="2505264"/>
          <a:ext cx="5641974" cy="1127203"/>
        </a:xfrm>
        <a:prstGeom prst="roundRect">
          <a:avLst/>
        </a:prstGeom>
        <a:solidFill>
          <a:schemeClr val="accent5">
            <a:hueOff val="-1224758"/>
            <a:satOff val="180"/>
            <a:lumOff val="-431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/>
            <a:t>* Wat is astma en hoe ontstaat het?</a:t>
          </a:r>
          <a:endParaRPr lang="en-US" sz="3100" kern="1200"/>
        </a:p>
      </dsp:txBody>
      <dsp:txXfrm>
        <a:off x="55026" y="2560290"/>
        <a:ext cx="5531922" cy="1017151"/>
      </dsp:txXfrm>
    </dsp:sp>
    <dsp:sp modelId="{26C2A842-B80A-4FC8-949F-6F78126EF287}">
      <dsp:nvSpPr>
        <dsp:cNvPr id="0" name=""/>
        <dsp:cNvSpPr/>
      </dsp:nvSpPr>
      <dsp:spPr>
        <a:xfrm>
          <a:off x="0" y="3721748"/>
          <a:ext cx="5641974" cy="1127203"/>
        </a:xfrm>
        <a:prstGeom prst="roundRect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/>
            <a:t>* Waar bestaat de behandeling van beide aandoeningen uit?</a:t>
          </a:r>
          <a:endParaRPr lang="en-US" sz="3100" kern="1200"/>
        </a:p>
      </dsp:txBody>
      <dsp:txXfrm>
        <a:off x="55026" y="3776774"/>
        <a:ext cx="5531922" cy="10171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73BE21-B6EE-453D-B3AD-5A7828958980}">
      <dsp:nvSpPr>
        <dsp:cNvPr id="0" name=""/>
        <dsp:cNvSpPr/>
      </dsp:nvSpPr>
      <dsp:spPr>
        <a:xfrm>
          <a:off x="1186" y="469226"/>
          <a:ext cx="4164809" cy="26446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DA79AD-47D1-4CF0-971A-DAABA31FEB66}">
      <dsp:nvSpPr>
        <dsp:cNvPr id="0" name=""/>
        <dsp:cNvSpPr/>
      </dsp:nvSpPr>
      <dsp:spPr>
        <a:xfrm>
          <a:off x="463943" y="908844"/>
          <a:ext cx="4164809" cy="26446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/>
            <a:t>Copd:</a:t>
          </a:r>
          <a:br>
            <a:rPr lang="nl-NL" sz="3000" kern="1200"/>
          </a:br>
          <a:r>
            <a:rPr lang="nl-NL" sz="3000" kern="1200"/>
            <a:t>Genezing van COPD is niet mogelijk. De ontwikkeling van de ziekte loopt bij iedereen anders. </a:t>
          </a:r>
          <a:endParaRPr lang="en-US" sz="3000" kern="1200"/>
        </a:p>
      </dsp:txBody>
      <dsp:txXfrm>
        <a:off x="541402" y="986303"/>
        <a:ext cx="4009891" cy="2489736"/>
      </dsp:txXfrm>
    </dsp:sp>
    <dsp:sp modelId="{C56B7E5F-203F-48E6-AA32-EB3214769E58}">
      <dsp:nvSpPr>
        <dsp:cNvPr id="0" name=""/>
        <dsp:cNvSpPr/>
      </dsp:nvSpPr>
      <dsp:spPr>
        <a:xfrm>
          <a:off x="5091509" y="469226"/>
          <a:ext cx="4164809" cy="26446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235E9B-117F-43FC-825E-E6DDBA9B8DFA}">
      <dsp:nvSpPr>
        <dsp:cNvPr id="0" name=""/>
        <dsp:cNvSpPr/>
      </dsp:nvSpPr>
      <dsp:spPr>
        <a:xfrm>
          <a:off x="5554265" y="908844"/>
          <a:ext cx="4164809" cy="26446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dirty="0"/>
            <a:t>Astma:</a:t>
          </a:r>
          <a:br>
            <a:rPr lang="nl-NL" sz="3000" kern="1200" dirty="0"/>
          </a:br>
          <a:r>
            <a:rPr lang="nl-NL" sz="3000" kern="1200" dirty="0"/>
            <a:t>Astma is een chronische longziekte. Dit houdt in dat de ziekte blijvend is.</a:t>
          </a:r>
          <a:endParaRPr lang="en-US" sz="3000" kern="1200" dirty="0"/>
        </a:p>
      </dsp:txBody>
      <dsp:txXfrm>
        <a:off x="5631724" y="986303"/>
        <a:ext cx="4009891" cy="24897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56927C-ADCD-4ADF-998A-84192385C7BA}">
      <dsp:nvSpPr>
        <dsp:cNvPr id="0" name=""/>
        <dsp:cNvSpPr/>
      </dsp:nvSpPr>
      <dsp:spPr>
        <a:xfrm>
          <a:off x="1483134" y="683748"/>
          <a:ext cx="921378" cy="92137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35547-C726-4AAC-A163-1CB765E952C8}">
      <dsp:nvSpPr>
        <dsp:cNvPr id="0" name=""/>
        <dsp:cNvSpPr/>
      </dsp:nvSpPr>
      <dsp:spPr>
        <a:xfrm>
          <a:off x="321102" y="1953168"/>
          <a:ext cx="3500604" cy="1400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/>
            <a:t>Medicatie:</a:t>
          </a:r>
          <a:br>
            <a:rPr lang="nl-NL" sz="1800" kern="1200" dirty="0"/>
          </a:br>
          <a:r>
            <a:rPr lang="nl-NL" sz="1800" kern="1200" dirty="0"/>
            <a:t>- Ontstekingsremmers en luchtwegverwijders.</a:t>
          </a:r>
          <a:br>
            <a:rPr lang="nl-NL" sz="1800" kern="1200" dirty="0"/>
          </a:br>
          <a:r>
            <a:rPr lang="nl-NL" sz="1800" kern="1200" dirty="0"/>
            <a:t>- Vaak via inhalator (puffers). </a:t>
          </a:r>
          <a:br>
            <a:rPr lang="nl-NL" sz="1800" kern="1200" dirty="0"/>
          </a:br>
          <a:r>
            <a:rPr lang="nl-NL" sz="1800" kern="1200" dirty="0"/>
            <a:t>- Gericht op klachten vermindering.</a:t>
          </a:r>
          <a:endParaRPr lang="en-US" sz="1800" kern="1200" dirty="0"/>
        </a:p>
      </dsp:txBody>
      <dsp:txXfrm>
        <a:off x="321102" y="1953168"/>
        <a:ext cx="3500604" cy="1400512"/>
      </dsp:txXfrm>
    </dsp:sp>
    <dsp:sp modelId="{4C29A113-180B-4FF3-81EA-59826702203E}">
      <dsp:nvSpPr>
        <dsp:cNvPr id="0" name=""/>
        <dsp:cNvSpPr/>
      </dsp:nvSpPr>
      <dsp:spPr>
        <a:xfrm>
          <a:off x="5337879" y="591937"/>
          <a:ext cx="921378" cy="92137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21B756-BA21-4E5D-9D89-7166998C7593}">
      <dsp:nvSpPr>
        <dsp:cNvPr id="0" name=""/>
        <dsp:cNvSpPr/>
      </dsp:nvSpPr>
      <dsp:spPr>
        <a:xfrm>
          <a:off x="4470336" y="1883461"/>
          <a:ext cx="2855823" cy="15521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/>
            <a:t>Fysiotherapie: </a:t>
          </a:r>
          <a:br>
            <a:rPr lang="nl-NL" sz="1800" kern="1200" dirty="0"/>
          </a:br>
          <a:r>
            <a:rPr lang="nl-NL" sz="1800" kern="1200" dirty="0"/>
            <a:t>- Helpen bij het ademen.</a:t>
          </a:r>
          <a:br>
            <a:rPr lang="nl-NL" sz="1800" kern="1200" dirty="0"/>
          </a:br>
          <a:r>
            <a:rPr lang="nl-NL" sz="1800" kern="1200" dirty="0"/>
            <a:t>- ontspanningsoefeningen.</a:t>
          </a:r>
          <a:br>
            <a:rPr lang="nl-NL" sz="1800" kern="1200" dirty="0"/>
          </a:br>
          <a:r>
            <a:rPr lang="nl-NL" sz="1800" kern="1200" dirty="0"/>
            <a:t>- goede manier van hoesten aanleren.</a:t>
          </a:r>
          <a:br>
            <a:rPr lang="nl-NL" sz="1800" kern="1200" dirty="0"/>
          </a:br>
          <a:r>
            <a:rPr lang="nl-NL" sz="1800" kern="1200" dirty="0"/>
            <a:t>- longrevalidatie.</a:t>
          </a:r>
          <a:endParaRPr lang="en-US" sz="1800" kern="1200" dirty="0"/>
        </a:p>
      </dsp:txBody>
      <dsp:txXfrm>
        <a:off x="4470336" y="1883461"/>
        <a:ext cx="2855823" cy="1552189"/>
      </dsp:txXfrm>
    </dsp:sp>
    <dsp:sp modelId="{841BBAA2-2B63-4F7F-A476-2D7D981997DA}">
      <dsp:nvSpPr>
        <dsp:cNvPr id="0" name=""/>
        <dsp:cNvSpPr/>
      </dsp:nvSpPr>
      <dsp:spPr>
        <a:xfrm>
          <a:off x="7829642" y="685325"/>
          <a:ext cx="921378" cy="921378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43BA9F-52C5-4998-B469-81875D743E5F}">
      <dsp:nvSpPr>
        <dsp:cNvPr id="0" name=""/>
        <dsp:cNvSpPr/>
      </dsp:nvSpPr>
      <dsp:spPr>
        <a:xfrm>
          <a:off x="7372904" y="2000855"/>
          <a:ext cx="2047508" cy="13417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/>
            <a:t>Zuurstof:</a:t>
          </a:r>
          <a:br>
            <a:rPr lang="nl-NL" sz="1800" kern="1200" dirty="0"/>
          </a:br>
          <a:r>
            <a:rPr lang="nl-NL" sz="1800" kern="1200" dirty="0"/>
            <a:t>- Voorkomen van daling van zuurstof in het bloed.</a:t>
          </a:r>
          <a:endParaRPr lang="en-US" sz="1800" kern="1200" dirty="0"/>
        </a:p>
      </dsp:txBody>
      <dsp:txXfrm>
        <a:off x="7372904" y="2000855"/>
        <a:ext cx="2047508" cy="13417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B903EB-9DEF-4387-920E-3C74977CFA22}">
      <dsp:nvSpPr>
        <dsp:cNvPr id="0" name=""/>
        <dsp:cNvSpPr/>
      </dsp:nvSpPr>
      <dsp:spPr>
        <a:xfrm>
          <a:off x="0" y="36934"/>
          <a:ext cx="3037581" cy="18225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/>
            <a:t>Beweeg voldoende.</a:t>
          </a:r>
          <a:endParaRPr lang="en-US" sz="2800" kern="1200"/>
        </a:p>
      </dsp:txBody>
      <dsp:txXfrm>
        <a:off x="0" y="36934"/>
        <a:ext cx="3037581" cy="1822549"/>
      </dsp:txXfrm>
    </dsp:sp>
    <dsp:sp modelId="{4EE2A7FF-90A1-4C8E-A243-BF29D9D58CEC}">
      <dsp:nvSpPr>
        <dsp:cNvPr id="0" name=""/>
        <dsp:cNvSpPr/>
      </dsp:nvSpPr>
      <dsp:spPr>
        <a:xfrm>
          <a:off x="3341340" y="36934"/>
          <a:ext cx="3037581" cy="182254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/>
            <a:t>Let op uw gewicht en voeding.</a:t>
          </a:r>
          <a:endParaRPr lang="en-US" sz="2800" kern="1200"/>
        </a:p>
      </dsp:txBody>
      <dsp:txXfrm>
        <a:off x="3341340" y="36934"/>
        <a:ext cx="3037581" cy="1822549"/>
      </dsp:txXfrm>
    </dsp:sp>
    <dsp:sp modelId="{4288F205-9112-456E-B8A7-A29013888FAB}">
      <dsp:nvSpPr>
        <dsp:cNvPr id="0" name=""/>
        <dsp:cNvSpPr/>
      </dsp:nvSpPr>
      <dsp:spPr>
        <a:xfrm>
          <a:off x="6682680" y="36934"/>
          <a:ext cx="3037581" cy="182254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/>
            <a:t>Stop met roken.</a:t>
          </a:r>
          <a:endParaRPr lang="en-US" sz="2800" kern="1200"/>
        </a:p>
      </dsp:txBody>
      <dsp:txXfrm>
        <a:off x="6682680" y="36934"/>
        <a:ext cx="3037581" cy="1822549"/>
      </dsp:txXfrm>
    </dsp:sp>
    <dsp:sp modelId="{0083FD42-B1FD-480B-BB08-E5DBD2611968}">
      <dsp:nvSpPr>
        <dsp:cNvPr id="0" name=""/>
        <dsp:cNvSpPr/>
      </dsp:nvSpPr>
      <dsp:spPr>
        <a:xfrm>
          <a:off x="0" y="2163241"/>
          <a:ext cx="3037581" cy="18225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/>
            <a:t>Ga slim om met uw energie.</a:t>
          </a:r>
          <a:endParaRPr lang="en-US" sz="2800" kern="1200"/>
        </a:p>
      </dsp:txBody>
      <dsp:txXfrm>
        <a:off x="0" y="2163241"/>
        <a:ext cx="3037581" cy="1822549"/>
      </dsp:txXfrm>
    </dsp:sp>
    <dsp:sp modelId="{EB08A8BE-D296-454E-9A1B-020CE4608090}">
      <dsp:nvSpPr>
        <dsp:cNvPr id="0" name=""/>
        <dsp:cNvSpPr/>
      </dsp:nvSpPr>
      <dsp:spPr>
        <a:xfrm>
          <a:off x="3341340" y="2163241"/>
          <a:ext cx="3037581" cy="182254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/>
            <a:t>Ga goed om met medicijnen.</a:t>
          </a:r>
          <a:endParaRPr lang="en-US" sz="2800" kern="1200"/>
        </a:p>
      </dsp:txBody>
      <dsp:txXfrm>
        <a:off x="3341340" y="2163241"/>
        <a:ext cx="3037581" cy="1822549"/>
      </dsp:txXfrm>
    </dsp:sp>
    <dsp:sp modelId="{AFA31CD3-94D4-437D-8F93-A1E481401746}">
      <dsp:nvSpPr>
        <dsp:cNvPr id="0" name=""/>
        <dsp:cNvSpPr/>
      </dsp:nvSpPr>
      <dsp:spPr>
        <a:xfrm>
          <a:off x="6682680" y="2163241"/>
          <a:ext cx="3037581" cy="18225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/>
            <a:t>Bij astma:</a:t>
          </a:r>
          <a:br>
            <a:rPr lang="nl-NL" sz="2800" kern="1200"/>
          </a:br>
          <a:r>
            <a:rPr lang="nl-NL" sz="2800" kern="1200"/>
            <a:t>Vermijd stoffen waar u allergisch voor bent (prikkels).</a:t>
          </a:r>
          <a:endParaRPr lang="en-US" sz="2800" kern="1200" dirty="0"/>
        </a:p>
      </dsp:txBody>
      <dsp:txXfrm>
        <a:off x="6682680" y="2163241"/>
        <a:ext cx="3037581" cy="1822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B5CE4-EFC3-4E92-AF21-CB9CE67EB28D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90966-FEF2-4215-81FA-F5C07029DF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473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90966-FEF2-4215-81FA-F5C07029DFD9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2996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775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3898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08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971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1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8366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944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59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70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5219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39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19B61E1-FB5F-4529-8039-1ED7D560A505}" type="datetimeFigureOut">
              <a:rPr lang="nl-NL" smtClean="0"/>
              <a:t>16-10-2019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06165A1-76B3-4960-90D6-86BD0AA4A443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47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Ademhaling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Simone </a:t>
            </a:r>
            <a:r>
              <a:rPr lang="nl-NL" dirty="0" err="1"/>
              <a:t>Verhappen</a:t>
            </a:r>
            <a:r>
              <a:rPr lang="nl-NL" dirty="0"/>
              <a:t>	</a:t>
            </a:r>
          </a:p>
          <a:p>
            <a:r>
              <a:rPr lang="nl-NL" dirty="0"/>
              <a:t>Anouk de Vries</a:t>
            </a:r>
          </a:p>
          <a:p>
            <a:r>
              <a:rPr lang="nl-NL" dirty="0"/>
              <a:t>Eveline Vleugels</a:t>
            </a:r>
          </a:p>
        </p:txBody>
      </p:sp>
    </p:spTree>
    <p:extLst>
      <p:ext uri="{BB962C8B-B14F-4D97-AF65-F5344CB8AC3E}">
        <p14:creationId xmlns:p14="http://schemas.microsoft.com/office/powerpoint/2010/main" val="1225649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7D74E3-7C23-40F7-AE17-D51B5FBD8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oorzaken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82953C-7245-459D-977A-1A9D8FC43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239528" cy="914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Erfelijke </a:t>
            </a:r>
            <a:r>
              <a:rPr lang="nl-NL" dirty="0" smtClean="0"/>
              <a:t>aanleg.</a:t>
            </a: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Prikkels zoals: </a:t>
            </a:r>
          </a:p>
          <a:p>
            <a:endParaRPr lang="nl-NL" dirty="0"/>
          </a:p>
        </p:txBody>
      </p:sp>
      <p:pic>
        <p:nvPicPr>
          <p:cNvPr id="2050" name="Picture 2" descr="https://lh5.googleusercontent.com/gujjPPnBIfCbRTuc1oeJedu0MUjrb4DByLidkWJk_u7NM3dwh_13MLN7JMlgF07Y17Va05rNrlVWdYypy2Om4p8NYnWt0JsbpVmga6VMOWWPqTUgMxsk6wZ4wtfY3k1LZJqQOC1_">
            <a:extLst>
              <a:ext uri="{FF2B5EF4-FFF2-40B4-BE49-F238E27FC236}">
                <a16:creationId xmlns:a16="http://schemas.microsoft.com/office/drawing/2014/main" id="{28775829-AA02-4128-8EE4-8D8526799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657" y="656636"/>
            <a:ext cx="260032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4.googleusercontent.com/bMgTE5VRW80br5kBbSMWPDodtLjcK90QrxRjEEdL3FKUHueUJwdvLJCLzUSZPRw52DcnVELZ9wuu0cdm8T9f36oGs-CVJchzj7OG9t92gOgWkcbc8d2MUm7V76IXwjs0T-OQP6OX">
            <a:extLst>
              <a:ext uri="{FF2B5EF4-FFF2-40B4-BE49-F238E27FC236}">
                <a16:creationId xmlns:a16="http://schemas.microsoft.com/office/drawing/2014/main" id="{2D0A451E-F4C3-4890-A671-6B228B242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485" y="851898"/>
            <a:ext cx="286702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lh3.googleusercontent.com/NucFoZz3OrAfaWHFtPLEpdt6hRupkaRNDDi1MhhPypJ1PUTxV5_GU_PwSM7tqplktECxwHkicOTj55LCnL2BOM9dvGqqs39Q3FoDkEkI_8BEdKh7fQfhhIEiRDupDkj0dqb2zLl6">
            <a:extLst>
              <a:ext uri="{FF2B5EF4-FFF2-40B4-BE49-F238E27FC236}">
                <a16:creationId xmlns:a16="http://schemas.microsoft.com/office/drawing/2014/main" id="{83EF5E4D-C16B-45C6-8ADC-18BFA59F2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069" y="3068194"/>
            <a:ext cx="2857500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lh5.googleusercontent.com/xJI8n9-6bjcmTmBO-YHXhgcd3kpqrEPhYVKmvTmVJLSvg-4t1PhWOKYhSRC6hvq8Lhk7MP9n0JKeflv3eRf6gTzhk_bp3yKTuBFcamK8PgV_znJi_dDAz7N2mqexHPaOxSxb1n3y">
            <a:extLst>
              <a:ext uri="{FF2B5EF4-FFF2-40B4-BE49-F238E27FC236}">
                <a16:creationId xmlns:a16="http://schemas.microsoft.com/office/drawing/2014/main" id="{211C3E5C-CB09-4B48-99EA-D5C3F2C0A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949" y="3083036"/>
            <a:ext cx="2762560" cy="136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s://lh6.googleusercontent.com/W0pFIuStlSy8xb3sgMWCny1umzD4oA2kTRxH41HvVhUwWatifu626jLJI_gFb1XAhUaqzmBh2h2PR-1cXzXp4O90v4g_AH5VxBwdLjonmHb0EunFyvHJhi9l8oCXRf3PyP5hCxhN">
            <a:extLst>
              <a:ext uri="{FF2B5EF4-FFF2-40B4-BE49-F238E27FC236}">
                <a16:creationId xmlns:a16="http://schemas.microsoft.com/office/drawing/2014/main" id="{2E00EAC7-2458-4219-B948-27B1146FA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782" y="4724433"/>
            <a:ext cx="26193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66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FAE1107-CEC3-4041-8BAA-CDB6F6759B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3EDB832-AF09-4AC8-B273-901E4AE80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Symptomen Astma: 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AEA88FB-F5DD-45CE-AAE1-7B33D0ABDD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5599F6-5398-46EB-93A2-50A5126C5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v"/>
            </a:pPr>
            <a:r>
              <a:rPr lang="nl-NL">
                <a:solidFill>
                  <a:srgbClr val="FFFFFF"/>
                </a:solidFill>
              </a:rPr>
              <a:t>Kortademigheid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nl-NL">
                <a:solidFill>
                  <a:srgbClr val="FFFFFF"/>
                </a:solidFill>
              </a:rPr>
              <a:t>Piepende ademhaling</a:t>
            </a:r>
          </a:p>
          <a:p>
            <a:pPr fontAlgn="base">
              <a:buFont typeface="Wingdings" panose="05000000000000000000" pitchFamily="2" charset="2"/>
              <a:buChar char="v"/>
            </a:pPr>
            <a:r>
              <a:rPr lang="nl-NL">
                <a:solidFill>
                  <a:srgbClr val="FFFFFF"/>
                </a:solidFill>
              </a:rPr>
              <a:t>Hoesten</a:t>
            </a:r>
          </a:p>
          <a:p>
            <a:endParaRPr lang="nl-NL">
              <a:solidFill>
                <a:srgbClr val="FFFFFF"/>
              </a:solidFill>
            </a:endParaRPr>
          </a:p>
        </p:txBody>
      </p:sp>
      <p:pic>
        <p:nvPicPr>
          <p:cNvPr id="3074" name="Picture 2" descr="Afbeeldingsresultaat voor hoesten">
            <a:extLst>
              <a:ext uri="{FF2B5EF4-FFF2-40B4-BE49-F238E27FC236}">
                <a16:creationId xmlns:a16="http://schemas.microsoft.com/office/drawing/2014/main" id="{1839825F-BA54-4CE5-BB86-0969AB38A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1614906"/>
            <a:ext cx="5455921" cy="362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746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583832-366F-4A8E-AE93-B9531109F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Prognoses: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CD29051-1862-48BF-BECC-DA06B8CD93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8310039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2066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CEDF8-D409-48FF-B2CD-4BF1A7D57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Behandeling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B79CF06A-5AED-4233-981C-956A3E7537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935893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hthoek 3">
            <a:extLst>
              <a:ext uri="{FF2B5EF4-FFF2-40B4-BE49-F238E27FC236}">
                <a16:creationId xmlns:a16="http://schemas.microsoft.com/office/drawing/2014/main" id="{EEDECD5C-4DE5-4B51-8B36-78F14E4726C5}"/>
              </a:ext>
            </a:extLst>
          </p:cNvPr>
          <p:cNvSpPr/>
          <p:nvPr/>
        </p:nvSpPr>
        <p:spPr>
          <a:xfrm>
            <a:off x="7154809" y="1957242"/>
            <a:ext cx="1901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COPD</a:t>
            </a:r>
            <a:endParaRPr lang="nl-NL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260632D-C3EA-459F-BC31-4672B24DD65A}"/>
              </a:ext>
            </a:extLst>
          </p:cNvPr>
          <p:cNvSpPr/>
          <p:nvPr/>
        </p:nvSpPr>
        <p:spPr>
          <a:xfrm>
            <a:off x="1698225" y="1957242"/>
            <a:ext cx="2926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Algemeen</a:t>
            </a:r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BC308235-C3DB-485A-9ADA-6FFC6ED7C8D5}"/>
              </a:ext>
            </a:extLst>
          </p:cNvPr>
          <p:cNvCxnSpPr/>
          <p:nvPr/>
        </p:nvCxnSpPr>
        <p:spPr>
          <a:xfrm>
            <a:off x="5007935" y="1957242"/>
            <a:ext cx="0" cy="3837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532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384E1E-8B0D-4E59-91A8-F0DFE0851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Wat kun je zelf doen: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FB7378A-7DB5-40E9-AB4F-845725E6DA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321522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2966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 dirty="0" err="1">
                <a:solidFill>
                  <a:srgbClr val="FFFFFF"/>
                </a:solidFill>
              </a:rPr>
              <a:t>INhoud</a:t>
            </a:r>
            <a:endParaRPr lang="nl-NL" dirty="0">
              <a:solidFill>
                <a:srgbClr val="FFFFFF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239E6CC-4285-4F6D-A784-FDF917DD03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6313407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4821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26A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nl-NL" sz="3900" dirty="0">
                <a:solidFill>
                  <a:srgbClr val="FFFFFF"/>
                </a:solidFill>
              </a:rPr>
              <a:t>NIEUWS</a:t>
            </a:r>
            <a:br>
              <a:rPr lang="nl-NL" sz="3900" dirty="0">
                <a:solidFill>
                  <a:srgbClr val="FFFFFF"/>
                </a:solidFill>
              </a:rPr>
            </a:br>
            <a:r>
              <a:rPr lang="nl-NL" sz="3900" dirty="0">
                <a:solidFill>
                  <a:srgbClr val="FFFFFF"/>
                </a:solidFill>
              </a:rPr>
              <a:t>‘Nergens in Europa zo veel kinderen met astma door uitlaatgassen’.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6" r="1" b="16763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4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rgbClr val="FFFFFF"/>
                </a:solidFill>
              </a:rPr>
              <a:t/>
            </a:r>
            <a:br>
              <a:rPr lang="nl-NL" sz="2000" dirty="0">
                <a:solidFill>
                  <a:srgbClr val="FFFFFF"/>
                </a:solidFill>
              </a:rPr>
            </a:br>
            <a:endParaRPr lang="nl-NL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000" dirty="0">
                <a:solidFill>
                  <a:srgbClr val="FFFFFF"/>
                </a:solidFill>
              </a:rPr>
              <a:t>Bij één op de vijf kinderen met astma in Nederland is de ziekte gerelateerd aan luchtvervuiling door het verkeer. In geen enkel ander Europees land is dat aantal zo hoog. </a:t>
            </a:r>
          </a:p>
          <a:p>
            <a:pPr marL="0" indent="0">
              <a:buNone/>
            </a:pPr>
            <a:endParaRPr lang="nl-NL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000" dirty="0">
                <a:solidFill>
                  <a:srgbClr val="FFFFFF"/>
                </a:solidFill>
              </a:rPr>
              <a:t>10 september Algemeen Dagblad</a:t>
            </a:r>
          </a:p>
          <a:p>
            <a:pPr marL="0" indent="0">
              <a:buNone/>
            </a:pPr>
            <a:endParaRPr lang="nl-NL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90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COPD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COPD is een longziekte waarbij uw longen zijn beschadigd.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Ademen is moeilijker en u heeft minder energie.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/>
              <a:t> De afkorting COPD staat voor </a:t>
            </a:r>
            <a:r>
              <a:rPr lang="nl-NL" dirty="0" err="1"/>
              <a:t>Chronic</a:t>
            </a:r>
            <a:r>
              <a:rPr lang="nl-NL" dirty="0"/>
              <a:t> </a:t>
            </a:r>
            <a:r>
              <a:rPr lang="nl-NL" dirty="0" err="1"/>
              <a:t>Obstructive</a:t>
            </a:r>
            <a:r>
              <a:rPr lang="nl-NL" dirty="0"/>
              <a:t> </a:t>
            </a:r>
            <a:r>
              <a:rPr lang="nl-NL" dirty="0" err="1"/>
              <a:t>Pulmonary</a:t>
            </a:r>
            <a:r>
              <a:rPr lang="nl-NL" dirty="0"/>
              <a:t> </a:t>
            </a:r>
            <a:r>
              <a:rPr lang="nl-NL" dirty="0" err="1"/>
              <a:t>Disease</a:t>
            </a:r>
            <a:endParaRPr lang="nl-NL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8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5867061" cy="1499616"/>
          </a:xfrm>
        </p:spPr>
        <p:txBody>
          <a:bodyPr>
            <a:normAutofit/>
          </a:bodyPr>
          <a:lstStyle/>
          <a:p>
            <a:r>
              <a:rPr lang="nl-NL"/>
              <a:t>COPD is een verzamelnaam voor: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637659"/>
            <a:ext cx="5867061" cy="3182881"/>
          </a:xfrm>
          <a:prstGeom prst="rect">
            <a:avLst/>
          </a:prstGeom>
        </p:spPr>
      </p:pic>
      <p:sp>
        <p:nvSpPr>
          <p:cNvPr id="13" name="Rectangle 8">
            <a:extLst>
              <a:ext uri="{FF2B5EF4-FFF2-40B4-BE49-F238E27FC236}">
                <a16:creationId xmlns:a16="http://schemas.microsoft.com/office/drawing/2014/main" id="{CA4D39DB-AFA4-47BA-A7F2-13A71D210C6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-2"/>
            <a:ext cx="4657344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21490" y="585216"/>
            <a:ext cx="3527043" cy="5586984"/>
          </a:xfrm>
        </p:spPr>
        <p:txBody>
          <a:bodyPr anchor="ctr">
            <a:normAutofit/>
          </a:bodyPr>
          <a:lstStyle/>
          <a:p>
            <a:endParaRPr lang="nl-NL" sz="200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000">
                <a:solidFill>
                  <a:srgbClr val="FFFFFF"/>
                </a:solidFill>
              </a:rPr>
              <a:t>1) </a:t>
            </a:r>
            <a:r>
              <a:rPr lang="nl-NL" sz="2000" u="sng">
                <a:solidFill>
                  <a:srgbClr val="FFFFFF"/>
                </a:solidFill>
              </a:rPr>
              <a:t>Chronische bronchitis </a:t>
            </a:r>
          </a:p>
          <a:p>
            <a:r>
              <a:rPr lang="nl-NL" sz="2000">
                <a:solidFill>
                  <a:srgbClr val="FFFFFF"/>
                </a:solidFill>
              </a:rPr>
              <a:t>Bij chronische bronchitis zijn uw bronchiën steeds ontstoken. Daardoor maakt uw lichaam meer slijm aan en is ademhalen lastiger.</a:t>
            </a:r>
          </a:p>
          <a:p>
            <a:endParaRPr lang="nl-NL" sz="2000">
              <a:solidFill>
                <a:srgbClr val="FFFFFF"/>
              </a:solidFill>
            </a:endParaRPr>
          </a:p>
          <a:p>
            <a:endParaRPr lang="nl-NL" sz="2000">
              <a:solidFill>
                <a:srgbClr val="FFFFFF"/>
              </a:solidFill>
            </a:endParaRPr>
          </a:p>
          <a:p>
            <a:endParaRPr lang="nl-NL" sz="200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000" u="sng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79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578989"/>
            <a:ext cx="5867061" cy="330022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A4D39DB-AFA4-47BA-A7F2-13A71D210C6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-2"/>
            <a:ext cx="4657344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21490" y="585216"/>
            <a:ext cx="3527043" cy="5586984"/>
          </a:xfrm>
        </p:spPr>
        <p:txBody>
          <a:bodyPr anchor="ctr">
            <a:normAutofit/>
          </a:bodyPr>
          <a:lstStyle/>
          <a:p>
            <a:r>
              <a:rPr lang="nl-NL" sz="2000" u="sng" dirty="0">
                <a:solidFill>
                  <a:srgbClr val="FFFFFF"/>
                </a:solidFill>
              </a:rPr>
              <a:t>2) Longemfyseem </a:t>
            </a:r>
          </a:p>
          <a:p>
            <a:r>
              <a:rPr lang="nl-NL" sz="2000" dirty="0">
                <a:solidFill>
                  <a:srgbClr val="FFFFFF"/>
                </a:solidFill>
              </a:rPr>
              <a:t>Bij longemfyseem of emfyseem gaan er langzaam longblaasjes verloren. De longblaasjes zorgen ervoor dat zuurstof na het inademen in uw bloed komt. En dat u afvalstoffen weer kunt uitademen. </a:t>
            </a:r>
            <a:endParaRPr lang="nl-NL" sz="2000" dirty="0" smtClean="0">
              <a:solidFill>
                <a:srgbClr val="FFFFFF"/>
              </a:solidFill>
            </a:endParaRPr>
          </a:p>
          <a:p>
            <a:r>
              <a:rPr lang="nl-NL" sz="2000" dirty="0" smtClean="0">
                <a:solidFill>
                  <a:srgbClr val="FFFFFF"/>
                </a:solidFill>
              </a:rPr>
              <a:t>Hoe </a:t>
            </a:r>
            <a:r>
              <a:rPr lang="nl-NL" sz="2000" dirty="0">
                <a:solidFill>
                  <a:srgbClr val="FFFFFF"/>
                </a:solidFill>
              </a:rPr>
              <a:t>minder longblaasjes er zijn, hoe moeilijker dit wordt. Hierdoor kunt u het benauwd krijgen.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endParaRPr lang="nl-NL" sz="2000" dirty="0">
              <a:solidFill>
                <a:srgbClr val="FFFFFF"/>
              </a:solidFill>
            </a:endParaRPr>
          </a:p>
          <a:p>
            <a:endParaRPr lang="nl-NL" sz="2000" dirty="0">
              <a:solidFill>
                <a:srgbClr val="FFFFFF"/>
              </a:solidFill>
            </a:endParaRPr>
          </a:p>
          <a:p>
            <a:endParaRPr lang="nl-NL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98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88" y="2779776"/>
            <a:ext cx="3803904" cy="380390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4224528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De meeste mensen krijgen pas na hun veertigste COPD.  </a:t>
            </a:r>
            <a:r>
              <a:rPr lang="nl-NL" dirty="0" smtClean="0"/>
              <a:t>Meestal </a:t>
            </a:r>
            <a:r>
              <a:rPr lang="nl-NL" dirty="0"/>
              <a:t>is roken de oorzaak. Roken of meeroken beschadigt de longen ernstig. </a:t>
            </a:r>
          </a:p>
          <a:p>
            <a:r>
              <a:rPr lang="nl-NL" b="1" dirty="0"/>
              <a:t> </a:t>
            </a:r>
          </a:p>
          <a:p>
            <a:r>
              <a:rPr lang="nl-NL" b="1" dirty="0"/>
              <a:t>Andere oorzaken van COPD</a:t>
            </a:r>
          </a:p>
          <a:p>
            <a:r>
              <a:rPr lang="nl-NL" dirty="0"/>
              <a:t>Ongeveer één op de vijf mensen met COPD heeft nooit gerookt. </a:t>
            </a:r>
          </a:p>
          <a:p>
            <a:r>
              <a:rPr lang="nl-NL" dirty="0" smtClean="0"/>
              <a:t>Bij </a:t>
            </a:r>
            <a:r>
              <a:rPr lang="nl-NL" dirty="0"/>
              <a:t>hen heeft COPD een andere oorzaak, zoals: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astma</a:t>
            </a:r>
            <a:r>
              <a:rPr lang="nl-NL" dirty="0"/>
              <a:t>, longontsteking en andere longziekten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erfelijke </a:t>
            </a:r>
            <a:r>
              <a:rPr lang="nl-NL" dirty="0"/>
              <a:t>ziekten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schadelijke </a:t>
            </a:r>
            <a:r>
              <a:rPr lang="nl-NL" dirty="0"/>
              <a:t>stoffen, zoals houtstof, lijm en verfdampen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luchtvervuiling</a:t>
            </a:r>
            <a:r>
              <a:rPr lang="nl-NL" dirty="0"/>
              <a:t>, bijvoorbeeld </a:t>
            </a:r>
            <a:r>
              <a:rPr lang="nl-NL" dirty="0" smtClean="0"/>
              <a:t>door</a:t>
            </a:r>
            <a:r>
              <a:rPr lang="nl-NL" dirty="0"/>
              <a:t> </a:t>
            </a:r>
            <a:r>
              <a:rPr lang="nl-NL" dirty="0" smtClean="0"/>
              <a:t>fijnstof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936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1832" y="2267712"/>
            <a:ext cx="9720073" cy="4023360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Als u COPD heeft, komt u vaak adem tekort. Door ontstekingen in uw longen gaan uw longblaasjes langzaam kapot. Hierdoor krijgt u klachten als hoesten en benauwdheid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/>
              <a:t>Bij COPD kunt u last hebben van: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benauwdheid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hoesten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slijm </a:t>
            </a:r>
            <a:r>
              <a:rPr lang="nl-NL" dirty="0"/>
              <a:t>ophoesten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kortademigheid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vermoeidheid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weinig </a:t>
            </a:r>
            <a:r>
              <a:rPr lang="nl-NL" dirty="0"/>
              <a:t>spierkracht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gewichtsverandering</a:t>
            </a:r>
            <a:endParaRPr lang="nl-NL" dirty="0">
              <a:effectLst/>
            </a:endParaRPr>
          </a:p>
        </p:txBody>
      </p:sp>
      <p:pic>
        <p:nvPicPr>
          <p:cNvPr id="1026" name="Picture 2" descr="Afbeeldingsresultaat voor symptomen cop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889" y="3520440"/>
            <a:ext cx="5462016" cy="307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831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1AEB8A9-B768-4E30-BA55-D919E66873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60CB82-163A-4CCD-ABE9-A2B9932AF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Astma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EBF03F-82BE-439F-91EA-118DB0E1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9818" y="1158949"/>
            <a:ext cx="7172138" cy="3226238"/>
          </a:xfrm>
        </p:spPr>
        <p:txBody>
          <a:bodyPr>
            <a:normAutofit/>
          </a:bodyPr>
          <a:lstStyle/>
          <a:p>
            <a:r>
              <a:rPr lang="nl-NL" dirty="0"/>
              <a:t>Een aandoening waarbij een ontstekingsreactie optreedt in de bronchiën in reactie op bepaalde prikkels. </a:t>
            </a:r>
          </a:p>
        </p:txBody>
      </p:sp>
      <p:pic>
        <p:nvPicPr>
          <p:cNvPr id="1026" name="Picture 2" descr="https://lh4.googleusercontent.com/TeRPqQne3BzSxOaqs9pUDcvSv9tMYp1OmBIJvo3fWf2rBFZRTX0Vqbd-HnBsCoJ2GCnlrMhMB7N01VVTioxWe9eoHDapt8wA7EXjhibAD6Q6fKUGfKEzdg4mTYWQvsL1IHA1hHDl">
            <a:extLst>
              <a:ext uri="{FF2B5EF4-FFF2-40B4-BE49-F238E27FC236}">
                <a16:creationId xmlns:a16="http://schemas.microsoft.com/office/drawing/2014/main" id="{3A9600A5-0544-4480-8FBF-5A4CFCA21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427" y="2977499"/>
            <a:ext cx="5857963" cy="230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469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Blauw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314</Words>
  <Application>Microsoft Office PowerPoint</Application>
  <PresentationFormat>Breedbeeld</PresentationFormat>
  <Paragraphs>79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Tw Cen MT</vt:lpstr>
      <vt:lpstr>Tw Cen MT Condensed</vt:lpstr>
      <vt:lpstr>Wingdings</vt:lpstr>
      <vt:lpstr>Wingdings 3</vt:lpstr>
      <vt:lpstr>Integraal</vt:lpstr>
      <vt:lpstr>Ademhaling</vt:lpstr>
      <vt:lpstr>INhoud</vt:lpstr>
      <vt:lpstr>NIEUWS ‘Nergens in Europa zo veel kinderen met astma door uitlaatgassen’.</vt:lpstr>
      <vt:lpstr>COPD</vt:lpstr>
      <vt:lpstr>COPD is een verzamelnaam voor:</vt:lpstr>
      <vt:lpstr>PowerPoint-presentatie</vt:lpstr>
      <vt:lpstr>Oorzaken</vt:lpstr>
      <vt:lpstr>Symptomen</vt:lpstr>
      <vt:lpstr>Astma</vt:lpstr>
      <vt:lpstr>oorzaken</vt:lpstr>
      <vt:lpstr>Symptomen Astma: </vt:lpstr>
      <vt:lpstr>Prognoses:</vt:lpstr>
      <vt:lpstr>Behandeling</vt:lpstr>
      <vt:lpstr>Wat kun je zelf doen: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Ademhaling</dc:title>
  <dc:creator>Simone Verhappen</dc:creator>
  <cp:lastModifiedBy>Vries, Anouk de</cp:lastModifiedBy>
  <cp:revision>3</cp:revision>
  <dcterms:created xsi:type="dcterms:W3CDTF">2019-09-16T18:52:09Z</dcterms:created>
  <dcterms:modified xsi:type="dcterms:W3CDTF">2019-10-16T18:06:12Z</dcterms:modified>
</cp:coreProperties>
</file>