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9" r:id="rId3"/>
    <p:sldId id="257" r:id="rId4"/>
    <p:sldId id="258" r:id="rId5"/>
    <p:sldId id="264" r:id="rId6"/>
    <p:sldId id="260" r:id="rId7"/>
    <p:sldId id="261" r:id="rId8"/>
    <p:sldId id="262" r:id="rId9"/>
    <p:sldId id="263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>
        <p:scale>
          <a:sx n="75" d="100"/>
          <a:sy n="75" d="100"/>
        </p:scale>
        <p:origin x="540" y="-258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17779" y="802298"/>
            <a:ext cx="8637073" cy="2541431"/>
          </a:xfrm>
        </p:spPr>
        <p:txBody>
          <a:bodyPr bIns="0" anchor="b">
            <a:normAutofit/>
          </a:bodyPr>
          <a:lstStyle>
            <a:lvl1pPr algn="l">
              <a:defRPr sz="66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17780" y="3531204"/>
            <a:ext cx="8637072" cy="977621"/>
          </a:xfrm>
        </p:spPr>
        <p:txBody>
          <a:bodyPr tIns="91440" bIns="91440">
            <a:normAutofit/>
          </a:bodyPr>
          <a:lstStyle>
            <a:lvl1pPr marL="0" indent="0" algn="l">
              <a:buNone/>
              <a:defRPr sz="1800" b="0" cap="all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3DC3CA-3D87-4DEF-AFBA-78500C4A1D9A}" type="datetimeFigureOut">
              <a:rPr lang="nl-NL" smtClean="0"/>
              <a:t>10-9-2019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16500" y="329307"/>
            <a:ext cx="4973915" cy="309201"/>
          </a:xfrm>
        </p:spPr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37664" y="798973"/>
            <a:ext cx="811019" cy="503578"/>
          </a:xfrm>
        </p:spPr>
        <p:txBody>
          <a:bodyPr/>
          <a:lstStyle/>
          <a:p>
            <a:fld id="{DA6DA88C-B707-410D-8A97-78BD30EA9490}" type="slidenum">
              <a:rPr lang="nl-NL" smtClean="0"/>
              <a:t>‹nr.›</a:t>
            </a:fld>
            <a:endParaRPr lang="nl-NL"/>
          </a:p>
        </p:txBody>
      </p:sp>
      <p:cxnSp>
        <p:nvCxnSpPr>
          <p:cNvPr id="15" name="Straight Connector 14"/>
          <p:cNvCxnSpPr/>
          <p:nvPr/>
        </p:nvCxnSpPr>
        <p:spPr>
          <a:xfrm>
            <a:off x="2417780" y="3528542"/>
            <a:ext cx="863707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359997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3DC3CA-3D87-4DEF-AFBA-78500C4A1D9A}" type="datetimeFigureOut">
              <a:rPr lang="nl-NL" smtClean="0"/>
              <a:t>10-9-2019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6DA88C-B707-410D-8A97-78BD30EA9490}" type="slidenum">
              <a:rPr lang="nl-NL" smtClean="0"/>
              <a:t>‹nr.›</a:t>
            </a:fld>
            <a:endParaRPr lang="nl-NL"/>
          </a:p>
        </p:txBody>
      </p:sp>
      <p:cxnSp>
        <p:nvCxnSpPr>
          <p:cNvPr id="26" name="Straight Connector 25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97592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39111" y="798973"/>
            <a:ext cx="1615742" cy="465988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44672" y="798973"/>
            <a:ext cx="7828830" cy="4659889"/>
          </a:xfrm>
        </p:spPr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3DC3CA-3D87-4DEF-AFBA-78500C4A1D9A}" type="datetimeFigureOut">
              <a:rPr lang="nl-NL" smtClean="0"/>
              <a:t>10-9-2019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6DA88C-B707-410D-8A97-78BD30EA9490}" type="slidenum">
              <a:rPr lang="nl-NL" smtClean="0"/>
              <a:t>‹nr.›</a:t>
            </a:fld>
            <a:endParaRPr lang="nl-NL"/>
          </a:p>
        </p:txBody>
      </p:sp>
      <p:cxnSp>
        <p:nvCxnSpPr>
          <p:cNvPr id="15" name="Straight Connector 14"/>
          <p:cNvCxnSpPr/>
          <p:nvPr/>
        </p:nvCxnSpPr>
        <p:spPr>
          <a:xfrm>
            <a:off x="9439111" y="798973"/>
            <a:ext cx="0" cy="4659889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658651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3DC3CA-3D87-4DEF-AFBA-78500C4A1D9A}" type="datetimeFigureOut">
              <a:rPr lang="nl-NL" smtClean="0"/>
              <a:t>10-9-2019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6DA88C-B707-410D-8A97-78BD30EA9490}" type="slidenum">
              <a:rPr lang="nl-NL" smtClean="0"/>
              <a:t>‹nr.›</a:t>
            </a:fld>
            <a:endParaRPr lang="nl-NL"/>
          </a:p>
        </p:txBody>
      </p:sp>
      <p:cxnSp>
        <p:nvCxnSpPr>
          <p:cNvPr id="33" name="Straight Connector 32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618047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4239" y="1756130"/>
            <a:ext cx="8643154" cy="1887950"/>
          </a:xfrm>
        </p:spPr>
        <p:txBody>
          <a:bodyPr anchor="b">
            <a:normAutofit/>
          </a:bodyPr>
          <a:lstStyle>
            <a:lvl1pPr algn="l">
              <a:defRPr sz="36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4239" y="3806195"/>
            <a:ext cx="8630446" cy="1012929"/>
          </a:xfrm>
        </p:spPr>
        <p:txBody>
          <a:bodyPr tIns="91440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3DC3CA-3D87-4DEF-AFBA-78500C4A1D9A}" type="datetimeFigureOut">
              <a:rPr lang="nl-NL" smtClean="0"/>
              <a:t>10-9-2019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6DA88C-B707-410D-8A97-78BD30EA9490}" type="slidenum">
              <a:rPr lang="nl-NL" smtClean="0"/>
              <a:t>‹nr.›</a:t>
            </a:fld>
            <a:endParaRPr lang="nl-NL"/>
          </a:p>
        </p:txBody>
      </p:sp>
      <p:cxnSp>
        <p:nvCxnSpPr>
          <p:cNvPr id="15" name="Straight Connector 14"/>
          <p:cNvCxnSpPr/>
          <p:nvPr/>
        </p:nvCxnSpPr>
        <p:spPr>
          <a:xfrm>
            <a:off x="1454239" y="3804985"/>
            <a:ext cx="8630446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821730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9217" y="804889"/>
            <a:ext cx="9605635" cy="105930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47331" y="2010878"/>
            <a:ext cx="4645152" cy="3448595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13771" y="2017343"/>
            <a:ext cx="4645152" cy="3441520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3DC3CA-3D87-4DEF-AFBA-78500C4A1D9A}" type="datetimeFigureOut">
              <a:rPr lang="nl-NL" smtClean="0"/>
              <a:t>10-9-2019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6DA88C-B707-410D-8A97-78BD30EA9490}" type="slidenum">
              <a:rPr lang="nl-NL" smtClean="0"/>
              <a:t>‹nr.›</a:t>
            </a:fld>
            <a:endParaRPr lang="nl-NL"/>
          </a:p>
        </p:txBody>
      </p:sp>
      <p:cxnSp>
        <p:nvCxnSpPr>
          <p:cNvPr id="35" name="Straight Connector 3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22300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191" y="804163"/>
            <a:ext cx="9607661" cy="1056319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191" y="2019549"/>
            <a:ext cx="4645152" cy="80194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47191" y="2824269"/>
            <a:ext cx="4645152" cy="2644457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12362" y="2023003"/>
            <a:ext cx="4645152" cy="80223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12362" y="2821491"/>
            <a:ext cx="4645152" cy="2637371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3DC3CA-3D87-4DEF-AFBA-78500C4A1D9A}" type="datetimeFigureOut">
              <a:rPr lang="nl-NL" smtClean="0"/>
              <a:t>10-9-2019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6DA88C-B707-410D-8A97-78BD30EA9490}" type="slidenum">
              <a:rPr lang="nl-NL" smtClean="0"/>
              <a:t>‹nr.›</a:t>
            </a:fld>
            <a:endParaRPr lang="nl-NL"/>
          </a:p>
        </p:txBody>
      </p:sp>
      <p:cxnSp>
        <p:nvCxnSpPr>
          <p:cNvPr id="29" name="Straight Connector 28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372806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3DC3CA-3D87-4DEF-AFBA-78500C4A1D9A}" type="datetimeFigureOut">
              <a:rPr lang="nl-NL" smtClean="0"/>
              <a:t>10-9-2019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6DA88C-B707-410D-8A97-78BD30EA9490}" type="slidenum">
              <a:rPr lang="nl-NL" smtClean="0"/>
              <a:t>‹nr.›</a:t>
            </a:fld>
            <a:endParaRPr lang="nl-NL"/>
          </a:p>
        </p:txBody>
      </p:sp>
      <p:cxnSp>
        <p:nvCxnSpPr>
          <p:cNvPr id="25" name="Straight Connector 2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842174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3DC3CA-3D87-4DEF-AFBA-78500C4A1D9A}" type="datetimeFigureOut">
              <a:rPr lang="nl-NL" smtClean="0"/>
              <a:t>10-9-2019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6DA88C-B707-410D-8A97-78BD30EA949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156926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671" y="798973"/>
            <a:ext cx="3273099" cy="2247117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43714" y="798974"/>
            <a:ext cx="6012470" cy="4658826"/>
          </a:xfrm>
        </p:spPr>
        <p:txBody>
          <a:bodyPr anchor="ctr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44671" y="3205491"/>
            <a:ext cx="3275013" cy="2248181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3DC3CA-3D87-4DEF-AFBA-78500C4A1D9A}" type="datetimeFigureOut">
              <a:rPr lang="nl-NL" smtClean="0"/>
              <a:t>10-9-2019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6DA88C-B707-410D-8A97-78BD30EA9490}" type="slidenum">
              <a:rPr lang="nl-NL" smtClean="0"/>
              <a:t>‹nr.›</a:t>
            </a:fld>
            <a:endParaRPr lang="nl-NL"/>
          </a:p>
        </p:txBody>
      </p:sp>
      <p:cxnSp>
        <p:nvCxnSpPr>
          <p:cNvPr id="17" name="Straight Connector 16"/>
          <p:cNvCxnSpPr/>
          <p:nvPr/>
        </p:nvCxnSpPr>
        <p:spPr>
          <a:xfrm>
            <a:off x="1448280" y="3205491"/>
            <a:ext cx="3269490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947848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7477387" y="482170"/>
            <a:ext cx="4074533" cy="5149101"/>
            <a:chOff x="7477387" y="482170"/>
            <a:chExt cx="4074533" cy="5149101"/>
          </a:xfrm>
        </p:grpSpPr>
        <p:sp>
          <p:nvSpPr>
            <p:cNvPr id="18" name="Rectangle 17"/>
            <p:cNvSpPr/>
            <p:nvPr/>
          </p:nvSpPr>
          <p:spPr bwMode="black">
            <a:xfrm>
              <a:off x="7477387" y="482170"/>
              <a:ext cx="4074533" cy="5149101"/>
            </a:xfrm>
            <a:prstGeom prst="rect">
              <a:avLst/>
            </a:prstGeom>
            <a:gradFill>
              <a:gsLst>
                <a:gs pos="0">
                  <a:srgbClr val="000001"/>
                </a:gs>
                <a:gs pos="100000">
                  <a:srgbClr val="191919"/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 bwMode="blackWhite">
            <a:xfrm>
              <a:off x="7790446" y="812506"/>
              <a:ext cx="3450289" cy="4466452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1206" y="1129513"/>
            <a:ext cx="5532328" cy="1830584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124389" y="1122542"/>
            <a:ext cx="2791171" cy="3866327"/>
          </a:xfrm>
          <a:solidFill>
            <a:schemeClr val="bg1">
              <a:lumMod val="8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50329" y="3145992"/>
            <a:ext cx="5524404" cy="2003742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447382" y="5469856"/>
            <a:ext cx="5527351" cy="320123"/>
          </a:xfrm>
        </p:spPr>
        <p:txBody>
          <a:bodyPr/>
          <a:lstStyle>
            <a:lvl1pPr algn="l">
              <a:defRPr/>
            </a:lvl1pPr>
          </a:lstStyle>
          <a:p>
            <a:fld id="{CF3DC3CA-3D87-4DEF-AFBA-78500C4A1D9A}" type="datetimeFigureOut">
              <a:rPr lang="nl-NL" smtClean="0"/>
              <a:t>10-9-2019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447382" y="318640"/>
            <a:ext cx="5541004" cy="320931"/>
          </a:xfrm>
        </p:spPr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6DA88C-B707-410D-8A97-78BD30EA9490}" type="slidenum">
              <a:rPr lang="nl-NL" smtClean="0"/>
              <a:t>‹nr.›</a:t>
            </a:fld>
            <a:endParaRPr lang="nl-NL"/>
          </a:p>
        </p:txBody>
      </p:sp>
      <p:cxnSp>
        <p:nvCxnSpPr>
          <p:cNvPr id="31" name="Straight Connector 30"/>
          <p:cNvCxnSpPr/>
          <p:nvPr/>
        </p:nvCxnSpPr>
        <p:spPr>
          <a:xfrm>
            <a:off x="1447382" y="3143605"/>
            <a:ext cx="5527351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339535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2019476"/>
            <a:ext cx="12192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 bwMode="black">
          <a:xfrm>
            <a:off x="0" y="6126480"/>
            <a:ext cx="12192000" cy="7429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51579" y="804519"/>
            <a:ext cx="9603275" cy="10492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1579" y="2015732"/>
            <a:ext cx="9603275" cy="34506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3DC3CA-3D87-4DEF-AFBA-78500C4A1D9A}" type="datetimeFigureOut">
              <a:rPr lang="nl-NL" smtClean="0"/>
              <a:t>10-9-2019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51579" y="329307"/>
            <a:ext cx="5938836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0060" y="798973"/>
            <a:ext cx="811019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800">
                <a:solidFill>
                  <a:schemeClr val="accent1"/>
                </a:solidFill>
              </a:defRPr>
            </a:lvl1pPr>
          </a:lstStyle>
          <a:p>
            <a:fld id="{DA6DA88C-B707-410D-8A97-78BD30EA9490}" type="slidenum">
              <a:rPr lang="nl-NL" smtClean="0"/>
              <a:t>‹nr.›</a:t>
            </a:fld>
            <a:endParaRPr lang="nl-NL"/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6128413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165992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0" i="0" kern="1200" cap="all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8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4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GKg-R0rbz6U" TargetMode="Externa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2143459" y="588191"/>
            <a:ext cx="8637073" cy="887912"/>
          </a:xfrm>
        </p:spPr>
        <p:txBody>
          <a:bodyPr>
            <a:normAutofit fontScale="90000"/>
          </a:bodyPr>
          <a:lstStyle/>
          <a:p>
            <a:r>
              <a:rPr lang="nl-NL" dirty="0" smtClean="0"/>
              <a:t>Talent in beeld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Mijn droombaan</a:t>
            </a:r>
            <a:endParaRPr lang="nl-NL" dirty="0"/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962FCB25-1626-45C0-A311-A9218D649D9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99131" y="1609853"/>
            <a:ext cx="2799470" cy="17876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5150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Kwaliteiten Selfie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1 iemand komt voor het bord staan</a:t>
            </a:r>
          </a:p>
          <a:p>
            <a:r>
              <a:rPr lang="nl-NL" dirty="0" smtClean="0"/>
              <a:t>Ik nodig 3 of 4 anderen uit om een kwaliteit van deze persoon om deze persoon heen te schrijven</a:t>
            </a:r>
          </a:p>
          <a:p>
            <a:r>
              <a:rPr lang="nl-NL" dirty="0" smtClean="0"/>
              <a:t>Maak een Selfie met jou en je kwaliteiten </a:t>
            </a:r>
            <a:br>
              <a:rPr lang="nl-NL" dirty="0" smtClean="0"/>
            </a:br>
            <a:r>
              <a:rPr lang="nl-NL" dirty="0" smtClean="0"/>
              <a:t>(Of laat iemand anders de foto maken)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31480" y="3090454"/>
            <a:ext cx="3810000" cy="2819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69816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61703" y="418012"/>
            <a:ext cx="10520980" cy="1419754"/>
          </a:xfrm>
        </p:spPr>
        <p:txBody>
          <a:bodyPr>
            <a:normAutofit/>
          </a:bodyPr>
          <a:lstStyle/>
          <a:p>
            <a:r>
              <a:rPr lang="nl-NL" dirty="0" smtClean="0"/>
              <a:t>Brief aan jezelf </a:t>
            </a:r>
            <a:r>
              <a:rPr lang="nl-NL" dirty="0" smtClean="0">
                <a:sym typeface="Wingdings" panose="05000000000000000000" pitchFamily="2" charset="2"/>
              </a:rPr>
              <a:t> waar sta je over 5 jaar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547257" y="1423850"/>
            <a:ext cx="8765178" cy="4362995"/>
          </a:xfrm>
        </p:spPr>
        <p:txBody>
          <a:bodyPr>
            <a:normAutofit fontScale="92500" lnSpcReduction="10000"/>
          </a:bodyPr>
          <a:lstStyle/>
          <a:p>
            <a:endParaRPr lang="nl-NL" dirty="0" smtClean="0"/>
          </a:p>
          <a:p>
            <a:r>
              <a:rPr lang="nl-NL" dirty="0" smtClean="0"/>
              <a:t>Beste ik…..</a:t>
            </a:r>
          </a:p>
          <a:p>
            <a:r>
              <a:rPr lang="nl-NL" dirty="0"/>
              <a:t>Omschrijf hoe het nu gaat. Wat gaat goed? Wat loopt minder?</a:t>
            </a:r>
            <a:br>
              <a:rPr lang="nl-NL" dirty="0"/>
            </a:br>
            <a:r>
              <a:rPr lang="nl-NL" dirty="0"/>
              <a:t>Hoe gaat het thuis? Welke mensen zijn belangrijk voor je?</a:t>
            </a:r>
          </a:p>
          <a:p>
            <a:r>
              <a:rPr lang="nl-NL" dirty="0" smtClean="0"/>
              <a:t>Welk beroep heb je </a:t>
            </a:r>
          </a:p>
          <a:p>
            <a:r>
              <a:rPr lang="nl-NL" dirty="0" smtClean="0"/>
              <a:t>Wat verdien je</a:t>
            </a:r>
          </a:p>
          <a:p>
            <a:r>
              <a:rPr lang="nl-NL" dirty="0" smtClean="0"/>
              <a:t>Wat voor huis heb je</a:t>
            </a:r>
          </a:p>
          <a:p>
            <a:r>
              <a:rPr lang="nl-NL" dirty="0" smtClean="0"/>
              <a:t>Wat voor auto heb je</a:t>
            </a:r>
          </a:p>
          <a:p>
            <a:r>
              <a:rPr lang="nl-NL" dirty="0"/>
              <a:t>Welke wensen heb je voor de toekomst?</a:t>
            </a:r>
          </a:p>
          <a:p>
            <a:r>
              <a:rPr lang="nl-NL" dirty="0" smtClean="0"/>
              <a:t>Welke </a:t>
            </a:r>
            <a:r>
              <a:rPr lang="nl-NL" dirty="0"/>
              <a:t>tips zou je jezelf geven? Wat hoop je in de toekomst anders te zien?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83869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Deze brief Mail je naar je docent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800" dirty="0" smtClean="0"/>
              <a:t>Laat de opdracht aftekenen door je docent.</a:t>
            </a:r>
            <a:endParaRPr lang="nl-NL" sz="2800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2090" y="2796992"/>
            <a:ext cx="4102561" cy="30358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2933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Tijdlijn maken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Maak een tijdlijn over hoe jij bij jou droombaan, droomhuis </a:t>
            </a:r>
            <a:r>
              <a:rPr lang="nl-NL" dirty="0" err="1" smtClean="0"/>
              <a:t>etc</a:t>
            </a:r>
            <a:r>
              <a:rPr lang="nl-NL" dirty="0" smtClean="0"/>
              <a:t> komt</a:t>
            </a:r>
            <a:endParaRPr lang="nl-NL" dirty="0"/>
          </a:p>
        </p:txBody>
      </p:sp>
      <p:sp>
        <p:nvSpPr>
          <p:cNvPr id="4" name="Pijl-rechts 3"/>
          <p:cNvSpPr/>
          <p:nvPr/>
        </p:nvSpPr>
        <p:spPr>
          <a:xfrm>
            <a:off x="1451579" y="3582047"/>
            <a:ext cx="9220775" cy="4572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5" name="Tekstvak 4"/>
          <p:cNvSpPr txBox="1"/>
          <p:nvPr/>
        </p:nvSpPr>
        <p:spPr>
          <a:xfrm>
            <a:off x="1451579" y="3279337"/>
            <a:ext cx="87374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Nu		Over 1 Jaar	Over 2 jaar	Over 3 jaar	Over 4 jaar	Over 5 jaar</a:t>
            </a:r>
            <a:endParaRPr lang="nl-NL" dirty="0"/>
          </a:p>
        </p:txBody>
      </p:sp>
      <p:sp>
        <p:nvSpPr>
          <p:cNvPr id="6" name="Tekstvak 5"/>
          <p:cNvSpPr txBox="1"/>
          <p:nvPr/>
        </p:nvSpPr>
        <p:spPr>
          <a:xfrm>
            <a:off x="1451579" y="4184306"/>
            <a:ext cx="716855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Zit ik op de …. opleiding</a:t>
            </a:r>
            <a:endParaRPr lang="nl-NL" dirty="0"/>
          </a:p>
        </p:txBody>
      </p:sp>
      <p:sp>
        <p:nvSpPr>
          <p:cNvPr id="7" name="Tekstvak 6"/>
          <p:cNvSpPr txBox="1"/>
          <p:nvPr/>
        </p:nvSpPr>
        <p:spPr>
          <a:xfrm>
            <a:off x="2455817" y="4241646"/>
            <a:ext cx="95358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Heb ik diploma behaald of zit ik in jaar 2 van …</a:t>
            </a:r>
            <a:endParaRPr lang="nl-NL" dirty="0"/>
          </a:p>
        </p:txBody>
      </p:sp>
      <p:sp>
        <p:nvSpPr>
          <p:cNvPr id="8" name="Tekstvak 7"/>
          <p:cNvSpPr txBox="1"/>
          <p:nvPr/>
        </p:nvSpPr>
        <p:spPr>
          <a:xfrm>
            <a:off x="3849188" y="4266016"/>
            <a:ext cx="95358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Heb ik als stage/bijbaan en woon ik….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383128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Het decor van jou droombaan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00892" y="1959429"/>
            <a:ext cx="10597181" cy="3754791"/>
          </a:xfrm>
        </p:spPr>
        <p:txBody>
          <a:bodyPr/>
          <a:lstStyle/>
          <a:p>
            <a:r>
              <a:rPr lang="nl-NL" dirty="0" smtClean="0"/>
              <a:t>Ga in de omgeving opzoek naar het decor van jou droombaan </a:t>
            </a:r>
            <a:r>
              <a:rPr lang="nl-NL" dirty="0" smtClean="0">
                <a:sym typeface="Wingdings" panose="05000000000000000000" pitchFamily="2" charset="2"/>
              </a:rPr>
              <a:t> maak hier een foto van!</a:t>
            </a:r>
            <a:endParaRPr lang="nl-NL" dirty="0" smtClean="0"/>
          </a:p>
          <a:p>
            <a:r>
              <a:rPr lang="nl-NL" dirty="0" smtClean="0"/>
              <a:t>Deze kan je ook creëren!</a:t>
            </a:r>
          </a:p>
          <a:p>
            <a:r>
              <a:rPr lang="nl-NL" dirty="0" smtClean="0"/>
              <a:t>Denk bijvoorbeeld aan de woonwinkels hier </a:t>
            </a:r>
            <a:r>
              <a:rPr lang="nl-NL" dirty="0" smtClean="0">
                <a:sym typeface="Wingdings" panose="05000000000000000000" pitchFamily="2" charset="2"/>
              </a:rPr>
              <a:t> wil je richting de zorg zoek een wit bed op waar je bij staat en een foto van maakt</a:t>
            </a:r>
          </a:p>
          <a:p>
            <a:r>
              <a:rPr lang="nl-NL" dirty="0" smtClean="0">
                <a:sym typeface="Wingdings" panose="05000000000000000000" pitchFamily="2" charset="2"/>
              </a:rPr>
              <a:t>Wil je richting welzijn  zoek een speeltuin op</a:t>
            </a:r>
            <a:endParaRPr lang="nl-NL" dirty="0">
              <a:sym typeface="Wingdings" panose="05000000000000000000" pitchFamily="2" charset="2"/>
            </a:endParaRPr>
          </a:p>
          <a:p>
            <a:r>
              <a:rPr lang="nl-NL" dirty="0" smtClean="0">
                <a:sym typeface="Wingdings" panose="05000000000000000000" pitchFamily="2" charset="2"/>
              </a:rPr>
              <a:t>Wil je in een schoenenwinkel  zoek deze op  of zoek allemaal schoenen (van je klasgenoten en plaats deze op een goede locatie)</a:t>
            </a:r>
          </a:p>
        </p:txBody>
      </p:sp>
    </p:spTree>
    <p:extLst>
      <p:ext uri="{BB962C8B-B14F-4D97-AF65-F5344CB8AC3E}">
        <p14:creationId xmlns:p14="http://schemas.microsoft.com/office/powerpoint/2010/main" val="1144549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Filmpje succes</a:t>
            </a:r>
            <a:endParaRPr lang="nl-NL" dirty="0"/>
          </a:p>
        </p:txBody>
      </p:sp>
      <p:pic>
        <p:nvPicPr>
          <p:cNvPr id="4" name="GKg-R0rbz6U"/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3967163" y="2454275"/>
            <a:ext cx="4572000" cy="2571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5608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Kwaliteiten en valkuilen</a:t>
            </a:r>
            <a:endParaRPr lang="nl-NL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Naast je kwaliteiten heb je ook je ook valkuilen, uitdagingen en allergie.</a:t>
            </a:r>
          </a:p>
          <a:p>
            <a:r>
              <a:rPr lang="nl-NL" dirty="0" smtClean="0"/>
              <a:t>Om deze overzichtelijk voor jezelf te maken ga je een kwaliteiten kwadrant maken</a:t>
            </a:r>
          </a:p>
        </p:txBody>
      </p:sp>
      <p:pic>
        <p:nvPicPr>
          <p:cNvPr id="1026" name="Picture 2" descr="https://attachment.outlook.office.net/owa/j.vdmei@noorderpoort.nl/service.svc/s/GetFileAttachment?id=AQMkADViOWIyMzgxLWIwM2MtNDAxZS1hOWZkLWFmYzFiOWU3MWE4MgBGAAADhBqWIcZBbUOYqyenSWY51gcAsWtzk7yAk02OfuFpGfC6FwAAAgEMAAAAsWtzk7yAk02OfuFpGfC6FwABbXpMsgAAAAESABAAbjbDrJwMOUynUtv9naLDBQ%3D%3D&amp;X-OWA-CANARY=3rtv5o3vKUGH8Svxo2uHjZAsi6lOHdYYK_dRFhs7bFCo_quvWG0k0Z5KrO7rleEspblRcSKo7bY.&amp;token=eyJhbGciOiJSUzI1NiIsImtpZCI6IjA2MDBGOUY2NzQ2MjA3MzdFNzM0MDRFMjg3QzQ1QTgxOENCN0NFQjgiLCJ4NXQiOiJCZ0Q1OW5SaUJ6Zm5OQVRpaDhSYWdZeTN6cmciLCJ0eXAiOiJKV1QifQ.eyJ2ZXIiOiJFeGNoYW5nZS5DYWxsYmFjay5WMSIsImFwcGN0eHNlbmRlciI6Ik93YURvd25sb2FkQDM3YmU0MjllLTZlODUtNDJjZi1hZmMxLTEzYzY1ODdiMmIzZiIsImFwcGN0eCI6IntcIm1zZXhjaHByb3RcIjpcIm93YVwiLFwicHJpbWFyeXNpZFwiOlwiUy0xLTUtMjEtMzY5OTU1MjQwOC0yMTQwNjEwMTMtMjMyNDUwODE3LTk2NzA4NjJcIixcInB1aWRcIjpcIjExNTM5NzcwMjU1NTU1MjM3MTZcIixcIm9pZFwiOlwiMThhZjM0NTQtYjU0OC00MTNmLTlmNDAtMTgxODM5NDg5OWI3XCIsXCJzY29wZVwiOlwiT3dhRG93bmxvYWRcIn0iLCJuYmYiOjE1MzcyNjUwODMsImV4cCI6MTUzNzI2NTY4MywiaXNzIjoiMDAwMDAwMDItMDAwMC0wZmYxLWNlMDAtMDAwMDAwMDAwMDAwQDM3YmU0MjllLTZlODUtNDJjZi1hZmMxLTEzYzY1ODdiMmIzZiIsImF1ZCI6IjAwMDAwMDAyLTAwMDAtMGZmMS1jZTAwLTAwMDAwMDAwMDAwMC9hdHRhY2htZW50Lm91dGxvb2sub2ZmaWNlLm5ldEAzN2JlNDI5ZS02ZTg1LTQyY2YtYWZjMS0xM2M2NTg3YjJiM2YifQ.lMca2LbtnEM_qOr9EO3e8empHY69LKwkAynx4h_V3LxhigmCKgFSARASb_fPYRK7XnXghADr17Rr6JGEWZNLGFWliUR9jwTX5GrtGtSNlz5oGom0hglebVoqwEjdEbPfFbLmTAdNkci4vila-PK6MID9BDDpiprUkW_NLetPwnyiUxylgbqCG3RdBzWQuNLAu_aKfcMv1tqyypxDfq3OHXTr-rBP1mZn4zTRHsvAiOnTqkP6PEeA7Bl-j7gIQz5dLUNZAALBJD3uPqoGRjw97sIJJ-CexTBFsANnaKHSBe_s7pG1HgQt5bRLPN1NnvGSVKb20V9hOfLm1DSgbQ5CGA&amp;owa=outlook.office.com&amp;isImagePreview=Tru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5388" y="3209519"/>
            <a:ext cx="4292611" cy="28237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98846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Zelf een </a:t>
            </a:r>
            <a:r>
              <a:rPr lang="nl-NL" smtClean="0"/>
              <a:t>kwaliteiten kwadrant </a:t>
            </a:r>
            <a:r>
              <a:rPr lang="nl-NL" dirty="0" smtClean="0"/>
              <a:t>maken</a:t>
            </a:r>
            <a:endParaRPr lang="nl-NL" dirty="0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619733" y="2016125"/>
            <a:ext cx="5266858" cy="3449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8573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Gallery">
  <a:themeElements>
    <a:clrScheme name="Gallery">
      <a:dk1>
        <a:sysClr val="windowText" lastClr="000000"/>
      </a:dk1>
      <a:lt1>
        <a:sysClr val="window" lastClr="FFFFFF"/>
      </a:lt1>
      <a:dk2>
        <a:srgbClr val="454545"/>
      </a:dk2>
      <a:lt2>
        <a:srgbClr val="DFDBD5"/>
      </a:lt2>
      <a:accent1>
        <a:srgbClr val="B71E42"/>
      </a:accent1>
      <a:accent2>
        <a:srgbClr val="DE478E"/>
      </a:accent2>
      <a:accent3>
        <a:srgbClr val="BC72F0"/>
      </a:accent3>
      <a:accent4>
        <a:srgbClr val="795FAF"/>
      </a:accent4>
      <a:accent5>
        <a:srgbClr val="586EA6"/>
      </a:accent5>
      <a:accent6>
        <a:srgbClr val="6892A0"/>
      </a:accent6>
      <a:hlink>
        <a:srgbClr val="FA2B5C"/>
      </a:hlink>
      <a:folHlink>
        <a:srgbClr val="BC658E"/>
      </a:folHlink>
    </a:clrScheme>
    <a:fontScheme name="Gallery">
      <a:majorFont>
        <a:latin typeface="Gill Sans MT" panose="020B0502020104020203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Gallery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allery" id="{BBFCD31E-59A1-489D-B089-A3EAD7CAE12E}" vid="{F5E91637-A7B6-4E27-B710-77DA7014EE1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TM10001114[[fn=Galerie]]</Template>
  <TotalTime>307</TotalTime>
  <Words>252</Words>
  <Application>Microsoft Office PowerPoint</Application>
  <PresentationFormat>Breedbeeld</PresentationFormat>
  <Paragraphs>35</Paragraphs>
  <Slides>9</Slides>
  <Notes>0</Notes>
  <HiddenSlides>0</HiddenSlides>
  <MMClips>1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9</vt:i4>
      </vt:variant>
    </vt:vector>
  </HeadingPairs>
  <TitlesOfParts>
    <vt:vector size="13" baseType="lpstr">
      <vt:lpstr>Arial</vt:lpstr>
      <vt:lpstr>Gill Sans MT</vt:lpstr>
      <vt:lpstr>Wingdings</vt:lpstr>
      <vt:lpstr>Gallery</vt:lpstr>
      <vt:lpstr>Talent in beeld</vt:lpstr>
      <vt:lpstr>Kwaliteiten Selfie</vt:lpstr>
      <vt:lpstr>Brief aan jezelf  waar sta je over 5 jaar</vt:lpstr>
      <vt:lpstr>Deze brief Mail je naar je docent</vt:lpstr>
      <vt:lpstr>Tijdlijn maken</vt:lpstr>
      <vt:lpstr>Het decor van jou droombaan</vt:lpstr>
      <vt:lpstr>Filmpje succes</vt:lpstr>
      <vt:lpstr>Kwaliteiten en valkuilen</vt:lpstr>
      <vt:lpstr>Zelf een kwaliteiten kwadrant maken</vt:lpstr>
    </vt:vector>
  </TitlesOfParts>
  <Company>Noorderpoort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Mijn werk</dc:title>
  <dc:creator>Jente van der Mei</dc:creator>
  <cp:lastModifiedBy>Kirsten Albrecht</cp:lastModifiedBy>
  <cp:revision>7</cp:revision>
  <dcterms:created xsi:type="dcterms:W3CDTF">2018-09-18T06:23:36Z</dcterms:created>
  <dcterms:modified xsi:type="dcterms:W3CDTF">2019-09-10T08:09:13Z</dcterms:modified>
</cp:coreProperties>
</file>