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media/image2.jpg" ContentType="image/jpeg"/>
  <Override PartName="/ppt/media/image3.jpg" ContentType="image/jpeg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6"/>
  </p:notesMasterIdLst>
  <p:sldIdLst>
    <p:sldId id="256" r:id="rId3"/>
    <p:sldId id="257" r:id="rId4"/>
    <p:sldId id="259" r:id="rId5"/>
    <p:sldId id="260" r:id="rId6"/>
    <p:sldId id="278" r:id="rId7"/>
    <p:sldId id="261" r:id="rId8"/>
    <p:sldId id="279" r:id="rId9"/>
    <p:sldId id="272" r:id="rId10"/>
    <p:sldId id="280" r:id="rId11"/>
    <p:sldId id="281" r:id="rId12"/>
    <p:sldId id="282" r:id="rId13"/>
    <p:sldId id="271" r:id="rId14"/>
    <p:sldId id="277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52" d="100"/>
          <a:sy n="52" d="100"/>
        </p:scale>
        <p:origin x="1356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27-1-2020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89230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85780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Foto </a:t>
            </a:r>
            <a:r>
              <a:rPr lang="nl-NL" dirty="0" err="1" smtClean="0"/>
              <a:t>rechtenvrij</a:t>
            </a:r>
            <a:r>
              <a:rPr lang="nl-NL" dirty="0" smtClean="0"/>
              <a:t> https://pixabay.com/nl/woestijn-schildpad-broedeieren-baby-987972/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15777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nl-NL" dirty="0" smtClean="0"/>
              <a:t>Achterhand van het dier moet schoon</a:t>
            </a:r>
            <a:r>
              <a:rPr lang="nl-NL" baseline="0" dirty="0" smtClean="0"/>
              <a:t> zijn. Je handen en armen wassen. Zorgen dat benodigde instrumentarium klaar ligt. Moederdier goed in de gaten houden.</a:t>
            </a:r>
          </a:p>
          <a:p>
            <a:pPr marL="228600" indent="-228600">
              <a:buFont typeface="+mj-lt"/>
              <a:buAutoNum type="arabicPeriod"/>
            </a:pPr>
            <a:r>
              <a:rPr lang="nl-NL" baseline="0" dirty="0" smtClean="0"/>
              <a:t>Het konijn de cavia en hamster bevallen vaak terwijl we het niet zien. Daarnaast bij vogels en reptielen ook weinig hulp nodig.</a:t>
            </a:r>
          </a:p>
          <a:p>
            <a:pPr marL="228600" indent="-228600">
              <a:buFont typeface="+mj-lt"/>
              <a:buAutoNum type="arabicPeriod"/>
            </a:pPr>
            <a:r>
              <a:rPr lang="nl-NL" baseline="0" dirty="0" smtClean="0"/>
              <a:t>Bij melkziekte heeft het moederdier calciumtekort door productie melk en bij slepende melkziekte heeft het moederdier energietekort (glucose), vaak door meerlingen.</a:t>
            </a:r>
          </a:p>
          <a:p>
            <a:pPr marL="228600" indent="-228600">
              <a:buFont typeface="+mj-lt"/>
              <a:buAutoNum type="arabicPeriod"/>
            </a:pPr>
            <a:r>
              <a:rPr lang="nl-NL" baseline="0" dirty="0" smtClean="0"/>
              <a:t>Dit kan door middel van antibiotica, dit kan met een uierinjector, via injectie of oraal 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4977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Foto </a:t>
            </a:r>
            <a:r>
              <a:rPr lang="nl-NL" dirty="0" err="1" smtClean="0"/>
              <a:t>rechtenvrij</a:t>
            </a:r>
            <a:r>
              <a:rPr lang="nl-NL" dirty="0" smtClean="0"/>
              <a:t> https://pixabay.com/nl/het-uitkomen-van-kuikens-2448541/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382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32457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Afbeeldingen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rechtenvrij</a:t>
            </a:r>
            <a:r>
              <a:rPr lang="nl-NL" baseline="0" dirty="0" smtClean="0"/>
              <a:t>: https://pixabay.com/nl/emmer-schoonmaak-wassen-capaciteit-1643406/ en https://pixabay.com/nl/gray-handdoek-3349322/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80366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3730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61624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19090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3800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27-1-2020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27-1-2020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27-1-2020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27-1-2020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27-1-2020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60120" y="653616"/>
            <a:ext cx="10344150" cy="1915413"/>
          </a:xfrm>
        </p:spPr>
        <p:txBody>
          <a:bodyPr>
            <a:normAutofit/>
          </a:bodyPr>
          <a:lstStyle/>
          <a:p>
            <a:r>
              <a:rPr lang="en-US" sz="4800" b="1" dirty="0" err="1" smtClean="0"/>
              <a:t>Begeleiden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voortplanting</a:t>
            </a:r>
            <a:endParaRPr lang="nl-NL" sz="4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Hoofdstuk</a:t>
            </a:r>
            <a:r>
              <a:rPr lang="en-US" dirty="0" smtClean="0"/>
              <a:t> 3. </a:t>
            </a:r>
          </a:p>
          <a:p>
            <a:r>
              <a:rPr lang="en-US" sz="3600" b="1" dirty="0" err="1" smtClean="0"/>
              <a:t>Geboorte</a:t>
            </a:r>
            <a:r>
              <a:rPr lang="en-US" sz="3600" b="1" dirty="0" smtClean="0"/>
              <a:t> en </a:t>
            </a:r>
            <a:r>
              <a:rPr lang="en-US" sz="3600" b="1" dirty="0" err="1" smtClean="0"/>
              <a:t>geboortezorg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dirty="0" smtClean="0"/>
              <a:t>.4 </a:t>
            </a:r>
            <a:r>
              <a:rPr lang="en-US" dirty="0" err="1" smtClean="0"/>
              <a:t>Stoornissen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rondom</a:t>
            </a:r>
            <a:r>
              <a:rPr lang="en-US" dirty="0" smtClean="0"/>
              <a:t> de </a:t>
            </a:r>
            <a:r>
              <a:rPr lang="en-US" dirty="0" err="1" smtClean="0"/>
              <a:t>geboorte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35842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Achterblijven van nageboortes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Mag niet in de baarmoeder achterblijven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Kans op infectie, raadplegen dierenarts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Duur van afkomen placenta per dier verschillend </a:t>
            </a:r>
          </a:p>
          <a:p>
            <a:r>
              <a:rPr lang="nl-NL" dirty="0" smtClean="0"/>
              <a:t>Melkklierontsteking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Mastitis, uier/tepels warm en oogt rood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Antibiotica gebruiken (uierinjector, injectie of oraal</a:t>
            </a:r>
            <a:r>
              <a:rPr lang="nl-NL" dirty="0" smtClean="0"/>
              <a:t>)</a:t>
            </a:r>
          </a:p>
          <a:p>
            <a:r>
              <a:rPr lang="nl-NL" dirty="0" smtClean="0"/>
              <a:t>Melkziekte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Vaak tijdens de melkgift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Moederdier calciumtekort door melkproductie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Moederdier uitgebalanceerd rantsoen aanbieden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Behandeling door injectie met kalkoplossing of calciuminfuus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Begeleiden</a:t>
            </a:r>
            <a:r>
              <a:rPr lang="en-US" dirty="0" smtClean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79264"/>
            <a:ext cx="2743200" cy="365125"/>
          </a:xfrm>
        </p:spPr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Geboorte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geboortezorg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0270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dirty="0" smtClean="0"/>
              <a:t>.4 </a:t>
            </a:r>
            <a:r>
              <a:rPr lang="en-US" dirty="0" err="1" smtClean="0"/>
              <a:t>Stoornissen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rondom</a:t>
            </a:r>
            <a:r>
              <a:rPr lang="en-US" dirty="0" smtClean="0"/>
              <a:t> de </a:t>
            </a:r>
            <a:r>
              <a:rPr lang="en-US" dirty="0" err="1" smtClean="0"/>
              <a:t>geboorte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35842"/>
          </a:xfrm>
        </p:spPr>
        <p:txBody>
          <a:bodyPr>
            <a:normAutofit/>
          </a:bodyPr>
          <a:lstStyle/>
          <a:p>
            <a:r>
              <a:rPr lang="nl-NL" dirty="0" smtClean="0"/>
              <a:t>Slepende melkziekte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Niet te verwarren met melkziekte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Energietekort bij moederdier (glucose), vaak bij meerlingen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Aceton geur door omzetten vetten en eiwitten in glucose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Gewichtsverlies, kreupel, haarverlies of doffe vacht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Behandelen met glucose-infuus, anders kans op sterfte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Baarmoederprolaps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Uitpersen baarmoeder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Snel een dierenarts raadplegen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Baarmoeder schoonmaken, terug duwen en hechten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Begeleiden</a:t>
            </a:r>
            <a:r>
              <a:rPr lang="en-US" dirty="0" smtClean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79264"/>
            <a:ext cx="2743200" cy="365125"/>
          </a:xfrm>
        </p:spPr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Geboorte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geboortezorg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0450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dirty="0" smtClean="0"/>
              <a:t>.5 </a:t>
            </a:r>
            <a:r>
              <a:rPr lang="en-US" dirty="0" err="1" smtClean="0"/>
              <a:t>Begeleiden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uitkomstproces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Vogels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Natuurbroed geen begeleiding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Relatieve luchtvochtigheid  omgeving eieren omhoog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3 dagen voor uitkomst niet meer draaien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Kuiken niet uit het ei helpen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Vissen, amfibieën en reptielen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Weinig begeleiding nodig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Sterke schommelingen waterkwaliteit, </a:t>
            </a:r>
            <a:r>
              <a:rPr lang="nl-NL" dirty="0" smtClean="0"/>
              <a:t>temperatuur </a:t>
            </a:r>
            <a:r>
              <a:rPr lang="nl-NL" dirty="0" smtClean="0"/>
              <a:t>en relatieve luchtvochtigheid voorkomen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Kracht filter terugschroeven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Geboorte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geboortezorg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2207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Verwerkingsvragen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Geboorte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geboortezorg</a:t>
            </a:r>
            <a:endParaRPr lang="nl-NL" dirty="0"/>
          </a:p>
        </p:txBody>
      </p:sp>
      <p:sp>
        <p:nvSpPr>
          <p:cNvPr id="11" name="Tijdelijke aanduiding voor inhoud 10"/>
          <p:cNvSpPr>
            <a:spLocks noGrp="1"/>
          </p:cNvSpPr>
          <p:nvPr>
            <p:ph idx="1"/>
          </p:nvPr>
        </p:nvSpPr>
        <p:spPr>
          <a:xfrm>
            <a:off x="838200" y="1825625"/>
            <a:ext cx="10740390" cy="292925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nl-NL" b="1" dirty="0" smtClean="0"/>
              <a:t>1. Welke voorbereidingen met je treffen voor de geboorte? </a:t>
            </a:r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b="1" dirty="0" smtClean="0"/>
              <a:t>2. Welke dieren hebben bijna geen begeleiding nodig rondt de geboorte?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 smtClean="0"/>
              <a:t>3. Wat is het verschil tussen melkziekte en slepende melkziekte?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 smtClean="0"/>
              <a:t>4. Hoe kan een melkklierontsteking behandeld worden?</a:t>
            </a:r>
          </a:p>
        </p:txBody>
      </p:sp>
    </p:spTree>
    <p:extLst>
      <p:ext uri="{BB962C8B-B14F-4D97-AF65-F5344CB8AC3E}">
        <p14:creationId xmlns:p14="http://schemas.microsoft.com/office/powerpoint/2010/main" val="1874474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dirty="0" err="1" smtClean="0"/>
              <a:t>Geboorte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geboortezorg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Voorbereidingen vlak voor de geboorte</a:t>
            </a:r>
          </a:p>
          <a:p>
            <a:r>
              <a:rPr lang="nl-NL" dirty="0" smtClean="0"/>
              <a:t>Begeleiden van de geboorte </a:t>
            </a:r>
            <a:r>
              <a:rPr lang="nl-NL" smtClean="0"/>
              <a:t>en uitkomstproces</a:t>
            </a:r>
            <a:endParaRPr lang="nl-NL" dirty="0" smtClean="0"/>
          </a:p>
          <a:p>
            <a:r>
              <a:rPr lang="nl-NL" dirty="0" smtClean="0"/>
              <a:t>Stoornissen rondom de geboorte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err="1" smtClean="0"/>
              <a:t>Begeleiden</a:t>
            </a:r>
            <a:r>
              <a:rPr lang="en-US" dirty="0" smtClean="0"/>
              <a:t> </a:t>
            </a:r>
            <a:r>
              <a:rPr lang="en-US" dirty="0" err="1" smtClean="0"/>
              <a:t>voortplanting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dirty="0" err="1" smtClean="0"/>
              <a:t>Geboorte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geboortezorg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.1 </a:t>
            </a:r>
            <a:r>
              <a:rPr lang="en-US" dirty="0" err="1" smtClean="0"/>
              <a:t>Oriëntatie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43405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Voor hulp bij geboorte is verstand van zaken noodzakelijk</a:t>
            </a:r>
          </a:p>
          <a:p>
            <a:r>
              <a:rPr lang="nl-NL" dirty="0" smtClean="0"/>
              <a:t>Welke geboortefase verkeert het dier</a:t>
            </a:r>
          </a:p>
          <a:p>
            <a:r>
              <a:rPr lang="nl-NL" dirty="0" smtClean="0"/>
              <a:t>Hoe kan je het beste assisteren of begeleiden</a:t>
            </a:r>
          </a:p>
          <a:p>
            <a:r>
              <a:rPr lang="nl-NL" dirty="0" smtClean="0"/>
              <a:t>Zorg voor moederdier en jong na het werpen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Geboorte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geboortezorg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dirty="0" smtClean="0"/>
              <a:t>.2 </a:t>
            </a:r>
            <a:r>
              <a:rPr lang="en-US" dirty="0" err="1" smtClean="0"/>
              <a:t>Voorbereiding</a:t>
            </a:r>
            <a:r>
              <a:rPr lang="en-US" dirty="0" smtClean="0"/>
              <a:t> </a:t>
            </a:r>
            <a:r>
              <a:rPr lang="en-US" dirty="0" err="1" smtClean="0"/>
              <a:t>vlak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voor</a:t>
            </a:r>
            <a:r>
              <a:rPr lang="en-US" dirty="0" smtClean="0"/>
              <a:t> de </a:t>
            </a:r>
            <a:r>
              <a:rPr lang="en-US" dirty="0" err="1" smtClean="0"/>
              <a:t>geboorte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00855"/>
          </a:xfrm>
        </p:spPr>
        <p:txBody>
          <a:bodyPr>
            <a:normAutofit/>
          </a:bodyPr>
          <a:lstStyle/>
          <a:p>
            <a:r>
              <a:rPr lang="nl-NL" dirty="0" smtClean="0"/>
              <a:t>Stress voorkomen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Afwijkingen bij de geboorte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Onnatuurlijk gedrag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Hygiëne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Achterhand goed schoon 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Handen, nagels en armen schoon, korte nagels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Geboorte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geboortezorg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9135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dirty="0" smtClean="0"/>
              <a:t>.2 </a:t>
            </a:r>
            <a:r>
              <a:rPr lang="en-US" dirty="0" err="1" smtClean="0"/>
              <a:t>Voorbereiding</a:t>
            </a:r>
            <a:r>
              <a:rPr lang="en-US" dirty="0" smtClean="0"/>
              <a:t> </a:t>
            </a:r>
            <a:r>
              <a:rPr lang="en-US" dirty="0" err="1" smtClean="0"/>
              <a:t>vlak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voor</a:t>
            </a:r>
            <a:r>
              <a:rPr lang="en-US" dirty="0" smtClean="0"/>
              <a:t> de </a:t>
            </a:r>
            <a:r>
              <a:rPr lang="en-US" dirty="0" err="1" smtClean="0"/>
              <a:t>geboorte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00855"/>
          </a:xfrm>
        </p:spPr>
        <p:txBody>
          <a:bodyPr>
            <a:normAutofit/>
          </a:bodyPr>
          <a:lstStyle/>
          <a:p>
            <a:r>
              <a:rPr lang="nl-NL" dirty="0" smtClean="0"/>
              <a:t>Instrumentarium en benodigdheden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Hulpmiddelen binnen handbereik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Set hulpmiddelen per diersoort verschillend</a:t>
            </a:r>
          </a:p>
          <a:p>
            <a:pPr marL="457200" lvl="1" indent="0">
              <a:buNone/>
            </a:pPr>
            <a:endParaRPr lang="nl-NL" dirty="0" smtClean="0"/>
          </a:p>
          <a:p>
            <a:r>
              <a:rPr lang="nl-NL" dirty="0" smtClean="0"/>
              <a:t>Veiligheid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Gedragsverandering bij nadering geboorte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Als er geen complicaties zijn dier met rust laten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Waakzaam rondom de geboorte op reactie moederdier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Geboorte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geboortezorg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918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1520" y="365125"/>
            <a:ext cx="10847686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dirty="0" smtClean="0"/>
              <a:t>.3 </a:t>
            </a:r>
            <a:r>
              <a:rPr lang="en-US" dirty="0" err="1" smtClean="0"/>
              <a:t>Begeleiden</a:t>
            </a:r>
            <a:r>
              <a:rPr lang="en-US" dirty="0" smtClean="0"/>
              <a:t> van </a:t>
            </a:r>
            <a:br>
              <a:rPr lang="en-US" dirty="0" smtClean="0"/>
            </a:br>
            <a:r>
              <a:rPr lang="en-US" dirty="0" smtClean="0"/>
              <a:t>de </a:t>
            </a:r>
            <a:r>
              <a:rPr lang="en-US" dirty="0" err="1" smtClean="0"/>
              <a:t>geboorte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Geboorte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geboortezorg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Toezicht houden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Veranderingen in gedrag en lichaam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Aanwezigheid bij geboorte voor eventuele complicaties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Laat het dier met rust behalve als ze om aandacht vragen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Schrijf belangrijke zaken op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Telefoonnummer dierenarts binnen handbereik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826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0912" y="365125"/>
            <a:ext cx="11158294" cy="854075"/>
          </a:xfrm>
        </p:spPr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dirty="0" smtClean="0"/>
              <a:t>.3 </a:t>
            </a:r>
            <a:r>
              <a:rPr lang="en-US" dirty="0" err="1" smtClean="0"/>
              <a:t>Begeleiden</a:t>
            </a:r>
            <a:r>
              <a:rPr lang="en-US" dirty="0" smtClean="0"/>
              <a:t> van </a:t>
            </a:r>
            <a:br>
              <a:rPr lang="en-US" dirty="0" smtClean="0"/>
            </a:br>
            <a:r>
              <a:rPr lang="en-US" dirty="0" smtClean="0"/>
              <a:t>de </a:t>
            </a:r>
            <a:r>
              <a:rPr lang="en-US" dirty="0" err="1" smtClean="0"/>
              <a:t>geboorte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Geboorte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geboortezorg</a:t>
            </a:r>
            <a:endParaRPr lang="nl-NL" dirty="0"/>
          </a:p>
        </p:txBody>
      </p:sp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0331480"/>
              </p:ext>
            </p:extLst>
          </p:nvPr>
        </p:nvGraphicFramePr>
        <p:xfrm>
          <a:off x="420912" y="1364615"/>
          <a:ext cx="11351808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7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79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79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379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6805">
                <a:tc>
                  <a:txBody>
                    <a:bodyPr/>
                    <a:lstStyle/>
                    <a:p>
                      <a:r>
                        <a:rPr lang="nl-NL" dirty="0" smtClean="0"/>
                        <a:t>Hond</a:t>
                      </a:r>
                      <a:r>
                        <a:rPr lang="nl-NL" baseline="0" dirty="0" smtClean="0"/>
                        <a:t> en kat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Konijn,</a:t>
                      </a:r>
                      <a:r>
                        <a:rPr lang="nl-NL" baseline="0" dirty="0" smtClean="0"/>
                        <a:t> cavia en hamster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Nazorg moeder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Nazorg jong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8596">
                <a:tc>
                  <a:txBody>
                    <a:bodyPr/>
                    <a:lstStyle/>
                    <a:p>
                      <a:r>
                        <a:rPr lang="nl-NL" dirty="0" smtClean="0"/>
                        <a:t>Teef lichaamstemperatuur daalt 1 tot</a:t>
                      </a:r>
                      <a:r>
                        <a:rPr lang="nl-NL" baseline="0" dirty="0" smtClean="0"/>
                        <a:t> 2°C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Geboorte vaak niet waargenomen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Algehele toestand in de gaten houden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Jong uit vlies en verwijder slijm uit bek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8596">
                <a:tc>
                  <a:txBody>
                    <a:bodyPr/>
                    <a:lstStyle/>
                    <a:p>
                      <a:r>
                        <a:rPr lang="nl-NL" dirty="0" smtClean="0"/>
                        <a:t>Kat letten op gedrag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Gedrag konijn (nest bouwen)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Erge dorst na</a:t>
                      </a:r>
                      <a:r>
                        <a:rPr lang="nl-NL" baseline="0" dirty="0" smtClean="0"/>
                        <a:t> bevalling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Geen ademhaling plens water over kop of spray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5137">
                <a:tc>
                  <a:txBody>
                    <a:bodyPr/>
                    <a:lstStyle/>
                    <a:p>
                      <a:r>
                        <a:rPr lang="nl-NL" dirty="0" smtClean="0"/>
                        <a:t>Ontsluitingsfase dier onrustig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Cavia blijft</a:t>
                      </a:r>
                      <a:r>
                        <a:rPr lang="nl-NL" baseline="0" dirty="0" smtClean="0"/>
                        <a:t> op één plek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Drinkwater lauw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Moeder jong schoonlikken of met stro/handdoek droogwrijven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8596">
                <a:tc>
                  <a:txBody>
                    <a:bodyPr/>
                    <a:lstStyle/>
                    <a:p>
                      <a:r>
                        <a:rPr lang="nl-NL" dirty="0" smtClean="0"/>
                        <a:t>Sneller ademhalen, weinig eetlust, gezwollen vulva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Hamsters</a:t>
                      </a:r>
                      <a:r>
                        <a:rPr lang="nl-NL" baseline="0" dirty="0" smtClean="0"/>
                        <a:t> werpen vaak ‘s nachts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Nageboorte(s) moet(en) snel loskomen en volledig zijn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Moeder navelstreng doorbijten of doorknippen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6805">
                <a:tc>
                  <a:txBody>
                    <a:bodyPr/>
                    <a:lstStyle/>
                    <a:p>
                      <a:r>
                        <a:rPr lang="nl-NL" dirty="0" smtClean="0"/>
                        <a:t>Buikpers (weeën)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Allen bijna nooit hulp nodig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Melkgift op gang komen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Ontsmetten navelstomp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6805">
                <a:tc>
                  <a:txBody>
                    <a:bodyPr/>
                    <a:lstStyle/>
                    <a:p>
                      <a:r>
                        <a:rPr lang="nl-NL" dirty="0" smtClean="0"/>
                        <a:t>Uitdrijvingsfase</a:t>
                      </a:r>
                      <a:r>
                        <a:rPr lang="nl-NL" baseline="0" dirty="0" smtClean="0"/>
                        <a:t> (30 min.)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Uitzondering naar dierenarts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Grote worp meer aandacht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Biest drinken (vers)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6805">
                <a:tc>
                  <a:txBody>
                    <a:bodyPr/>
                    <a:lstStyle/>
                    <a:p>
                      <a:r>
                        <a:rPr lang="nl-NL" dirty="0" smtClean="0"/>
                        <a:t>Let op </a:t>
                      </a:r>
                      <a:r>
                        <a:rPr lang="nl-NL" dirty="0" err="1" smtClean="0"/>
                        <a:t>weeënzwakte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Darmpek (eerste ontlasting)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171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dirty="0" smtClean="0"/>
              <a:t>.4 </a:t>
            </a:r>
            <a:r>
              <a:rPr lang="en-US" dirty="0" err="1" smtClean="0"/>
              <a:t>Stoornissen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rondom</a:t>
            </a:r>
            <a:r>
              <a:rPr lang="en-US" dirty="0" smtClean="0"/>
              <a:t> de </a:t>
            </a:r>
            <a:r>
              <a:rPr lang="en-US" dirty="0" err="1" smtClean="0"/>
              <a:t>geboorte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Stoornis ligt bij moeder of bij jong</a:t>
            </a:r>
          </a:p>
          <a:p>
            <a:r>
              <a:rPr lang="nl-NL" dirty="0" smtClean="0"/>
              <a:t>Kunnen verschillende oorzaken zijn</a:t>
            </a:r>
          </a:p>
          <a:p>
            <a:r>
              <a:rPr lang="nl-NL" dirty="0" smtClean="0"/>
              <a:t>Kan op problemen na de geboorte</a:t>
            </a:r>
          </a:p>
          <a:p>
            <a:r>
              <a:rPr lang="nl-NL" dirty="0" smtClean="0"/>
              <a:t>Groot jong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Bij kleine worp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Dekking groot mannelijk dier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Jong met waterhoofd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Keizersnede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Begeleiden</a:t>
            </a:r>
            <a:r>
              <a:rPr lang="en-US" dirty="0" smtClean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79264"/>
            <a:ext cx="2743200" cy="365125"/>
          </a:xfrm>
        </p:spPr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Geboorte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geboortezorg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7383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dirty="0" smtClean="0"/>
              <a:t>.4 </a:t>
            </a:r>
            <a:r>
              <a:rPr lang="en-US" dirty="0" err="1" smtClean="0"/>
              <a:t>Stoornissen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rondom</a:t>
            </a:r>
            <a:r>
              <a:rPr lang="en-US" dirty="0" smtClean="0"/>
              <a:t> de </a:t>
            </a:r>
            <a:r>
              <a:rPr lang="en-US" dirty="0" err="1" smtClean="0"/>
              <a:t>geboorte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Afwijkende liggingen en verlossingen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Ideaal kopligging met gestrekte poten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Verschillende afwijkende liggingen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Komt bij kleine dieren minder vaak voor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Grotere dieren jong inwendig </a:t>
            </a:r>
            <a:r>
              <a:rPr lang="nl-NL" dirty="0" err="1" smtClean="0"/>
              <a:t>repositioneren</a:t>
            </a:r>
            <a:endParaRPr lang="nl-NL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nl-NL" dirty="0" smtClean="0"/>
          </a:p>
          <a:p>
            <a:r>
              <a:rPr lang="nl-NL" dirty="0" err="1" smtClean="0"/>
              <a:t>Weeënzwakte</a:t>
            </a:r>
            <a:r>
              <a:rPr lang="nl-NL" dirty="0" smtClean="0"/>
              <a:t> en baarmoedertorsie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Weeën te zwak voor geboorte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Verschillende oorzaken zoals onrust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Injectie oxytocine en infuus met calciumoplossing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Baarmoedertorsie is draaiing van de baarmoeder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Bij torsie met spoed naar dierenarts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Begeleiden</a:t>
            </a:r>
            <a:r>
              <a:rPr lang="en-US" dirty="0" smtClean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79264"/>
            <a:ext cx="2743200" cy="365125"/>
          </a:xfrm>
        </p:spPr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Geboorte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geboortezorg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6595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4</TotalTime>
  <Words>810</Words>
  <Application>Microsoft Office PowerPoint</Application>
  <PresentationFormat>Breedbeeld</PresentationFormat>
  <Paragraphs>177</Paragraphs>
  <Slides>13</Slides>
  <Notes>13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13</vt:i4>
      </vt:variant>
    </vt:vector>
  </HeadingPairs>
  <TitlesOfParts>
    <vt:vector size="21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Begeleiden voortplanting</vt:lpstr>
      <vt:lpstr>3. Geboorte en  geboortezorg</vt:lpstr>
      <vt:lpstr>3.1 Oriëntatie </vt:lpstr>
      <vt:lpstr>3.2 Voorbereiding vlak  voor de geboorte</vt:lpstr>
      <vt:lpstr>3.2 Voorbereiding vlak  voor de geboorte</vt:lpstr>
      <vt:lpstr>3.3 Begeleiden van  de geboorte</vt:lpstr>
      <vt:lpstr>3.3 Begeleiden van  de geboorte</vt:lpstr>
      <vt:lpstr>3.4 Stoornissen  rondom de geboorte</vt:lpstr>
      <vt:lpstr>3.4 Stoornissen  rondom de geboorte</vt:lpstr>
      <vt:lpstr>3.4 Stoornissen  rondom de geboorte</vt:lpstr>
      <vt:lpstr>3.4 Stoornissen  rondom de geboorte</vt:lpstr>
      <vt:lpstr>3.5 Begeleiden  uitkomstproces</vt:lpstr>
      <vt:lpstr>Verwerkingsvragen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Lotte van Geel</cp:lastModifiedBy>
  <cp:revision>114</cp:revision>
  <dcterms:created xsi:type="dcterms:W3CDTF">2018-01-29T13:04:35Z</dcterms:created>
  <dcterms:modified xsi:type="dcterms:W3CDTF">2020-01-27T07:15:44Z</dcterms:modified>
</cp:coreProperties>
</file>