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media/image2.jpg" ContentType="image/jpeg"/>
  <Override PartName="/ppt/media/image3.jpg" ContentType="image/jpeg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59" r:id="rId5"/>
    <p:sldId id="260" r:id="rId6"/>
    <p:sldId id="261" r:id="rId7"/>
    <p:sldId id="277" r:id="rId8"/>
    <p:sldId id="278" r:id="rId9"/>
    <p:sldId id="272" r:id="rId10"/>
    <p:sldId id="271" r:id="rId11"/>
    <p:sldId id="279" r:id="rId12"/>
    <p:sldId id="273" r:id="rId13"/>
    <p:sldId id="280" r:id="rId14"/>
    <p:sldId id="274" r:id="rId15"/>
    <p:sldId id="281" r:id="rId16"/>
    <p:sldId id="275" r:id="rId17"/>
    <p:sldId id="282" r:id="rId18"/>
    <p:sldId id="276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2" d="100"/>
          <a:sy n="52" d="100"/>
        </p:scale>
        <p:origin x="13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589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766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972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https://pixabay.com/nl/axolotl-leucistique-man-ambystoma-2193331/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670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713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592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NL" dirty="0" smtClean="0"/>
              <a:t>Dit zou inderdaad goed zijn, zo</a:t>
            </a:r>
            <a:r>
              <a:rPr lang="nl-NL" baseline="0" dirty="0" smtClean="0"/>
              <a:t> zijn dieren gekoppeld aan een eigenaar, zeker als dieren weglopen of eventueel gestolen zouden worden.</a:t>
            </a:r>
            <a:endParaRPr lang="nl-NL" dirty="0" smtClean="0"/>
          </a:p>
          <a:p>
            <a:pPr marL="228600" indent="-228600">
              <a:buAutoNum type="arabicPeriod"/>
            </a:pPr>
            <a:r>
              <a:rPr lang="nl-NL" dirty="0" smtClean="0"/>
              <a:t>Een melkapparaat is als tweede optie, probeer te kijken of je een pleegmoeder kan vinden om de jongen groot te brengen</a:t>
            </a:r>
            <a:endParaRPr lang="nl-NL" baseline="0" dirty="0" smtClean="0"/>
          </a:p>
          <a:p>
            <a:pPr marL="228600" indent="-228600">
              <a:buAutoNum type="arabicPeriod"/>
            </a:pPr>
            <a:r>
              <a:rPr lang="nl-NL" baseline="0" dirty="0" smtClean="0"/>
              <a:t>Nee, jonge slangen zijn kannibalistisch dus deze moet je individueel huisvesten</a:t>
            </a:r>
          </a:p>
          <a:p>
            <a:pPr marL="228600" indent="-228600">
              <a:buAutoNum type="arabicPeriod"/>
            </a:pPr>
            <a:endParaRPr lang="nl-NL" baseline="0" dirty="0" smtClean="0"/>
          </a:p>
          <a:p>
            <a:pPr marL="0" indent="0">
              <a:buNone/>
            </a:pPr>
            <a:r>
              <a:rPr lang="nl-NL" baseline="0" dirty="0" smtClean="0"/>
              <a:t>Foto </a:t>
            </a:r>
            <a:r>
              <a:rPr lang="nl-NL" baseline="0" dirty="0" err="1" smtClean="0"/>
              <a:t>rechtenvrij</a:t>
            </a:r>
            <a:r>
              <a:rPr lang="nl-NL" baseline="0" dirty="0" smtClean="0"/>
              <a:t> https://pixabay.com/nl/reptiel-slang-hypo-boa-constrictor-242636/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066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kat uit wikiwijs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https://pixabay.com/nl/kat-baby-hand-fokken-fles-drinken-2204591/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013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https://pixabay.com/nl/kat-baby-hand-fokken-fles-drinken-2204591/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607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 </a:t>
            </a:r>
            <a:r>
              <a:rPr lang="nl-NL" dirty="0" err="1" smtClean="0"/>
              <a:t>rechtenvrij</a:t>
            </a:r>
            <a:r>
              <a:rPr lang="nl-NL" dirty="0" smtClean="0"/>
              <a:t> https://pixabay.com/nl/katten-huisdier-katachtige-dier-1469477/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577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77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19-1-2020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kNCpdek9s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easy.nl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cg.nl/positieflijst-huisdierenlijst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cg.nl/positieflijst-huisdierenlijst/#de-huisdierenlijst-voor-zoogdieren-vanaf-1-februari-2015-3-tabell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vo.nl/onderwerpen/agrarisch-ondernemen/beschermde-planten-dieren-en-natuur/handel-beschermde-planten-en-dieren/cites-algemeen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653616"/>
            <a:ext cx="10344150" cy="1668670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Begeleiden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voortplanting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4. </a:t>
            </a:r>
          </a:p>
          <a:p>
            <a:r>
              <a:rPr lang="en-US" sz="3600" b="1" dirty="0" err="1" smtClean="0"/>
              <a:t>Opfok</a:t>
            </a:r>
            <a:r>
              <a:rPr lang="en-US" sz="3600" b="1" dirty="0" smtClean="0"/>
              <a:t> van </a:t>
            </a:r>
            <a:r>
              <a:rPr lang="en-US" sz="3600" b="1" dirty="0" err="1" smtClean="0"/>
              <a:t>jonge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dieren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50867" cy="1325563"/>
          </a:xfrm>
        </p:spPr>
        <p:txBody>
          <a:bodyPr>
            <a:normAutofit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.5 </a:t>
            </a:r>
            <a:r>
              <a:rPr lang="en-US" sz="3600" dirty="0" err="1" smtClean="0"/>
              <a:t>Wanneer</a:t>
            </a:r>
            <a:r>
              <a:rPr lang="en-US" sz="3600" dirty="0" smtClean="0"/>
              <a:t> </a:t>
            </a:r>
            <a:r>
              <a:rPr lang="en-US" sz="3600" dirty="0" err="1" smtClean="0"/>
              <a:t>opfokken</a:t>
            </a:r>
            <a:r>
              <a:rPr lang="en-US" sz="3600" dirty="0" smtClean="0"/>
              <a:t> </a:t>
            </a:r>
            <a:r>
              <a:rPr lang="en-US" sz="3600" dirty="0"/>
              <a:t>met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moederdier</a:t>
            </a:r>
            <a:r>
              <a:rPr lang="en-US" sz="3600" dirty="0" smtClean="0"/>
              <a:t> </a:t>
            </a:r>
            <a:r>
              <a:rPr lang="en-US" sz="3600" dirty="0" err="1"/>
              <a:t>niet</a:t>
            </a:r>
            <a:r>
              <a:rPr lang="en-US" sz="3600" dirty="0"/>
              <a:t> </a:t>
            </a:r>
            <a:r>
              <a:rPr lang="en-US" sz="3600" dirty="0" err="1"/>
              <a:t>kan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Grootbrengen met de hand of met een melkapparaat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Geen pleegmoeder dan met de hand grootbrengen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Veehouderij gebruikt vaak </a:t>
            </a:r>
            <a:r>
              <a:rPr lang="nl-NL" dirty="0" smtClean="0">
                <a:hlinkClick r:id="rId3"/>
              </a:rPr>
              <a:t>melkapparaat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Kunstmelk te verkrijgen bij dierenarts, </a:t>
            </a:r>
            <a:r>
              <a:rPr lang="nl-NL" dirty="0"/>
              <a:t>d</a:t>
            </a:r>
            <a:r>
              <a:rPr lang="nl-NL" dirty="0" smtClean="0"/>
              <a:t>ierenwinkel of voerleverancier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Kunstmelk afgestemd op dier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Dier erg verzwakt gebruik maken van een sonde 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609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.6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Hoenders en watervogels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Kuikens nestvlieders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</a:t>
            </a:r>
            <a:r>
              <a:rPr lang="nl-NL" dirty="0" smtClean="0"/>
              <a:t>peciaal opfokvoer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Zelfstandig na verliezen </a:t>
            </a:r>
            <a:r>
              <a:rPr lang="nl-NL" dirty="0" err="1" smtClean="0"/>
              <a:t>donskleed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err="1" smtClean="0"/>
              <a:t>Kooi-en</a:t>
            </a:r>
            <a:r>
              <a:rPr lang="nl-NL" dirty="0" smtClean="0"/>
              <a:t> volièrevogels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Meeste kuikens nestblijvers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Warm gehouden en gevoerd door 1 of beide ouders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Eten het liefst dierlijke eiwitten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Niet uitgekomen eieren ongeveer 2 weken laten liggen</a:t>
            </a:r>
          </a:p>
          <a:p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25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561"/>
          </a:xfrm>
        </p:spPr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.6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208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Kunstmatige opfok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Kuiken uit broedmachine na opdrogen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Opfokbak goede 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Volledig in de veren geen warmtebron meer nodig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Water en kuiken opfokvoer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Stuitklier maakt verenkleed soepel en waterdicht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Identificatie en registratie en regelgeving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Voetring, een knijpring of vast voetring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Ring tijdig plaatsen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Niet voor alle vogels verplicht, wel goed voor administratie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Verplichte vaccinatie bij bedrijfsmatige kippen en kalkoenen (NCD)</a:t>
            </a:r>
          </a:p>
          <a:p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655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.7 </a:t>
            </a:r>
            <a:r>
              <a:rPr lang="en-US" sz="3600" dirty="0" err="1" smtClean="0"/>
              <a:t>Opfok</a:t>
            </a:r>
            <a:r>
              <a:rPr lang="en-US" sz="3600" dirty="0" smtClean="0"/>
              <a:t> van </a:t>
            </a:r>
            <a:r>
              <a:rPr lang="en-US" sz="3600" dirty="0" err="1" smtClean="0"/>
              <a:t>vissen</a:t>
            </a:r>
            <a:r>
              <a:rPr lang="en-US" sz="3600" dirty="0" smtClean="0"/>
              <a:t>,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amfibieën</a:t>
            </a:r>
            <a:r>
              <a:rPr lang="en-US" sz="3600" dirty="0" smtClean="0"/>
              <a:t> en</a:t>
            </a:r>
            <a:r>
              <a:rPr lang="en-US" sz="3600" dirty="0"/>
              <a:t> </a:t>
            </a:r>
            <a:r>
              <a:rPr lang="en-US" sz="3600" dirty="0" err="1" smtClean="0"/>
              <a:t>reptielen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Algemeen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Vissen en amfibieën geen motorfilter of op lage stand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Om de dag 1/3 water verversen (zuurstofrijk)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Temperatuur water gelijk aan temperatuur bak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Opfokbak water behandelen tegen bacteriën en schimmels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Vissen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Eventueel gebruiken opfokbak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Gebruik water uit ouderbak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Speciale voeding, niet direct voeren i.v.m. dooierzak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Meerdere keren per dag voeren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987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.7 </a:t>
            </a:r>
            <a:r>
              <a:rPr lang="en-US" sz="3600" dirty="0" err="1" smtClean="0"/>
              <a:t>Opfok</a:t>
            </a:r>
            <a:r>
              <a:rPr lang="en-US" sz="3600" dirty="0" smtClean="0"/>
              <a:t> van </a:t>
            </a:r>
            <a:r>
              <a:rPr lang="en-US" sz="3600" dirty="0" err="1" smtClean="0"/>
              <a:t>vissen</a:t>
            </a:r>
            <a:r>
              <a:rPr lang="en-US" sz="3600" dirty="0" smtClean="0"/>
              <a:t>,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amfibieën</a:t>
            </a:r>
            <a:r>
              <a:rPr lang="en-US" sz="3600" dirty="0" smtClean="0"/>
              <a:t> en</a:t>
            </a:r>
            <a:r>
              <a:rPr lang="en-US" sz="3600" dirty="0"/>
              <a:t> </a:t>
            </a:r>
            <a:r>
              <a:rPr lang="en-US" sz="3600" dirty="0" err="1" smtClean="0"/>
              <a:t>reptielen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67544"/>
            <a:ext cx="10515600" cy="4913266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Amfibieën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Larven van kikkers en padden zijn omnivoren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Larven samen huisvesten, grotere dieren apart zetten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Salamanders larven en volwassen carnivoor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Larven metamorfose van kieuwademhaling naar longademhaling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Calcium behoefte neemt toe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Zorg voor landgedeeltes en planten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Axolotl blijft in larvestadium (neotenie)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Reptielen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Terrarium jonge dieren kopie van ouderdieren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Luchtvochtigheid hoger en iedere dag sproeien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Juiste hoeveelheid supplementen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Als jongen territoriaal worden uit elkaar halen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Jonge slangen kannibalistisch dus individueel huisvesten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601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11200" algn="l"/>
              </a:tabLst>
            </a:pPr>
            <a:r>
              <a:rPr lang="en-US" sz="3600" dirty="0"/>
              <a:t>4</a:t>
            </a:r>
            <a:r>
              <a:rPr lang="en-US" sz="3600" dirty="0" smtClean="0"/>
              <a:t>.8 </a:t>
            </a:r>
            <a:r>
              <a:rPr lang="en-US" sz="3600" dirty="0" err="1" smtClean="0"/>
              <a:t>Administratie</a:t>
            </a:r>
            <a:r>
              <a:rPr lang="en-US" sz="3600" dirty="0" smtClean="0"/>
              <a:t> en </a:t>
            </a:r>
            <a:r>
              <a:rPr lang="en-US" sz="3600" dirty="0" err="1" smtClean="0"/>
              <a:t>registratie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van </a:t>
            </a:r>
            <a:r>
              <a:rPr lang="en-US" sz="3600" dirty="0" err="1" smtClean="0"/>
              <a:t>gegevens</a:t>
            </a:r>
            <a:r>
              <a:rPr lang="en-US" sz="3600" dirty="0" smtClean="0"/>
              <a:t> </a:t>
            </a:r>
            <a:r>
              <a:rPr lang="en-US" sz="3600" dirty="0"/>
              <a:t>en </a:t>
            </a:r>
            <a:r>
              <a:rPr lang="en-US" sz="3600" dirty="0" smtClean="0"/>
              <a:t>	</a:t>
            </a:r>
            <a:r>
              <a:rPr lang="en-US" sz="3600" dirty="0" err="1" smtClean="0"/>
              <a:t>wetgeving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Administratie en registratie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Welke dieren en hoeveel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Goede administratie voor jezelf en bij controle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Identificeren van je dieren (chip, ringen of tatoeage)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Stamboek bijhouden, zo voorkom je inteelt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Alles is digitaal te </a:t>
            </a:r>
            <a:r>
              <a:rPr lang="nl-NL" dirty="0" smtClean="0">
                <a:hlinkClick r:id="rId3"/>
              </a:rPr>
              <a:t>registreren </a:t>
            </a:r>
            <a:endParaRPr lang="nl-NL" dirty="0" smtClean="0"/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Huisdierenlijst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Niet alle dieren als huisdier houden of fokken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>
                <a:hlinkClick r:id="rId4"/>
              </a:rPr>
              <a:t>Positieflijst</a:t>
            </a:r>
            <a:r>
              <a:rPr lang="nl-NL" dirty="0" smtClean="0"/>
              <a:t>, lijst met dieren die wel mogen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870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11200" algn="l"/>
              </a:tabLst>
            </a:pPr>
            <a:r>
              <a:rPr lang="en-US" sz="3600" dirty="0"/>
              <a:t>4</a:t>
            </a:r>
            <a:r>
              <a:rPr lang="en-US" sz="3600" dirty="0" smtClean="0"/>
              <a:t>.8 </a:t>
            </a:r>
            <a:r>
              <a:rPr lang="en-US" sz="3600" dirty="0" err="1" smtClean="0"/>
              <a:t>Administratie</a:t>
            </a:r>
            <a:r>
              <a:rPr lang="en-US" sz="3600" dirty="0" smtClean="0"/>
              <a:t> en </a:t>
            </a:r>
            <a:r>
              <a:rPr lang="en-US" sz="3600" dirty="0" err="1" smtClean="0"/>
              <a:t>registratie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van </a:t>
            </a:r>
            <a:r>
              <a:rPr lang="en-US" sz="3600" dirty="0" err="1" smtClean="0"/>
              <a:t>gegevens</a:t>
            </a:r>
            <a:r>
              <a:rPr lang="en-US" sz="3600" dirty="0" smtClean="0"/>
              <a:t> </a:t>
            </a:r>
            <a:r>
              <a:rPr lang="en-US" sz="3600" dirty="0"/>
              <a:t>en </a:t>
            </a:r>
            <a:r>
              <a:rPr lang="en-US" sz="3600" dirty="0" smtClean="0"/>
              <a:t>	</a:t>
            </a:r>
            <a:r>
              <a:rPr lang="en-US" sz="3600" dirty="0" err="1" smtClean="0"/>
              <a:t>wetgeving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957560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Drie soorten </a:t>
            </a:r>
            <a:r>
              <a:rPr lang="nl-NL" dirty="0" smtClean="0">
                <a:hlinkClick r:id="rId3"/>
              </a:rPr>
              <a:t>lijsten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Lijst 1: soorten die zonder aanvullende eisen gehouden mogen worden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Lijst 2: soorten op de huisdierenlijst met aanvullende </a:t>
            </a:r>
            <a:r>
              <a:rPr lang="nl-NL" dirty="0" err="1" smtClean="0"/>
              <a:t>houderijvoorschriften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Lijst 3: soorten die niet op de huisdierenlijst staan</a:t>
            </a:r>
          </a:p>
          <a:p>
            <a:r>
              <a:rPr lang="nl-NL" dirty="0" smtClean="0"/>
              <a:t>CITES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Overeenkomst tussen landen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Handel in bedreigde </a:t>
            </a:r>
            <a:r>
              <a:rPr lang="nl-NL" dirty="0" err="1" smtClean="0"/>
              <a:t>dier-en</a:t>
            </a:r>
            <a:r>
              <a:rPr lang="nl-NL" dirty="0" smtClean="0"/>
              <a:t> plantensoorten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>
                <a:hlinkClick r:id="rId4"/>
              </a:rPr>
              <a:t>CITES</a:t>
            </a:r>
            <a:r>
              <a:rPr lang="nl-NL" dirty="0" smtClean="0"/>
              <a:t> heeft 3 bijlagen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In Nederland Flora- en faunawet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94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Alle dieren zouden geïdentificeerd en geregistreerd moeten worden.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  <a:tabLst>
                <a:tab pos="536575" algn="l"/>
              </a:tabLst>
            </a:pPr>
            <a:r>
              <a:rPr lang="nl-NL" b="1" dirty="0" smtClean="0"/>
              <a:t>2.	Een melkapparaat gebruiken is het beste als het jong niet 	meer bij moeder kan drinken.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  <a:tabLst>
                <a:tab pos="536575" algn="l"/>
              </a:tabLst>
            </a:pPr>
            <a:r>
              <a:rPr lang="nl-NL" b="1" smtClean="0"/>
              <a:t>3.	Slangen </a:t>
            </a:r>
            <a:r>
              <a:rPr lang="nl-NL" b="1" dirty="0" smtClean="0"/>
              <a:t>kan je als jongen makkelijk bij elkaar huisvesten.</a:t>
            </a:r>
          </a:p>
          <a:p>
            <a:pPr marL="514350" indent="-514350">
              <a:buFont typeface="+mj-lt"/>
              <a:buAutoNum type="arabicPeriod"/>
            </a:pPr>
            <a:endParaRPr lang="nl-NL" b="1" dirty="0" smtClean="0"/>
          </a:p>
          <a:p>
            <a:pPr marL="514350" indent="-514350">
              <a:buFont typeface="+mj-lt"/>
              <a:buAutoNum type="arabicPeriod"/>
            </a:pPr>
            <a:endParaRPr lang="nl-NL" b="1" dirty="0" smtClean="0"/>
          </a:p>
          <a:p>
            <a:pPr marL="0" indent="0">
              <a:buNone/>
            </a:pPr>
            <a:endParaRPr lang="nl-NL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513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jonge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Opfok van verschillende dieren</a:t>
            </a:r>
          </a:p>
          <a:p>
            <a:r>
              <a:rPr lang="nl-NL" dirty="0" smtClean="0"/>
              <a:t>Wanneer opfokken met het moederdier niet kan</a:t>
            </a:r>
          </a:p>
          <a:p>
            <a:r>
              <a:rPr lang="nl-NL" dirty="0" smtClean="0"/>
              <a:t>Administratie en registratie van gegevens </a:t>
            </a:r>
            <a:r>
              <a:rPr lang="nl-NL" smtClean="0"/>
              <a:t>en wetgeving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Begeleiden</a:t>
            </a:r>
            <a:r>
              <a:rPr lang="en-US" dirty="0" smtClean="0"/>
              <a:t> </a:t>
            </a:r>
            <a:r>
              <a:rPr lang="en-US" dirty="0" err="1" smtClean="0"/>
              <a:t>voortplanting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jonge</a:t>
            </a:r>
            <a:r>
              <a:rPr lang="en-US" dirty="0" smtClean="0"/>
              <a:t> </a:t>
            </a:r>
            <a:r>
              <a:rPr lang="en-US" dirty="0" err="1" smtClean="0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.1 </a:t>
            </a:r>
            <a:r>
              <a:rPr lang="en-US" dirty="0" err="1" smtClean="0"/>
              <a:t>Oriëntatie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340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Na geboorte heeft het jong ook veel zorg nodig</a:t>
            </a:r>
          </a:p>
          <a:p>
            <a:r>
              <a:rPr lang="nl-NL" dirty="0" smtClean="0"/>
              <a:t>Kennis noodzakelijk van voeding en vaccinatie</a:t>
            </a:r>
          </a:p>
          <a:p>
            <a:r>
              <a:rPr lang="nl-NL" dirty="0" smtClean="0"/>
              <a:t>Dieren herkennen, registreren en aarden in hun omgeving</a:t>
            </a:r>
          </a:p>
          <a:p>
            <a:r>
              <a:rPr lang="nl-NL" dirty="0" smtClean="0"/>
              <a:t>Wanneer het dier naar een andere eigenaar kan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.2 </a:t>
            </a:r>
            <a:r>
              <a:rPr lang="en-US" dirty="0" err="1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20845"/>
          </a:xfrm>
        </p:spPr>
        <p:txBody>
          <a:bodyPr>
            <a:normAutofit/>
          </a:bodyPr>
          <a:lstStyle/>
          <a:p>
            <a:r>
              <a:rPr lang="nl-NL" dirty="0" smtClean="0"/>
              <a:t>Ontwikkeling jonge dieren verschilt per soort</a:t>
            </a:r>
          </a:p>
          <a:p>
            <a:r>
              <a:rPr lang="nl-NL" dirty="0" smtClean="0"/>
              <a:t>Nestblijvers</a:t>
            </a:r>
          </a:p>
          <a:p>
            <a:r>
              <a:rPr lang="nl-NL" dirty="0" smtClean="0"/>
              <a:t>Nestvlieder</a:t>
            </a:r>
          </a:p>
          <a:p>
            <a:r>
              <a:rPr lang="nl-NL" dirty="0" smtClean="0"/>
              <a:t>Schone ruimte, reinigen en ontsmetten</a:t>
            </a:r>
          </a:p>
          <a:p>
            <a:r>
              <a:rPr lang="nl-NL" dirty="0" smtClean="0"/>
              <a:t>Niet te koude grond, tochtvrij en niet in de volle zon</a:t>
            </a:r>
          </a:p>
          <a:p>
            <a:r>
              <a:rPr lang="nl-NL" dirty="0" smtClean="0"/>
              <a:t>Voorkom stress door rust te geven</a:t>
            </a:r>
          </a:p>
          <a:p>
            <a:r>
              <a:rPr lang="nl-NL" dirty="0" smtClean="0"/>
              <a:t>Speciale voeding en preventieve gezondheidszorg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38200" y="2709377"/>
            <a:ext cx="7623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‘Worden hulpeloos geboren, ze zijn kaal en hun oren en ogen gaan pas later open’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38200" y="3253899"/>
            <a:ext cx="7623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‘Vrijwel meteen na geboorte kunnen ze lopen, zien en horen’</a:t>
            </a:r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.3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hond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854690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Monitoren van het geboortegewicht en de omgevingstemperatuur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Monitoren door gewicht jonge dier bij te houden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Wegen direct na geboorte en na 12 uur nogmaals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Wegen 1 maal daags op vast moment en noteren in grafiek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Na 7 á 10 dagen geboortegewicht verdubbeld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Moederdier likt jong om poepen en plassen te stimuleren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 te weinig melk bijvoeren met speciale voeding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Onrustige jongen eventueel te warm of te koud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898433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.3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hond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8514"/>
            <a:ext cx="10854690" cy="490800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Voeding van pups en </a:t>
            </a:r>
            <a:r>
              <a:rPr lang="nl-NL" dirty="0" err="1" smtClean="0"/>
              <a:t>kittens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Tot 3 á 4 weken drinkt het dier bij moeder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Start met blikvoer of </a:t>
            </a:r>
            <a:r>
              <a:rPr lang="nl-NL" dirty="0" err="1" smtClean="0"/>
              <a:t>voorgeweekte</a:t>
            </a:r>
            <a:r>
              <a:rPr lang="nl-NL" dirty="0" smtClean="0"/>
              <a:t> brokjes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Na 6 weken droogvoer en water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Ontwormen, vaccineren en ontwormen pups en </a:t>
            </a:r>
            <a:r>
              <a:rPr lang="nl-NL" dirty="0" err="1" smtClean="0"/>
              <a:t>kittens</a:t>
            </a:r>
            <a:endParaRPr lang="nl-NL" dirty="0" smtClean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4x per jaar ontwormen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Moederdier vooraf ontwormen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Pup bij 2, 4, 6 en 8 weken ontwormen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Kitten bij 5, 7 en 9 weken ontwormen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Vaccinatie om ziekten te voorkomen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Regelmatig behandelen tegen vlooien en evt. teken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047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.3 </a:t>
            </a:r>
            <a:r>
              <a:rPr lang="en-US" dirty="0" err="1" smtClean="0"/>
              <a:t>Opfok</a:t>
            </a:r>
            <a:r>
              <a:rPr lang="en-US" dirty="0" smtClean="0"/>
              <a:t> van </a:t>
            </a:r>
            <a:r>
              <a:rPr lang="en-US" dirty="0" err="1" smtClean="0"/>
              <a:t>hond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854690" cy="4620895"/>
          </a:xfrm>
        </p:spPr>
        <p:txBody>
          <a:bodyPr>
            <a:normAutofit/>
          </a:bodyPr>
          <a:lstStyle/>
          <a:p>
            <a:r>
              <a:rPr lang="nl-NL" dirty="0" smtClean="0"/>
              <a:t>Socialisatie, identificatie, registratie en verandering van eigenaar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Reukorgaan na geboorte al ontwikkeld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Contact met mensen belangrijk maar let wel op rust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Ogen open na 10 á 14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Socialiseren maar niet overprikkelen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Pups na 1 april 2013 identificeren en registreren (I&amp;R)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Pups binnen 7 weken chippen en binnen 8 weken registreren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Katten chippen niet verplicht wel verstandig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12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.4 </a:t>
            </a:r>
            <a:r>
              <a:rPr lang="en-US" sz="4000" dirty="0" err="1" smtClean="0"/>
              <a:t>Opfok</a:t>
            </a:r>
            <a:r>
              <a:rPr lang="en-US" sz="4000" dirty="0" smtClean="0"/>
              <a:t> van </a:t>
            </a:r>
            <a:r>
              <a:rPr lang="en-US" sz="4000" dirty="0" err="1" smtClean="0"/>
              <a:t>konijnen</a:t>
            </a:r>
            <a:r>
              <a:rPr lang="en-US" sz="4000" dirty="0" smtClean="0"/>
              <a:t>, </a:t>
            </a:r>
            <a:br>
              <a:rPr lang="en-US" sz="4000" dirty="0" smtClean="0"/>
            </a:br>
            <a:r>
              <a:rPr lang="en-US" sz="4000" dirty="0" err="1" smtClean="0"/>
              <a:t>cavia’s</a:t>
            </a:r>
            <a:r>
              <a:rPr lang="en-US" sz="4000" dirty="0" smtClean="0"/>
              <a:t> en</a:t>
            </a:r>
            <a:r>
              <a:rPr lang="en-US" sz="4000" dirty="0"/>
              <a:t> </a:t>
            </a:r>
            <a:r>
              <a:rPr lang="en-US" sz="4000" dirty="0" smtClean="0"/>
              <a:t>hamsters</a:t>
            </a:r>
            <a:endParaRPr lang="nl-NL" sz="40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Begeleiden</a:t>
            </a:r>
            <a:r>
              <a:rPr lang="en-US" dirty="0" smtClean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79264"/>
            <a:ext cx="2743200" cy="365125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10680"/>
              </p:ext>
            </p:extLst>
          </p:nvPr>
        </p:nvGraphicFramePr>
        <p:xfrm>
          <a:off x="916305" y="1814971"/>
          <a:ext cx="1035939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9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9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Konijnen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</a:t>
                      </a:r>
                      <a:r>
                        <a:rPr lang="nl-NL" baseline="0" dirty="0" smtClean="0"/>
                        <a:t> en hamster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Ronde buik dan goed doorvoed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 nestvlieder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Rimpelig en</a:t>
                      </a:r>
                      <a:r>
                        <a:rPr lang="nl-NL" baseline="0" dirty="0" smtClean="0"/>
                        <a:t> onrustig niet goed doorvoed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 24 uur al knabbelen aan hooi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Haren moeder in nest voor isolatie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Groei</a:t>
                      </a:r>
                      <a:r>
                        <a:rPr lang="nl-NL" baseline="0" dirty="0" smtClean="0"/>
                        <a:t> in de gaten houden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Ogen open na 10 á 14 dagen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Door moeder warm gehouden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Na 3 weken komen ze uit het nest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Hamster nestblijver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Na 6 weken</a:t>
                      </a:r>
                      <a:r>
                        <a:rPr lang="nl-NL" baseline="0" dirty="0" smtClean="0"/>
                        <a:t> mogen ze gescheiden worden, beter na 8 á 10 weken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Voldoende</a:t>
                      </a:r>
                      <a:r>
                        <a:rPr lang="nl-NL" baseline="0" dirty="0" smtClean="0"/>
                        <a:t> melk dan liggen ze rustig in het nest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Geen verplichting identificatie en registratie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Oren en ogen na 10 á</a:t>
                      </a:r>
                      <a:r>
                        <a:rPr lang="nl-NL" baseline="0" dirty="0" smtClean="0"/>
                        <a:t> 14 dagen open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Oren tatoeëren voor deelname tentoonstellingen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Cavia en hamster na vier weken gespeend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143" y="365125"/>
            <a:ext cx="1104537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.5 </a:t>
            </a:r>
            <a:r>
              <a:rPr lang="en-US" sz="4000" dirty="0" err="1" smtClean="0"/>
              <a:t>Wanneer</a:t>
            </a:r>
            <a:r>
              <a:rPr lang="en-US" sz="4000" dirty="0" smtClean="0"/>
              <a:t> </a:t>
            </a:r>
            <a:r>
              <a:rPr lang="en-US" sz="4000" dirty="0" err="1" smtClean="0"/>
              <a:t>opfokken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met </a:t>
            </a:r>
            <a:r>
              <a:rPr lang="en-US" sz="4000" dirty="0" err="1" smtClean="0"/>
              <a:t>moederdier</a:t>
            </a:r>
            <a:r>
              <a:rPr lang="en-US" sz="4000" dirty="0" smtClean="0"/>
              <a:t> </a:t>
            </a:r>
            <a:r>
              <a:rPr lang="en-US" sz="4000" dirty="0" err="1"/>
              <a:t>niet</a:t>
            </a:r>
            <a:r>
              <a:rPr lang="en-US" sz="4000" dirty="0"/>
              <a:t> </a:t>
            </a:r>
            <a:r>
              <a:rPr lang="en-US" sz="4000" dirty="0" err="1"/>
              <a:t>kan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Opfok met behulp van een pleegmoeder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Moederdier gestorven, ziek of te groot nest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Pleegmoeder met eigen jongen of jongen die dood zijn gegaan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Bij acceptatie neemt pleegmoeder jongen over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Jongen ongeveer dezelfde leeftijd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Opfok</a:t>
            </a:r>
            <a:r>
              <a:rPr lang="en-US" dirty="0"/>
              <a:t> van </a:t>
            </a:r>
            <a:r>
              <a:rPr lang="en-US" dirty="0" err="1"/>
              <a:t>jonge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20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2</TotalTime>
  <Words>1149</Words>
  <Application>Microsoft Office PowerPoint</Application>
  <PresentationFormat>Breedbeeld</PresentationFormat>
  <Paragraphs>223</Paragraphs>
  <Slides>17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Begeleiden voortplanting</vt:lpstr>
      <vt:lpstr>4. Opfok van jonge  dieren</vt:lpstr>
      <vt:lpstr>4.1 Oriëntatie </vt:lpstr>
      <vt:lpstr>4.2 Algemeen</vt:lpstr>
      <vt:lpstr>4.3 Opfok van hond  en kat</vt:lpstr>
      <vt:lpstr>4.3 Opfok van hond  en kat</vt:lpstr>
      <vt:lpstr>4.3 Opfok van hond  en kat</vt:lpstr>
      <vt:lpstr>4.4 Opfok van konijnen,  cavia’s en hamsters</vt:lpstr>
      <vt:lpstr>4.5 Wanneer opfokken  met moederdier niet kan</vt:lpstr>
      <vt:lpstr>4.5 Wanneer opfokken met  moederdier niet kan</vt:lpstr>
      <vt:lpstr>4.6 Opfok van vogels</vt:lpstr>
      <vt:lpstr>4.6 Opfok van vogels</vt:lpstr>
      <vt:lpstr>4.7 Opfok van vissen,  amfibieën en reptielen</vt:lpstr>
      <vt:lpstr>4.7 Opfok van vissen,  amfibieën en reptielen</vt:lpstr>
      <vt:lpstr>4.8 Administratie en registratie  van gegevens en  wetgeving</vt:lpstr>
      <vt:lpstr>4.8 Administratie en registratie  van gegevens en  wetgeving</vt:lpstr>
      <vt:lpstr>Stellingen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Lotte van Geel</cp:lastModifiedBy>
  <cp:revision>115</cp:revision>
  <dcterms:created xsi:type="dcterms:W3CDTF">2018-01-29T13:04:35Z</dcterms:created>
  <dcterms:modified xsi:type="dcterms:W3CDTF">2020-01-19T11:12:29Z</dcterms:modified>
</cp:coreProperties>
</file>