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5.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14" r:id="rId2"/>
    <p:sldMasterId id="2147483732" r:id="rId3"/>
    <p:sldMasterId id="2147483750" r:id="rId4"/>
    <p:sldMasterId id="2147483762" r:id="rId5"/>
    <p:sldMasterId id="2147483780" r:id="rId6"/>
  </p:sldMasterIdLst>
  <p:sldIdLst>
    <p:sldId id="256" r:id="rId7"/>
    <p:sldId id="262" r:id="rId8"/>
    <p:sldId id="259" r:id="rId9"/>
    <p:sldId id="261" r:id="rId10"/>
    <p:sldId id="263" r:id="rId11"/>
    <p:sldId id="264" r:id="rId12"/>
    <p:sldId id="260"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a:t>Klik om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F29D0AB-70FC-4415-A3FE-882DA5FEB80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255346" y="2750337"/>
            <a:ext cx="1171888" cy="1356442"/>
          </a:xfrm>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56498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a:t>Klik om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309"/>
            <a:ext cx="1154151" cy="1090789"/>
          </a:xfrm>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3304511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615"/>
            <a:ext cx="1154151" cy="1090789"/>
          </a:xfrm>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996261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5B3BB384-5C23-4975-89BF-55F6E28BBE98}" type="slidenum">
              <a:rPr lang="nl-NL" smtClean="0"/>
              <a:t>‹nr.›</a:t>
            </a:fld>
            <a:endParaRPr lang="nl-NL"/>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65698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1894272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a:t>Klik om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5F29D0AB-70FC-4415-A3FE-882DA5FEB801}"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3331854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a:t>Klik om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5F29D0AB-70FC-4415-A3FE-882DA5FEB801}"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7658924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F29D0AB-70FC-4415-A3FE-882DA5FEB80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254721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5F29D0AB-70FC-4415-A3FE-882DA5FEB801}" type="datetimeFigureOut">
              <a:rPr lang="nl-NL" smtClean="0"/>
              <a:t>18-11-2019</a:t>
            </a:fld>
            <a:endParaRPr lang="nl-NL"/>
          </a:p>
        </p:txBody>
      </p:sp>
      <p:sp>
        <p:nvSpPr>
          <p:cNvPr id="5" name="Footer Placeholder 4"/>
          <p:cNvSpPr>
            <a:spLocks noGrp="1"/>
          </p:cNvSpPr>
          <p:nvPr>
            <p:ph type="ftr" sz="quarter" idx="11"/>
          </p:nvPr>
        </p:nvSpPr>
        <p:spPr>
          <a:xfrm>
            <a:off x="680321" y="5936188"/>
            <a:ext cx="6126805" cy="365125"/>
          </a:xfrm>
        </p:spPr>
        <p:txBody>
          <a:bodyPr/>
          <a:lstStyle/>
          <a:p>
            <a:endParaRPr lang="nl-NL"/>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5B3BB384-5C23-4975-89BF-55F6E28BBE98}" type="slidenum">
              <a:rPr lang="nl-NL" smtClean="0"/>
              <a:t>‹nr.›</a:t>
            </a:fld>
            <a:endParaRPr lang="nl-NL"/>
          </a:p>
        </p:txBody>
      </p:sp>
    </p:spTree>
    <p:extLst>
      <p:ext uri="{BB962C8B-B14F-4D97-AF65-F5344CB8AC3E}">
        <p14:creationId xmlns:p14="http://schemas.microsoft.com/office/powerpoint/2010/main" val="2697061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GB"/>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22793216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3268985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F29D0AB-70FC-4415-A3FE-882DA5FEB80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1516317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42747401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27D2076-80C9-4F82-8C78-75079784EDA4}" type="datetimeFigureOut">
              <a:rPr lang="en-GB" smtClean="0"/>
              <a:t>18/11/2019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1501979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27D2076-80C9-4F82-8C78-75079784EDA4}" type="datetimeFigureOut">
              <a:rPr lang="en-GB" smtClean="0"/>
              <a:t>18/11/2019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305588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927D2076-80C9-4F82-8C78-75079784EDA4}" type="datetimeFigureOut">
              <a:rPr lang="en-GB" smtClean="0"/>
              <a:t>18/11/2019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1945641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7D2076-80C9-4F82-8C78-75079784EDA4}" type="datetimeFigureOut">
              <a:rPr lang="en-GB" smtClean="0"/>
              <a:t>18/11/2019</a:t>
            </a:fld>
            <a:endParaRPr lang="en-GB"/>
          </a:p>
        </p:txBody>
      </p:sp>
      <p:sp>
        <p:nvSpPr>
          <p:cNvPr id="3" name="Footer Placeholder 2"/>
          <p:cNvSpPr>
            <a:spLocks noGrp="1"/>
          </p:cNvSpPr>
          <p:nvPr>
            <p:ph type="ftr" sz="quarter" idx="11"/>
          </p:nvPr>
        </p:nvSpPr>
        <p:spPr/>
        <p:txBody>
          <a:bodyPr/>
          <a:lstStyle/>
          <a:p>
            <a:endParaRPr lang="en-GB"/>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42123119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27D2076-80C9-4F82-8C78-75079784EDA4}" type="datetimeFigureOut">
              <a:rPr lang="en-GB" smtClean="0"/>
              <a:t>18/11/2019</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5480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27D2076-80C9-4F82-8C78-75079784EDA4}" type="datetimeFigureOut">
              <a:rPr lang="en-GB" smtClean="0"/>
              <a:t>18/11/2019</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11644469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27D2076-80C9-4F82-8C78-75079784EDA4}" type="datetimeFigureOut">
              <a:rPr lang="en-GB" smtClean="0"/>
              <a:t>18/11/2019</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1545440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6081296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614291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a:t>Klik om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F29D0AB-70FC-4415-A3FE-882DA5FEB80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729455" y="2869895"/>
            <a:ext cx="1154151" cy="1090789"/>
          </a:xfrm>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2768020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1879900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27D2076-80C9-4F82-8C78-75079784EDA4}" type="datetimeFigureOut">
              <a:rPr lang="en-GB" smtClean="0"/>
              <a:t>18/11/2019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1522776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27D2076-80C9-4F82-8C78-75079784EDA4}" type="datetimeFigureOut">
              <a:rPr lang="en-GB" smtClean="0"/>
              <a:t>18/11/2019</a:t>
            </a:fld>
            <a:endParaRPr lang="en-GB"/>
          </a:p>
        </p:txBody>
      </p:sp>
      <p:sp>
        <p:nvSpPr>
          <p:cNvPr id="8" name="Footer Placeholder 7"/>
          <p:cNvSpPr>
            <a:spLocks noGrp="1"/>
          </p:cNvSpPr>
          <p:nvPr>
            <p:ph type="ftr" sz="quarter" idx="11"/>
          </p:nvPr>
        </p:nvSpPr>
        <p:spPr>
          <a:xfrm>
            <a:off x="561111" y="6391838"/>
            <a:ext cx="3644282" cy="304801"/>
          </a:xfrm>
        </p:spPr>
        <p:txBody>
          <a:bodyPr/>
          <a:lstStyle/>
          <a:p>
            <a:endParaRPr lang="en-GB"/>
          </a:p>
        </p:txBody>
      </p:sp>
      <p:sp>
        <p:nvSpPr>
          <p:cNvPr id="9" name="Slide Number Placeholder 8"/>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6460973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30785478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927D2076-80C9-4F82-8C78-75079784EDA4}" type="datetimeFigureOut">
              <a:rPr lang="en-GB" smtClean="0"/>
              <a:t>18/11/2019</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1DFE5D3-1E10-469B-9B85-68E58A39EDB8}" type="slidenum">
              <a:rPr lang="en-GB" smtClean="0"/>
              <a:t>‹nr.›</a:t>
            </a:fld>
            <a:endParaRPr lang="en-GB"/>
          </a:p>
        </p:txBody>
      </p:sp>
    </p:spTree>
    <p:extLst>
      <p:ext uri="{BB962C8B-B14F-4D97-AF65-F5344CB8AC3E}">
        <p14:creationId xmlns:p14="http://schemas.microsoft.com/office/powerpoint/2010/main" val="6175141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a:t>Klik om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A361366A-C53D-4EEC-948F-440CBCAD9715}"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255346" y="2750337"/>
            <a:ext cx="1171888" cy="1356442"/>
          </a:xfrm>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11428919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361366A-C53D-4EEC-948F-440CBCAD9715}"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31595179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a:t>Klik om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361366A-C53D-4EEC-948F-440CBCAD9715}"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729455" y="2869895"/>
            <a:ext cx="1154151" cy="1090789"/>
          </a:xfrm>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505535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25468305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a:t>Klik om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0322" y="3030008"/>
            <a:ext cx="4698355" cy="29061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361366A-C53D-4EEC-948F-440CBCAD9715}" type="datetimeFigureOut">
              <a:rPr lang="nl-NL" smtClean="0"/>
              <a:t>18-11-2019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726771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10663421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361366A-C53D-4EEC-948F-440CBCAD9715}"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32140040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A361366A-C53D-4EEC-948F-440CBCAD9715}" type="datetimeFigureOut">
              <a:rPr lang="nl-NL" smtClean="0"/>
              <a:t>18-11-2019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5580327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41023009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a:t>Klik om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19438177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a:t>Klik om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309"/>
            <a:ext cx="1154151" cy="1090789"/>
          </a:xfrm>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40154637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615"/>
            <a:ext cx="1154151" cy="1090789"/>
          </a:xfrm>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26304452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065BE959-A39D-4BB4-98AB-355A819AEC16}" type="slidenum">
              <a:rPr lang="nl-NL" smtClean="0"/>
              <a:t>‹nr.›</a:t>
            </a:fld>
            <a:endParaRPr lang="nl-NL"/>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331302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361366A-C53D-4EEC-948F-440CBCAD9715}"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42291294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a:t>Klik om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A361366A-C53D-4EEC-948F-440CBCAD9715}"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19406039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a:t>Klik om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A361366A-C53D-4EEC-948F-440CBCAD9715}"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2023732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a:t>Klik om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0322" y="3030008"/>
            <a:ext cx="4698355" cy="29061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F29D0AB-70FC-4415-A3FE-882DA5FEB801}" type="datetimeFigureOut">
              <a:rPr lang="nl-NL" smtClean="0"/>
              <a:t>18-11-2019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19360639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361366A-C53D-4EEC-948F-440CBCAD9715}"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65BE959-A39D-4BB4-98AB-355A819AEC16}" type="slidenum">
              <a:rPr lang="nl-NL" smtClean="0"/>
              <a:t>‹nr.›</a:t>
            </a:fld>
            <a:endParaRPr lang="nl-NL"/>
          </a:p>
        </p:txBody>
      </p:sp>
    </p:spTree>
    <p:extLst>
      <p:ext uri="{BB962C8B-B14F-4D97-AF65-F5344CB8AC3E}">
        <p14:creationId xmlns:p14="http://schemas.microsoft.com/office/powerpoint/2010/main" val="21330053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A361366A-C53D-4EEC-948F-440CBCAD9715}" type="datetimeFigureOut">
              <a:rPr lang="nl-NL" smtClean="0"/>
              <a:t>18-11-2019</a:t>
            </a:fld>
            <a:endParaRPr lang="nl-NL"/>
          </a:p>
        </p:txBody>
      </p:sp>
      <p:sp>
        <p:nvSpPr>
          <p:cNvPr id="5" name="Footer Placeholder 4"/>
          <p:cNvSpPr>
            <a:spLocks noGrp="1"/>
          </p:cNvSpPr>
          <p:nvPr>
            <p:ph type="ftr" sz="quarter" idx="11"/>
          </p:nvPr>
        </p:nvSpPr>
        <p:spPr>
          <a:xfrm>
            <a:off x="680321" y="5936188"/>
            <a:ext cx="6126805" cy="365125"/>
          </a:xfrm>
        </p:spPr>
        <p:txBody>
          <a:bodyPr/>
          <a:lstStyle/>
          <a:p>
            <a:endParaRPr lang="nl-NL"/>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065BE959-A39D-4BB4-98AB-355A819AEC16}" type="slidenum">
              <a:rPr lang="nl-NL" smtClean="0"/>
              <a:t>‹nr.›</a:t>
            </a:fld>
            <a:endParaRPr lang="nl-NL"/>
          </a:p>
        </p:txBody>
      </p:sp>
    </p:spTree>
    <p:extLst>
      <p:ext uri="{BB962C8B-B14F-4D97-AF65-F5344CB8AC3E}">
        <p14:creationId xmlns:p14="http://schemas.microsoft.com/office/powerpoint/2010/main" val="13616154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nl-NL"/>
              <a:t>Klik om stijl te bewerken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BF4D6FBD-CB39-4C67-A2F9-197820846CF8}" type="datetimeFigureOut">
              <a:rPr lang="nl-NL" smtClean="0"/>
              <a:t>18-11-2019</a:t>
            </a:fld>
            <a:endParaRPr lang="nl-NL"/>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FADC52E5-88C5-44C4-99CA-8633D565FA64}" type="slidenum">
              <a:rPr lang="nl-NL" smtClean="0"/>
              <a:t>‹nr.›</a:t>
            </a:fld>
            <a:endParaRPr lang="nl-NL"/>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331336576"/>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F4D6FBD-CB39-4C67-A2F9-197820846CF8}"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19254621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BF4D6FBD-CB39-4C67-A2F9-197820846CF8}" type="datetimeFigureOut">
              <a:rPr lang="nl-NL" smtClean="0"/>
              <a:t>18-11-2019</a:t>
            </a:fld>
            <a:endParaRPr lang="nl-NL"/>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nl-NL"/>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FADC52E5-88C5-44C4-99CA-8633D565FA64}" type="slidenum">
              <a:rPr lang="nl-NL" smtClean="0"/>
              <a:t>‹nr.›</a:t>
            </a:fld>
            <a:endParaRPr lang="nl-NL"/>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575204538"/>
      </p:ext>
    </p:extLst>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nl-NL"/>
              <a:t>Klik om stijl te bewerken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F4D6FBD-CB39-4C67-A2F9-197820846CF8}"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2542774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F4D6FBD-CB39-4C67-A2F9-197820846CF8}" type="datetimeFigureOut">
              <a:rPr lang="nl-NL" smtClean="0"/>
              <a:t>18-11-2019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27502588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F4D6FBD-CB39-4C67-A2F9-197820846CF8}"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12784701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4D6FBD-CB39-4C67-A2F9-197820846CF8}" type="datetimeFigureOut">
              <a:rPr lang="nl-NL" smtClean="0"/>
              <a:t>18-11-2019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5501189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nl-NL"/>
              <a:t>Klik om stijl te bewerken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F4D6FBD-CB39-4C67-A2F9-197820846CF8}" type="datetimeFigureOut">
              <a:rPr lang="nl-NL" smtClean="0"/>
              <a:t>18-11-2019</a:t>
            </a:fld>
            <a:endParaRPr lang="nl-NL"/>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nl-NL"/>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ADC52E5-88C5-44C4-99CA-8633D565FA64}" type="slidenum">
              <a:rPr lang="nl-NL" smtClean="0"/>
              <a:t>‹nr.›</a:t>
            </a:fld>
            <a:endParaRPr lang="nl-NL"/>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35247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F29D0AB-70FC-4415-A3FE-882DA5FEB801}"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12158849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F4D6FBD-CB39-4C67-A2F9-197820846CF8}" type="datetimeFigureOut">
              <a:rPr lang="nl-NL" smtClean="0"/>
              <a:t>18-11-2019</a:t>
            </a:fld>
            <a:endParaRPr lang="nl-NL"/>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nl-NL"/>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ADC52E5-88C5-44C4-99CA-8633D565FA64}" type="slidenum">
              <a:rPr lang="nl-NL" smtClean="0"/>
              <a:t>‹nr.›</a:t>
            </a:fld>
            <a:endParaRPr lang="nl-NL"/>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927386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F4D6FBD-CB39-4C67-A2F9-197820846CF8}"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3601007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F4D6FBD-CB39-4C67-A2F9-197820846CF8}"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DC52E5-88C5-44C4-99CA-8633D565FA64}" type="slidenum">
              <a:rPr lang="nl-NL" smtClean="0"/>
              <a:t>‹nr.›</a:t>
            </a:fld>
            <a:endParaRPr lang="nl-NL"/>
          </a:p>
        </p:txBody>
      </p:sp>
    </p:spTree>
    <p:extLst>
      <p:ext uri="{BB962C8B-B14F-4D97-AF65-F5344CB8AC3E}">
        <p14:creationId xmlns:p14="http://schemas.microsoft.com/office/powerpoint/2010/main" val="32882051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eldia">
    <p:bg>
      <p:bgPr>
        <a:blipFill>
          <a:blip r:embed="rId2"/>
          <a:stretch>
            <a:fillRect/>
          </a:stretch>
        </a:blipFill>
        <a:effectLst/>
      </p:bgPr>
    </p:bg>
    <p:spTree>
      <p:nvGrpSpPr>
        <p:cNvPr id="1" name=""/>
        <p:cNvGrpSpPr/>
        <p:nvPr/>
      </p:nvGrpSpPr>
      <p:grpSpPr>
        <a:xfrm>
          <a:off x="0" y="0"/>
          <a:ext cx="0" cy="0"/>
          <a:chOff x="0" y="0"/>
          <a:chExt cx="0" cy="0"/>
        </a:xfrm>
      </p:grpSpPr>
      <p:pic>
        <p:nvPicPr>
          <p:cNvPr id="2" name="Picture 6" descr="Celestia-R1---OverlayTitleHD.png">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0" y="0"/>
            <a:ext cx="12188823" cy="6856216"/>
          </a:xfrm>
          <a:prstGeom prst="rect">
            <a:avLst/>
          </a:prstGeom>
          <a:noFill/>
          <a:ln cap="rnd">
            <a:noFill/>
          </a:ln>
        </p:spPr>
      </p:pic>
      <p:sp>
        <p:nvSpPr>
          <p:cNvPr id="3" name="Title 1"/>
          <p:cNvSpPr txBox="1">
            <a:spLocks noGrp="1"/>
          </p:cNvSpPr>
          <p:nvPr>
            <p:ph type="ctrTitle"/>
          </p:nvPr>
        </p:nvSpPr>
        <p:spPr>
          <a:xfrm>
            <a:off x="3962396" y="1964268"/>
            <a:ext cx="7197727" cy="2421468"/>
          </a:xfrm>
        </p:spPr>
        <p:txBody>
          <a:bodyPr anchor="b"/>
          <a:lstStyle>
            <a:lvl1pPr algn="r">
              <a:defRPr sz="4800"/>
            </a:lvl1pPr>
          </a:lstStyle>
          <a:p>
            <a:pPr lvl="0"/>
            <a:r>
              <a:rPr lang="nl-NL"/>
              <a:t>Klik om stijl te bewerken</a:t>
            </a:r>
            <a:endParaRPr lang="en-US"/>
          </a:p>
        </p:txBody>
      </p:sp>
      <p:sp>
        <p:nvSpPr>
          <p:cNvPr id="4" name="Subtitle 2"/>
          <p:cNvSpPr txBox="1">
            <a:spLocks noGrp="1"/>
          </p:cNvSpPr>
          <p:nvPr>
            <p:ph type="subTitle" idx="1"/>
          </p:nvPr>
        </p:nvSpPr>
        <p:spPr>
          <a:xfrm>
            <a:off x="3962396" y="4385727"/>
            <a:ext cx="7197727" cy="1405469"/>
          </a:xfrm>
        </p:spPr>
        <p:txBody>
          <a:bodyPr anchor="t"/>
          <a:lstStyle>
            <a:lvl1pPr marL="0" indent="0" algn="r">
              <a:buNone/>
              <a:defRPr cap="all"/>
            </a:lvl1pPr>
          </a:lstStyle>
          <a:p>
            <a:pPr lvl="0"/>
            <a:r>
              <a:rPr lang="nl-NL"/>
              <a:t>Klikken om de ondertitelstijl van het model te bewerken</a:t>
            </a:r>
            <a:endParaRPr lang="en-US"/>
          </a:p>
        </p:txBody>
      </p:sp>
      <p:sp>
        <p:nvSpPr>
          <p:cNvPr id="5" name="Date Placeholder 3"/>
          <p:cNvSpPr txBox="1">
            <a:spLocks noGrp="1"/>
          </p:cNvSpPr>
          <p:nvPr>
            <p:ph type="dt" sz="half" idx="7"/>
          </p:nvPr>
        </p:nvSpPr>
        <p:spPr>
          <a:xfrm>
            <a:off x="8932554" y="5870576"/>
            <a:ext cx="1600200" cy="377820"/>
          </a:xfrm>
        </p:spPr>
        <p:txBody>
          <a:bodyPr/>
          <a:lstStyle>
            <a:lvl1pPr>
              <a:defRPr/>
            </a:lvl1pPr>
          </a:lstStyle>
          <a:p>
            <a:pPr lvl="0"/>
            <a:fld id="{717B1356-61E1-4784-8BA6-FAA64332FC76}" type="datetime1">
              <a:rPr lang="en-US"/>
              <a:pPr lvl="0"/>
              <a:t>11/18/2019</a:t>
            </a:fld>
            <a:endParaRPr lang="en-US"/>
          </a:p>
        </p:txBody>
      </p:sp>
      <p:sp>
        <p:nvSpPr>
          <p:cNvPr id="6" name="Footer Placeholder 4"/>
          <p:cNvSpPr txBox="1">
            <a:spLocks noGrp="1"/>
          </p:cNvSpPr>
          <p:nvPr>
            <p:ph type="ftr" sz="quarter" idx="9"/>
          </p:nvPr>
        </p:nvSpPr>
        <p:spPr>
          <a:xfrm>
            <a:off x="3962396" y="5870576"/>
            <a:ext cx="4893960" cy="377820"/>
          </a:xfrm>
        </p:spPr>
        <p:txBody>
          <a:bodyPr/>
          <a:lstStyle>
            <a:lvl1pPr>
              <a:defRPr/>
            </a:lvl1pPr>
          </a:lstStyle>
          <a:p>
            <a:pPr lvl="0"/>
            <a:endParaRPr lang="en-US"/>
          </a:p>
        </p:txBody>
      </p:sp>
      <p:sp>
        <p:nvSpPr>
          <p:cNvPr id="7" name="Slide Number Placeholder 5"/>
          <p:cNvSpPr txBox="1">
            <a:spLocks noGrp="1"/>
          </p:cNvSpPr>
          <p:nvPr>
            <p:ph type="sldNum" sz="quarter" idx="8"/>
          </p:nvPr>
        </p:nvSpPr>
        <p:spPr>
          <a:xfrm>
            <a:off x="10608960" y="5870576"/>
            <a:ext cx="551163" cy="377820"/>
          </a:xfrm>
        </p:spPr>
        <p:txBody>
          <a:bodyPr/>
          <a:lstStyle>
            <a:lvl1pPr>
              <a:defRPr/>
            </a:lvl1pPr>
          </a:lstStyle>
          <a:p>
            <a:pPr lvl="0"/>
            <a:fld id="{F23A14BC-5853-4B42-BBCF-1406A0ED7191}" type="slidenum">
              <a:t>‹nr.›</a:t>
            </a:fld>
            <a:endParaRPr lang="en-US"/>
          </a:p>
        </p:txBody>
      </p:sp>
    </p:spTree>
    <p:extLst>
      <p:ext uri="{BB962C8B-B14F-4D97-AF65-F5344CB8AC3E}">
        <p14:creationId xmlns:p14="http://schemas.microsoft.com/office/powerpoint/2010/main" val="4348172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2" name="Picture 6"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p:txBody>
          <a:bodyPr/>
          <a:lstStyle>
            <a:lvl1pPr>
              <a:defRPr/>
            </a:lvl1pPr>
          </a:lstStyle>
          <a:p>
            <a:pPr lvl="0"/>
            <a:r>
              <a:rPr lang="nl-NL"/>
              <a:t>Klik om stijl te bewerken</a:t>
            </a:r>
            <a:endParaRPr lang="en-US"/>
          </a:p>
        </p:txBody>
      </p:sp>
      <p:sp>
        <p:nvSpPr>
          <p:cNvPr id="4"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3"/>
          <p:cNvSpPr txBox="1">
            <a:spLocks noGrp="1"/>
          </p:cNvSpPr>
          <p:nvPr>
            <p:ph type="dt" sz="half" idx="7"/>
          </p:nvPr>
        </p:nvSpPr>
        <p:spPr/>
        <p:txBody>
          <a:bodyPr/>
          <a:lstStyle>
            <a:lvl1pPr>
              <a:defRPr/>
            </a:lvl1pPr>
          </a:lstStyle>
          <a:p>
            <a:pPr lvl="0"/>
            <a:fld id="{FDBAE550-7DC0-41F0-927A-D36D16CAAAFD}" type="datetime1">
              <a:rPr lang="en-US"/>
              <a:pPr lvl="0"/>
              <a:t>11/18/2019</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41F1BDE0-AD79-460E-B1C0-1A5FDBB440BC}" type="slidenum">
              <a:t>‹nr.›</a:t>
            </a:fld>
            <a:endParaRPr lang="en-US"/>
          </a:p>
        </p:txBody>
      </p:sp>
    </p:spTree>
    <p:extLst>
      <p:ext uri="{BB962C8B-B14F-4D97-AF65-F5344CB8AC3E}">
        <p14:creationId xmlns:p14="http://schemas.microsoft.com/office/powerpoint/2010/main" val="10366191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2" name="Picture 6"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3308582"/>
            <a:ext cx="10131423" cy="1468800"/>
          </a:xfrm>
        </p:spPr>
        <p:txBody>
          <a:bodyPr anchor="b"/>
          <a:lstStyle>
            <a:lvl1pPr>
              <a:defRPr sz="4000"/>
            </a:lvl1pPr>
          </a:lstStyle>
          <a:p>
            <a:pPr lvl="0"/>
            <a:r>
              <a:rPr lang="nl-NL"/>
              <a:t>Klik om stijl te bewerken</a:t>
            </a:r>
            <a:endParaRPr lang="en-US"/>
          </a:p>
        </p:txBody>
      </p:sp>
      <p:sp>
        <p:nvSpPr>
          <p:cNvPr id="4" name="Text Placeholder 2"/>
          <p:cNvSpPr txBox="1">
            <a:spLocks noGrp="1"/>
          </p:cNvSpPr>
          <p:nvPr>
            <p:ph type="body" idx="1"/>
          </p:nvPr>
        </p:nvSpPr>
        <p:spPr>
          <a:xfrm>
            <a:off x="685800" y="4777383"/>
            <a:ext cx="10131423" cy="860395"/>
          </a:xfrm>
        </p:spPr>
        <p:txBody>
          <a:bodyPr anchor="t"/>
          <a:lstStyle>
            <a:lvl1pPr marL="0" indent="0">
              <a:buNone/>
              <a:defRPr sz="2000" cap="all"/>
            </a:lvl1pPr>
          </a:lstStyle>
          <a:p>
            <a:pPr lvl="0"/>
            <a:r>
              <a:rPr lang="nl-NL"/>
              <a:t>Klikken om de tekststijl van het model te bewerken</a:t>
            </a:r>
          </a:p>
        </p:txBody>
      </p:sp>
      <p:sp>
        <p:nvSpPr>
          <p:cNvPr id="5" name="Date Placeholder 3"/>
          <p:cNvSpPr txBox="1">
            <a:spLocks noGrp="1"/>
          </p:cNvSpPr>
          <p:nvPr>
            <p:ph type="dt" sz="half" idx="7"/>
          </p:nvPr>
        </p:nvSpPr>
        <p:spPr/>
        <p:txBody>
          <a:bodyPr/>
          <a:lstStyle>
            <a:lvl1pPr>
              <a:defRPr/>
            </a:lvl1pPr>
          </a:lstStyle>
          <a:p>
            <a:pPr lvl="0"/>
            <a:fld id="{66C51AC9-F5A8-4E02-80CE-CE0266AD2841}" type="datetime1">
              <a:rPr lang="en-US"/>
              <a:pPr lvl="0"/>
              <a:t>11/18/2019</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5607918B-4FBA-4390-B534-A2664CE481AA}" type="slidenum">
              <a:t>‹nr.›</a:t>
            </a:fld>
            <a:endParaRPr lang="en-US"/>
          </a:p>
        </p:txBody>
      </p:sp>
    </p:spTree>
    <p:extLst>
      <p:ext uri="{BB962C8B-B14F-4D97-AF65-F5344CB8AC3E}">
        <p14:creationId xmlns:p14="http://schemas.microsoft.com/office/powerpoint/2010/main" val="15465396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2" name="Picture 7"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p:txBody>
          <a:bodyPr/>
          <a:lstStyle>
            <a:lvl1pPr>
              <a:defRPr/>
            </a:lvl1pPr>
          </a:lstStyle>
          <a:p>
            <a:pPr lvl="0"/>
            <a:r>
              <a:rPr lang="nl-NL"/>
              <a:t>Klik om stijl te bewerken</a:t>
            </a:r>
            <a:endParaRPr lang="en-US"/>
          </a:p>
        </p:txBody>
      </p:sp>
      <p:sp>
        <p:nvSpPr>
          <p:cNvPr id="4" name="Content Placeholder 2"/>
          <p:cNvSpPr txBox="1">
            <a:spLocks noGrp="1"/>
          </p:cNvSpPr>
          <p:nvPr>
            <p:ph idx="1"/>
          </p:nvPr>
        </p:nvSpPr>
        <p:spPr>
          <a:xfrm>
            <a:off x="685800" y="2142064"/>
            <a:ext cx="4995330" cy="3649132"/>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Content Placeholder 3"/>
          <p:cNvSpPr txBox="1">
            <a:spLocks noGrp="1"/>
          </p:cNvSpPr>
          <p:nvPr>
            <p:ph idx="2"/>
          </p:nvPr>
        </p:nvSpPr>
        <p:spPr>
          <a:xfrm>
            <a:off x="5821893" y="2142064"/>
            <a:ext cx="4995330" cy="3649132"/>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Date Placeholder 4"/>
          <p:cNvSpPr txBox="1">
            <a:spLocks noGrp="1"/>
          </p:cNvSpPr>
          <p:nvPr>
            <p:ph type="dt" sz="half" idx="7"/>
          </p:nvPr>
        </p:nvSpPr>
        <p:spPr/>
        <p:txBody>
          <a:bodyPr/>
          <a:lstStyle>
            <a:lvl1pPr>
              <a:defRPr/>
            </a:lvl1pPr>
          </a:lstStyle>
          <a:p>
            <a:pPr lvl="0"/>
            <a:fld id="{3D4B94F3-76D7-4893-BECB-25ABD5CFBC22}" type="datetime1">
              <a:rPr lang="en-US"/>
              <a:pPr lvl="0"/>
              <a:t>11/18/2019</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p:txBody>
          <a:bodyPr/>
          <a:lstStyle>
            <a:lvl1pPr>
              <a:defRPr/>
            </a:lvl1pPr>
          </a:lstStyle>
          <a:p>
            <a:pPr lvl="0"/>
            <a:fld id="{3A373F0F-B6D9-4B9B-AF7F-49FE261407DD}" type="slidenum">
              <a:t>‹nr.›</a:t>
            </a:fld>
            <a:endParaRPr lang="en-US"/>
          </a:p>
        </p:txBody>
      </p:sp>
    </p:spTree>
    <p:extLst>
      <p:ext uri="{BB962C8B-B14F-4D97-AF65-F5344CB8AC3E}">
        <p14:creationId xmlns:p14="http://schemas.microsoft.com/office/powerpoint/2010/main" val="41364578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nl-NL"/>
              <a:t>Klik om stijl te bewerken</a:t>
            </a:r>
            <a:endParaRPr lang="en-US"/>
          </a:p>
        </p:txBody>
      </p:sp>
      <p:sp>
        <p:nvSpPr>
          <p:cNvPr id="3" name="Text Placeholder 2"/>
          <p:cNvSpPr txBox="1">
            <a:spLocks noGrp="1"/>
          </p:cNvSpPr>
          <p:nvPr>
            <p:ph type="body" idx="1"/>
          </p:nvPr>
        </p:nvSpPr>
        <p:spPr>
          <a:xfrm>
            <a:off x="973671" y="2218270"/>
            <a:ext cx="4709050" cy="576264"/>
          </a:xfrm>
        </p:spPr>
        <p:txBody>
          <a:bodyPr anchor="b">
            <a:noAutofit/>
          </a:bodyPr>
          <a:lstStyle>
            <a:lvl1pPr marL="0" indent="0">
              <a:buNone/>
              <a:defRPr lang="en-US" sz="2800"/>
            </a:lvl1pPr>
          </a:lstStyle>
          <a:p>
            <a:pPr lvl="0"/>
            <a:r>
              <a:rPr lang="en-US"/>
              <a:t>CLICK TO EDIT MASTER TEXT STYLES</a:t>
            </a:r>
          </a:p>
        </p:txBody>
      </p:sp>
      <p:sp>
        <p:nvSpPr>
          <p:cNvPr id="4" name="Content Placeholder 3"/>
          <p:cNvSpPr txBox="1">
            <a:spLocks noGrp="1"/>
          </p:cNvSpPr>
          <p:nvPr>
            <p:ph idx="2"/>
          </p:nvPr>
        </p:nvSpPr>
        <p:spPr>
          <a:xfrm>
            <a:off x="685800" y="2870201"/>
            <a:ext cx="4996921" cy="2920995"/>
          </a:xfrm>
        </p:spPr>
        <p:txBody>
          <a:bodyPr anchor="t"/>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txBox="1">
            <a:spLocks noGrp="1"/>
          </p:cNvSpPr>
          <p:nvPr>
            <p:ph type="body" idx="3"/>
          </p:nvPr>
        </p:nvSpPr>
        <p:spPr>
          <a:xfrm>
            <a:off x="6096003" y="2226737"/>
            <a:ext cx="4722811" cy="576264"/>
          </a:xfrm>
        </p:spPr>
        <p:txBody>
          <a:bodyPr anchor="b">
            <a:noAutofit/>
          </a:bodyPr>
          <a:lstStyle>
            <a:lvl1pPr marL="0" indent="0">
              <a:buNone/>
              <a:defRPr lang="en-US" sz="2800"/>
            </a:lvl1pPr>
          </a:lstStyle>
          <a:p>
            <a:pPr lvl="0"/>
            <a:r>
              <a:rPr lang="en-US"/>
              <a:t>CLICK TO EDIT MASTER TEXT STYLES</a:t>
            </a:r>
          </a:p>
        </p:txBody>
      </p:sp>
      <p:sp>
        <p:nvSpPr>
          <p:cNvPr id="6" name="Content Placeholder 5"/>
          <p:cNvSpPr txBox="1">
            <a:spLocks noGrp="1"/>
          </p:cNvSpPr>
          <p:nvPr>
            <p:ph idx="4"/>
          </p:nvPr>
        </p:nvSpPr>
        <p:spPr>
          <a:xfrm>
            <a:off x="5823484" y="2870201"/>
            <a:ext cx="4995330" cy="2920995"/>
          </a:xfrm>
        </p:spPr>
        <p:txBody>
          <a:bodyPr anchor="t"/>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txBox="1">
            <a:spLocks noGrp="1"/>
          </p:cNvSpPr>
          <p:nvPr>
            <p:ph type="dt" sz="half" idx="7"/>
          </p:nvPr>
        </p:nvSpPr>
        <p:spPr/>
        <p:txBody>
          <a:bodyPr/>
          <a:lstStyle>
            <a:lvl1pPr>
              <a:defRPr/>
            </a:lvl1pPr>
          </a:lstStyle>
          <a:p>
            <a:pPr lvl="0"/>
            <a:fld id="{7226B5DB-1313-401B-B614-976E5FD5B7E0}" type="datetime1">
              <a:rPr lang="en-US"/>
              <a:pPr lvl="0"/>
              <a:t>11/18/2019</a:t>
            </a:fld>
            <a:endParaRPr lang="en-US"/>
          </a:p>
        </p:txBody>
      </p:sp>
      <p:sp>
        <p:nvSpPr>
          <p:cNvPr id="8" name="Footer Placeholder 7"/>
          <p:cNvSpPr txBox="1">
            <a:spLocks noGrp="1"/>
          </p:cNvSpPr>
          <p:nvPr>
            <p:ph type="ftr" sz="quarter" idx="9"/>
          </p:nvPr>
        </p:nvSpPr>
        <p:spPr/>
        <p:txBody>
          <a:bodyPr/>
          <a:lstStyle>
            <a:lvl1pPr>
              <a:defRPr/>
            </a:lvl1pPr>
          </a:lstStyle>
          <a:p>
            <a:pPr lvl="0"/>
            <a:endParaRPr lang="en-US"/>
          </a:p>
        </p:txBody>
      </p:sp>
      <p:sp>
        <p:nvSpPr>
          <p:cNvPr id="9" name="Slide Number Placeholder 8"/>
          <p:cNvSpPr txBox="1">
            <a:spLocks noGrp="1"/>
          </p:cNvSpPr>
          <p:nvPr>
            <p:ph type="sldNum" sz="quarter" idx="8"/>
          </p:nvPr>
        </p:nvSpPr>
        <p:spPr/>
        <p:txBody>
          <a:bodyPr/>
          <a:lstStyle>
            <a:lvl1pPr>
              <a:defRPr/>
            </a:lvl1pPr>
          </a:lstStyle>
          <a:p>
            <a:pPr lvl="0"/>
            <a:fld id="{F43CBF1E-36FE-46BF-A773-EB15E936DB83}" type="slidenum">
              <a:t>‹nr.›</a:t>
            </a:fld>
            <a:endParaRPr lang="en-US"/>
          </a:p>
        </p:txBody>
      </p:sp>
    </p:spTree>
    <p:extLst>
      <p:ext uri="{BB962C8B-B14F-4D97-AF65-F5344CB8AC3E}">
        <p14:creationId xmlns:p14="http://schemas.microsoft.com/office/powerpoint/2010/main" val="7259850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2" name="Picture 5"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p:txBody>
          <a:bodyPr/>
          <a:lstStyle>
            <a:lvl1pPr>
              <a:defRPr/>
            </a:lvl1pPr>
          </a:lstStyle>
          <a:p>
            <a:pPr lvl="0"/>
            <a:r>
              <a:rPr lang="nl-NL"/>
              <a:t>Klik om stijl te bewerken</a:t>
            </a:r>
            <a:endParaRPr lang="en-US"/>
          </a:p>
        </p:txBody>
      </p:sp>
      <p:sp>
        <p:nvSpPr>
          <p:cNvPr id="4" name="Date Placeholder 2"/>
          <p:cNvSpPr txBox="1">
            <a:spLocks noGrp="1"/>
          </p:cNvSpPr>
          <p:nvPr>
            <p:ph type="dt" sz="half" idx="7"/>
          </p:nvPr>
        </p:nvSpPr>
        <p:spPr/>
        <p:txBody>
          <a:bodyPr/>
          <a:lstStyle>
            <a:lvl1pPr>
              <a:defRPr/>
            </a:lvl1pPr>
          </a:lstStyle>
          <a:p>
            <a:pPr lvl="0"/>
            <a:fld id="{98ABBB00-CA42-4280-9375-F6546DC4D757}" type="datetime1">
              <a:rPr lang="en-US"/>
              <a:pPr lvl="0"/>
              <a:t>11/18/2019</a:t>
            </a:fld>
            <a:endParaRPr lang="en-US"/>
          </a:p>
        </p:txBody>
      </p:sp>
      <p:sp>
        <p:nvSpPr>
          <p:cNvPr id="5" name="Footer Placeholder 3"/>
          <p:cNvSpPr txBox="1">
            <a:spLocks noGrp="1"/>
          </p:cNvSpPr>
          <p:nvPr>
            <p:ph type="ftr" sz="quarter" idx="9"/>
          </p:nvPr>
        </p:nvSpPr>
        <p:spPr/>
        <p:txBody>
          <a:bodyPr/>
          <a:lstStyle>
            <a:lvl1pPr>
              <a:defRPr/>
            </a:lvl1pPr>
          </a:lstStyle>
          <a:p>
            <a:pPr lvl="0"/>
            <a:endParaRPr lang="en-US"/>
          </a:p>
        </p:txBody>
      </p:sp>
      <p:sp>
        <p:nvSpPr>
          <p:cNvPr id="6" name="Slide Number Placeholder 4"/>
          <p:cNvSpPr txBox="1">
            <a:spLocks noGrp="1"/>
          </p:cNvSpPr>
          <p:nvPr>
            <p:ph type="sldNum" sz="quarter" idx="8"/>
          </p:nvPr>
        </p:nvSpPr>
        <p:spPr/>
        <p:txBody>
          <a:bodyPr/>
          <a:lstStyle>
            <a:lvl1pPr>
              <a:defRPr/>
            </a:lvl1pPr>
          </a:lstStyle>
          <a:p>
            <a:pPr lvl="0"/>
            <a:fld id="{E235B729-CF35-49C4-881B-722ADE0B5722}" type="slidenum">
              <a:t>‹nr.›</a:t>
            </a:fld>
            <a:endParaRPr lang="en-US"/>
          </a:p>
        </p:txBody>
      </p:sp>
    </p:spTree>
    <p:extLst>
      <p:ext uri="{BB962C8B-B14F-4D97-AF65-F5344CB8AC3E}">
        <p14:creationId xmlns:p14="http://schemas.microsoft.com/office/powerpoint/2010/main" val="23326046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2" name="Picture 4"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Date Placeholder 1"/>
          <p:cNvSpPr txBox="1">
            <a:spLocks noGrp="1"/>
          </p:cNvSpPr>
          <p:nvPr>
            <p:ph type="dt" sz="half" idx="7"/>
          </p:nvPr>
        </p:nvSpPr>
        <p:spPr/>
        <p:txBody>
          <a:bodyPr/>
          <a:lstStyle>
            <a:lvl1pPr>
              <a:defRPr/>
            </a:lvl1pPr>
          </a:lstStyle>
          <a:p>
            <a:pPr lvl="0"/>
            <a:fld id="{57817A02-333B-43EC-A074-F501D0E77B07}" type="datetime1">
              <a:rPr lang="en-US"/>
              <a:pPr lvl="0"/>
              <a:t>11/18/2019</a:t>
            </a:fld>
            <a:endParaRPr lang="en-US"/>
          </a:p>
        </p:txBody>
      </p:sp>
      <p:sp>
        <p:nvSpPr>
          <p:cNvPr id="4" name="Footer Placeholder 2"/>
          <p:cNvSpPr txBox="1">
            <a:spLocks noGrp="1"/>
          </p:cNvSpPr>
          <p:nvPr>
            <p:ph type="ftr" sz="quarter" idx="9"/>
          </p:nvPr>
        </p:nvSpPr>
        <p:spPr/>
        <p:txBody>
          <a:bodyPr/>
          <a:lstStyle>
            <a:lvl1pPr>
              <a:defRPr/>
            </a:lvl1pPr>
          </a:lstStyle>
          <a:p>
            <a:pPr lvl="0"/>
            <a:endParaRPr lang="en-US"/>
          </a:p>
        </p:txBody>
      </p:sp>
      <p:sp>
        <p:nvSpPr>
          <p:cNvPr id="5" name="Slide Number Placeholder 3"/>
          <p:cNvSpPr txBox="1">
            <a:spLocks noGrp="1"/>
          </p:cNvSpPr>
          <p:nvPr>
            <p:ph type="sldNum" sz="quarter" idx="8"/>
          </p:nvPr>
        </p:nvSpPr>
        <p:spPr/>
        <p:txBody>
          <a:bodyPr/>
          <a:lstStyle>
            <a:lvl1pPr>
              <a:defRPr/>
            </a:lvl1pPr>
          </a:lstStyle>
          <a:p>
            <a:pPr lvl="0"/>
            <a:fld id="{68923B4B-82D7-40D8-B5A7-906D2C8B2BAD}" type="slidenum">
              <a:t>‹nr.›</a:t>
            </a:fld>
            <a:endParaRPr lang="en-US"/>
          </a:p>
        </p:txBody>
      </p:sp>
    </p:spTree>
    <p:extLst>
      <p:ext uri="{BB962C8B-B14F-4D97-AF65-F5344CB8AC3E}">
        <p14:creationId xmlns:p14="http://schemas.microsoft.com/office/powerpoint/2010/main" val="5981626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5F29D0AB-70FC-4415-A3FE-882DA5FEB801}" type="datetimeFigureOut">
              <a:rPr lang="nl-NL" smtClean="0"/>
              <a:t>18-11-2019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93078058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2" name="Picture 7"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2074334"/>
            <a:ext cx="3680880" cy="1371600"/>
          </a:xfrm>
        </p:spPr>
        <p:txBody>
          <a:bodyPr anchor="b"/>
          <a:lstStyle>
            <a:lvl1pPr>
              <a:defRPr sz="2400"/>
            </a:lvl1pPr>
          </a:lstStyle>
          <a:p>
            <a:pPr lvl="0"/>
            <a:r>
              <a:rPr lang="nl-NL"/>
              <a:t>Klik om stijl te bewerken</a:t>
            </a:r>
            <a:endParaRPr lang="en-US"/>
          </a:p>
        </p:txBody>
      </p:sp>
      <p:sp>
        <p:nvSpPr>
          <p:cNvPr id="4" name="Content Placeholder 2"/>
          <p:cNvSpPr txBox="1">
            <a:spLocks noGrp="1"/>
          </p:cNvSpPr>
          <p:nvPr>
            <p:ph idx="1"/>
          </p:nvPr>
        </p:nvSpPr>
        <p:spPr>
          <a:xfrm>
            <a:off x="4648196" y="609603"/>
            <a:ext cx="6169027" cy="5181603"/>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3"/>
          <p:cNvSpPr txBox="1">
            <a:spLocks noGrp="1"/>
          </p:cNvSpPr>
          <p:nvPr>
            <p:ph type="body" idx="2"/>
          </p:nvPr>
        </p:nvSpPr>
        <p:spPr>
          <a:xfrm>
            <a:off x="685800" y="3445934"/>
            <a:ext cx="3680880" cy="1828800"/>
          </a:xfrm>
        </p:spPr>
        <p:txBody>
          <a:bodyPr anchor="t"/>
          <a:lstStyle>
            <a:lvl1pPr marL="0" indent="0">
              <a:buNone/>
              <a:defRPr sz="1600"/>
            </a:lvl1pPr>
          </a:lstStyle>
          <a:p>
            <a:pPr lvl="0"/>
            <a:r>
              <a:rPr lang="nl-NL"/>
              <a:t>Klikken om de tekststijl van het model te bewerken</a:t>
            </a:r>
          </a:p>
        </p:txBody>
      </p:sp>
      <p:sp>
        <p:nvSpPr>
          <p:cNvPr id="6" name="Date Placeholder 4"/>
          <p:cNvSpPr txBox="1">
            <a:spLocks noGrp="1"/>
          </p:cNvSpPr>
          <p:nvPr>
            <p:ph type="dt" sz="half" idx="7"/>
          </p:nvPr>
        </p:nvSpPr>
        <p:spPr/>
        <p:txBody>
          <a:bodyPr/>
          <a:lstStyle>
            <a:lvl1pPr>
              <a:defRPr/>
            </a:lvl1pPr>
          </a:lstStyle>
          <a:p>
            <a:pPr lvl="0"/>
            <a:fld id="{5AA316E1-87A2-42C4-B631-B177402BAF35}" type="datetime1">
              <a:rPr lang="en-US"/>
              <a:pPr lvl="0"/>
              <a:t>11/18/2019</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p:txBody>
          <a:bodyPr/>
          <a:lstStyle>
            <a:lvl1pPr>
              <a:defRPr/>
            </a:lvl1pPr>
          </a:lstStyle>
          <a:p>
            <a:pPr lvl="0"/>
            <a:fld id="{A4795CC8-62C9-4C52-9FEE-27DCB02DFD47}" type="slidenum">
              <a:t>‹nr.›</a:t>
            </a:fld>
            <a:endParaRPr lang="en-US"/>
          </a:p>
        </p:txBody>
      </p:sp>
    </p:spTree>
    <p:extLst>
      <p:ext uri="{BB962C8B-B14F-4D97-AF65-F5344CB8AC3E}">
        <p14:creationId xmlns:p14="http://schemas.microsoft.com/office/powerpoint/2010/main" val="27190799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2" name="Picture 7"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1600200"/>
            <a:ext cx="6164656" cy="1371600"/>
          </a:xfrm>
        </p:spPr>
        <p:txBody>
          <a:bodyPr anchor="b"/>
          <a:lstStyle>
            <a:lvl1pPr>
              <a:defRPr sz="2800"/>
            </a:lvl1pPr>
          </a:lstStyle>
          <a:p>
            <a:pPr lvl="0"/>
            <a:r>
              <a:rPr lang="nl-NL"/>
              <a:t>Klik om stijl te bewerken</a:t>
            </a:r>
            <a:endParaRPr lang="en-US"/>
          </a:p>
        </p:txBody>
      </p:sp>
      <p:sp>
        <p:nvSpPr>
          <p:cNvPr id="4" name="Picture Placeholder 2"/>
          <p:cNvSpPr txBox="1">
            <a:spLocks noGrp="1"/>
          </p:cNvSpPr>
          <p:nvPr>
            <p:ph type="pic" idx="1"/>
          </p:nvPr>
        </p:nvSpPr>
        <p:spPr>
          <a:xfrm>
            <a:off x="7536256" y="914400"/>
            <a:ext cx="3280976" cy="4572000"/>
          </a:xfrm>
          <a:ln w="50804" cap="sq">
            <a:solidFill>
              <a:srgbClr val="FFFFFF"/>
            </a:solidFill>
            <a:miter/>
          </a:ln>
          <a:effectLst>
            <a:outerShdw dir="16200000" algn="tl">
              <a:srgbClr val="000000">
                <a:alpha val="43000"/>
              </a:srgbClr>
            </a:outerShdw>
          </a:effectLst>
        </p:spPr>
        <p:txBody>
          <a:bodyPr anchor="t" anchorCtr="1"/>
          <a:lstStyle>
            <a:lvl1pPr marL="0" indent="0" algn="ctr">
              <a:buNone/>
              <a:defRPr sz="1600"/>
            </a:lvl1pPr>
          </a:lstStyle>
          <a:p>
            <a:pPr lvl="0"/>
            <a:r>
              <a:rPr lang="nl-NL"/>
              <a:t>Klik op het pictogram als u een afbeelding wilt toevoegen</a:t>
            </a:r>
            <a:endParaRPr lang="en-US"/>
          </a:p>
        </p:txBody>
      </p:sp>
      <p:sp>
        <p:nvSpPr>
          <p:cNvPr id="5" name="Text Placeholder 3"/>
          <p:cNvSpPr txBox="1">
            <a:spLocks noGrp="1"/>
          </p:cNvSpPr>
          <p:nvPr>
            <p:ph type="body" idx="2"/>
          </p:nvPr>
        </p:nvSpPr>
        <p:spPr>
          <a:xfrm>
            <a:off x="685800" y="2971800"/>
            <a:ext cx="6164656" cy="1828800"/>
          </a:xfrm>
        </p:spPr>
        <p:txBody>
          <a:bodyPr anchor="t"/>
          <a:lstStyle>
            <a:lvl1pPr marL="0" indent="0">
              <a:buNone/>
              <a:defRPr/>
            </a:lvl1pPr>
          </a:lstStyle>
          <a:p>
            <a:pPr lvl="0"/>
            <a:r>
              <a:rPr lang="nl-NL"/>
              <a:t>Klikken om de tekststijl van het model te bewerken</a:t>
            </a:r>
          </a:p>
        </p:txBody>
      </p:sp>
      <p:sp>
        <p:nvSpPr>
          <p:cNvPr id="6" name="Date Placeholder 4"/>
          <p:cNvSpPr txBox="1">
            <a:spLocks noGrp="1"/>
          </p:cNvSpPr>
          <p:nvPr>
            <p:ph type="dt" sz="half" idx="7"/>
          </p:nvPr>
        </p:nvSpPr>
        <p:spPr/>
        <p:txBody>
          <a:bodyPr/>
          <a:lstStyle>
            <a:lvl1pPr>
              <a:defRPr/>
            </a:lvl1pPr>
          </a:lstStyle>
          <a:p>
            <a:pPr lvl="0"/>
            <a:fld id="{9943D83D-51AD-4A1B-B27F-FA0F7CD44702}" type="datetime1">
              <a:rPr lang="en-US"/>
              <a:pPr lvl="0"/>
              <a:t>11/18/2019</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p:txBody>
          <a:bodyPr/>
          <a:lstStyle>
            <a:lvl1pPr>
              <a:defRPr/>
            </a:lvl1pPr>
          </a:lstStyle>
          <a:p>
            <a:pPr lvl="0"/>
            <a:fld id="{7A7D73A8-267E-4DEA-A9F8-17F1B17EF35D}" type="slidenum">
              <a:t>‹nr.›</a:t>
            </a:fld>
            <a:endParaRPr lang="en-US"/>
          </a:p>
        </p:txBody>
      </p:sp>
    </p:spTree>
    <p:extLst>
      <p:ext uri="{BB962C8B-B14F-4D97-AF65-F5344CB8AC3E}">
        <p14:creationId xmlns:p14="http://schemas.microsoft.com/office/powerpoint/2010/main" val="8375739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2" name="Picture 7"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4732861"/>
            <a:ext cx="10131423" cy="566735"/>
          </a:xfrm>
        </p:spPr>
        <p:txBody>
          <a:bodyPr anchor="b"/>
          <a:lstStyle>
            <a:lvl1pPr>
              <a:defRPr sz="2400"/>
            </a:lvl1pPr>
          </a:lstStyle>
          <a:p>
            <a:pPr lvl="0"/>
            <a:r>
              <a:rPr lang="nl-NL"/>
              <a:t>Klik om stijl te bewerken</a:t>
            </a:r>
            <a:endParaRPr lang="en-US"/>
          </a:p>
        </p:txBody>
      </p:sp>
      <p:sp>
        <p:nvSpPr>
          <p:cNvPr id="4" name="Picture Placeholder 2"/>
          <p:cNvSpPr txBox="1">
            <a:spLocks noGrp="1"/>
          </p:cNvSpPr>
          <p:nvPr>
            <p:ph type="pic" idx="4294967295"/>
          </p:nvPr>
        </p:nvSpPr>
        <p:spPr>
          <a:xfrm>
            <a:off x="1371600" y="932111"/>
            <a:ext cx="8759823" cy="3164976"/>
          </a:xfrm>
          <a:ln w="50804" cap="sq">
            <a:solidFill>
              <a:srgbClr val="FFFFFF"/>
            </a:solidFill>
            <a:miter/>
          </a:ln>
          <a:effectLst>
            <a:outerShdw dir="16200000" algn="tl">
              <a:srgbClr val="000000">
                <a:alpha val="43000"/>
              </a:srgbClr>
            </a:outerShdw>
          </a:effectLst>
        </p:spPr>
        <p:txBody>
          <a:bodyPr anchor="t" anchorCtr="1"/>
          <a:lstStyle>
            <a:lvl1pPr marL="0" indent="0" algn="ctr">
              <a:buNone/>
              <a:defRPr sz="1600"/>
            </a:lvl1pPr>
          </a:lstStyle>
          <a:p>
            <a:pPr lvl="0"/>
            <a:r>
              <a:rPr lang="nl-NL"/>
              <a:t>Klik op het pictogram als u een afbeelding wilt toevoegen</a:t>
            </a:r>
            <a:endParaRPr lang="en-US"/>
          </a:p>
        </p:txBody>
      </p:sp>
      <p:sp>
        <p:nvSpPr>
          <p:cNvPr id="5" name="Text Placeholder 3"/>
          <p:cNvSpPr txBox="1">
            <a:spLocks noGrp="1"/>
          </p:cNvSpPr>
          <p:nvPr>
            <p:ph type="body" idx="4294967295"/>
          </p:nvPr>
        </p:nvSpPr>
        <p:spPr>
          <a:xfrm>
            <a:off x="685800" y="5299606"/>
            <a:ext cx="10131423" cy="493711"/>
          </a:xfrm>
        </p:spPr>
        <p:txBody>
          <a:bodyPr anchor="t"/>
          <a:lstStyle>
            <a:lvl1pPr marL="0" indent="0">
              <a:buNone/>
              <a:defRPr sz="1400"/>
            </a:lvl1pPr>
          </a:lstStyle>
          <a:p>
            <a:pPr lvl="0"/>
            <a:r>
              <a:rPr lang="nl-NL"/>
              <a:t>Klikken om de tekststijl van het model te bewerken</a:t>
            </a:r>
          </a:p>
        </p:txBody>
      </p:sp>
      <p:sp>
        <p:nvSpPr>
          <p:cNvPr id="6" name="Date Placeholder 4"/>
          <p:cNvSpPr txBox="1">
            <a:spLocks noGrp="1"/>
          </p:cNvSpPr>
          <p:nvPr>
            <p:ph type="dt" sz="half" idx="7"/>
          </p:nvPr>
        </p:nvSpPr>
        <p:spPr/>
        <p:txBody>
          <a:bodyPr/>
          <a:lstStyle>
            <a:lvl1pPr>
              <a:defRPr/>
            </a:lvl1pPr>
          </a:lstStyle>
          <a:p>
            <a:pPr lvl="0"/>
            <a:fld id="{E2DD48BA-BF8F-4E40-9AA7-CF53AEE0815F}" type="datetime1">
              <a:rPr lang="en-US"/>
              <a:pPr lvl="0"/>
              <a:t>11/18/2019</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p:txBody>
          <a:bodyPr/>
          <a:lstStyle>
            <a:lvl1pPr>
              <a:defRPr/>
            </a:lvl1pPr>
          </a:lstStyle>
          <a:p>
            <a:pPr lvl="0"/>
            <a:fld id="{B754E370-D48C-4897-901F-A98FB47D8292}" type="slidenum">
              <a:t>‹nr.›</a:t>
            </a:fld>
            <a:endParaRPr lang="en-US"/>
          </a:p>
        </p:txBody>
      </p:sp>
    </p:spTree>
    <p:extLst>
      <p:ext uri="{BB962C8B-B14F-4D97-AF65-F5344CB8AC3E}">
        <p14:creationId xmlns:p14="http://schemas.microsoft.com/office/powerpoint/2010/main" val="37856711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2" name="Picture 6"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609603"/>
            <a:ext cx="10131423" cy="3124203"/>
          </a:xfrm>
        </p:spPr>
        <p:txBody>
          <a:bodyPr/>
          <a:lstStyle>
            <a:lvl1pPr>
              <a:defRPr sz="3200" cap="none"/>
            </a:lvl1pPr>
          </a:lstStyle>
          <a:p>
            <a:pPr lvl="0"/>
            <a:r>
              <a:rPr lang="nl-NL"/>
              <a:t>Klik om stijl te bewerken</a:t>
            </a:r>
            <a:endParaRPr lang="en-US"/>
          </a:p>
        </p:txBody>
      </p:sp>
      <p:sp>
        <p:nvSpPr>
          <p:cNvPr id="4" name="Text Placeholder 2"/>
          <p:cNvSpPr txBox="1">
            <a:spLocks noGrp="1"/>
          </p:cNvSpPr>
          <p:nvPr>
            <p:ph type="body" idx="4294967295"/>
          </p:nvPr>
        </p:nvSpPr>
        <p:spPr>
          <a:xfrm>
            <a:off x="685800" y="4343400"/>
            <a:ext cx="10131423" cy="1447796"/>
          </a:xfrm>
        </p:spPr>
        <p:txBody>
          <a:bodyPr/>
          <a:lstStyle>
            <a:lvl1pPr marL="0" indent="0">
              <a:buNone/>
              <a:defRPr sz="2000"/>
            </a:lvl1pPr>
          </a:lstStyle>
          <a:p>
            <a:pPr lvl="0"/>
            <a:r>
              <a:rPr lang="nl-NL"/>
              <a:t>Klikken om de tekststijl van het model te bewerken</a:t>
            </a:r>
          </a:p>
        </p:txBody>
      </p:sp>
      <p:sp>
        <p:nvSpPr>
          <p:cNvPr id="5" name="Date Placeholder 3"/>
          <p:cNvSpPr txBox="1">
            <a:spLocks noGrp="1"/>
          </p:cNvSpPr>
          <p:nvPr>
            <p:ph type="dt" sz="half" idx="7"/>
          </p:nvPr>
        </p:nvSpPr>
        <p:spPr/>
        <p:txBody>
          <a:bodyPr/>
          <a:lstStyle>
            <a:lvl1pPr>
              <a:defRPr/>
            </a:lvl1pPr>
          </a:lstStyle>
          <a:p>
            <a:pPr lvl="0"/>
            <a:fld id="{741C5A5C-820F-42B0-846D-0232C03FEB6F}" type="datetime1">
              <a:rPr lang="en-US"/>
              <a:pPr lvl="0"/>
              <a:t>11/18/2019</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BCC0EABA-3940-4635-A267-E84BE3433B99}" type="slidenum">
              <a:t>‹nr.›</a:t>
            </a:fld>
            <a:endParaRPr lang="en-US"/>
          </a:p>
        </p:txBody>
      </p:sp>
    </p:spTree>
    <p:extLst>
      <p:ext uri="{BB962C8B-B14F-4D97-AF65-F5344CB8AC3E}">
        <p14:creationId xmlns:p14="http://schemas.microsoft.com/office/powerpoint/2010/main" val="27618493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2" name="Picture 10"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extBox 11"/>
          <p:cNvSpPr txBox="1"/>
          <p:nvPr/>
        </p:nvSpPr>
        <p:spPr>
          <a:xfrm>
            <a:off x="10237869" y="2743200"/>
            <a:ext cx="609603" cy="584777"/>
          </a:xfrm>
          <a:prstGeom prst="rect">
            <a:avLst/>
          </a:prstGeom>
          <a:noFill/>
          <a:ln cap="rnd">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all" spc="0" baseline="0">
                <a:solidFill>
                  <a:srgbClr val="FFFFFF"/>
                </a:solidFill>
                <a:uFillTx/>
                <a:latin typeface="Calibri"/>
              </a:rPr>
              <a:t>”</a:t>
            </a:r>
          </a:p>
        </p:txBody>
      </p:sp>
      <p:sp>
        <p:nvSpPr>
          <p:cNvPr id="4" name="TextBox 12"/>
          <p:cNvSpPr txBox="1"/>
          <p:nvPr/>
        </p:nvSpPr>
        <p:spPr>
          <a:xfrm>
            <a:off x="488271" y="823334"/>
            <a:ext cx="609603" cy="584777"/>
          </a:xfrm>
          <a:prstGeom prst="rect">
            <a:avLst/>
          </a:prstGeom>
          <a:noFill/>
          <a:ln cap="rnd">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all" spc="0" baseline="0">
                <a:solidFill>
                  <a:srgbClr val="FFFFFF"/>
                </a:solidFill>
                <a:uFillTx/>
                <a:latin typeface="Calibri"/>
              </a:rPr>
              <a:t>“</a:t>
            </a:r>
          </a:p>
        </p:txBody>
      </p:sp>
      <p:sp>
        <p:nvSpPr>
          <p:cNvPr id="5" name="Title 1"/>
          <p:cNvSpPr txBox="1">
            <a:spLocks noGrp="1"/>
          </p:cNvSpPr>
          <p:nvPr>
            <p:ph type="title"/>
          </p:nvPr>
        </p:nvSpPr>
        <p:spPr>
          <a:xfrm>
            <a:off x="992270" y="609603"/>
            <a:ext cx="9550395" cy="2743200"/>
          </a:xfrm>
        </p:spPr>
        <p:txBody>
          <a:bodyPr/>
          <a:lstStyle>
            <a:lvl1pPr>
              <a:defRPr sz="3200" cap="none"/>
            </a:lvl1pPr>
          </a:lstStyle>
          <a:p>
            <a:pPr lvl="0"/>
            <a:r>
              <a:rPr lang="nl-NL"/>
              <a:t>Klik om stijl te bewerken</a:t>
            </a:r>
            <a:endParaRPr lang="en-US"/>
          </a:p>
        </p:txBody>
      </p:sp>
      <p:sp>
        <p:nvSpPr>
          <p:cNvPr id="6" name="Text Placeholder 9"/>
          <p:cNvSpPr txBox="1">
            <a:spLocks noGrp="1"/>
          </p:cNvSpPr>
          <p:nvPr>
            <p:ph type="body" idx="4294967295"/>
          </p:nvPr>
        </p:nvSpPr>
        <p:spPr>
          <a:xfrm>
            <a:off x="1097874" y="3352803"/>
            <a:ext cx="9339187" cy="381003"/>
          </a:xfrm>
        </p:spPr>
        <p:txBody>
          <a:bodyPr/>
          <a:lstStyle>
            <a:lvl1pPr marL="0" indent="0">
              <a:buNone/>
              <a:defRPr/>
            </a:lvl1pPr>
          </a:lstStyle>
          <a:p>
            <a:pPr lvl="0"/>
            <a:r>
              <a:rPr lang="nl-NL"/>
              <a:t>Klikken om de tekststijl van het model te bewerken</a:t>
            </a:r>
          </a:p>
        </p:txBody>
      </p:sp>
      <p:sp>
        <p:nvSpPr>
          <p:cNvPr id="7" name="Text Placeholder 2"/>
          <p:cNvSpPr txBox="1">
            <a:spLocks noGrp="1"/>
          </p:cNvSpPr>
          <p:nvPr>
            <p:ph type="body" idx="4294967295"/>
          </p:nvPr>
        </p:nvSpPr>
        <p:spPr>
          <a:xfrm>
            <a:off x="687464" y="4343400"/>
            <a:ext cx="10152363" cy="1447796"/>
          </a:xfrm>
        </p:spPr>
        <p:txBody>
          <a:bodyPr/>
          <a:lstStyle>
            <a:lvl1pPr marL="0" indent="0">
              <a:buNone/>
              <a:defRPr sz="2000"/>
            </a:lvl1pPr>
          </a:lstStyle>
          <a:p>
            <a:pPr lvl="0"/>
            <a:r>
              <a:rPr lang="nl-NL"/>
              <a:t>Klikken om de tekststijl van het model te bewerken</a:t>
            </a:r>
          </a:p>
        </p:txBody>
      </p:sp>
      <p:sp>
        <p:nvSpPr>
          <p:cNvPr id="8" name="Date Placeholder 3"/>
          <p:cNvSpPr txBox="1">
            <a:spLocks noGrp="1"/>
          </p:cNvSpPr>
          <p:nvPr>
            <p:ph type="dt" sz="half" idx="7"/>
          </p:nvPr>
        </p:nvSpPr>
        <p:spPr/>
        <p:txBody>
          <a:bodyPr/>
          <a:lstStyle>
            <a:lvl1pPr>
              <a:defRPr/>
            </a:lvl1pPr>
          </a:lstStyle>
          <a:p>
            <a:pPr lvl="0"/>
            <a:fld id="{8677B03A-8C65-4AE0-BC53-277F0BB32BD3}" type="datetime1">
              <a:rPr lang="en-US"/>
              <a:pPr lvl="0"/>
              <a:t>11/18/2019</a:t>
            </a:fld>
            <a:endParaRPr lang="en-US"/>
          </a:p>
        </p:txBody>
      </p:sp>
      <p:sp>
        <p:nvSpPr>
          <p:cNvPr id="9" name="Footer Placeholder 4"/>
          <p:cNvSpPr txBox="1">
            <a:spLocks noGrp="1"/>
          </p:cNvSpPr>
          <p:nvPr>
            <p:ph type="ftr" sz="quarter" idx="9"/>
          </p:nvPr>
        </p:nvSpPr>
        <p:spPr/>
        <p:txBody>
          <a:bodyPr/>
          <a:lstStyle>
            <a:lvl1pPr>
              <a:defRPr/>
            </a:lvl1pPr>
          </a:lstStyle>
          <a:p>
            <a:pPr lvl="0"/>
            <a:endParaRPr lang="en-US"/>
          </a:p>
        </p:txBody>
      </p:sp>
      <p:sp>
        <p:nvSpPr>
          <p:cNvPr id="10" name="Slide Number Placeholder 5"/>
          <p:cNvSpPr txBox="1">
            <a:spLocks noGrp="1"/>
          </p:cNvSpPr>
          <p:nvPr>
            <p:ph type="sldNum" sz="quarter" idx="8"/>
          </p:nvPr>
        </p:nvSpPr>
        <p:spPr/>
        <p:txBody>
          <a:bodyPr/>
          <a:lstStyle>
            <a:lvl1pPr>
              <a:defRPr/>
            </a:lvl1pPr>
          </a:lstStyle>
          <a:p>
            <a:pPr lvl="0"/>
            <a:fld id="{EED28A2B-AC16-485D-8F80-06458AC23260}" type="slidenum">
              <a:t>‹nr.›</a:t>
            </a:fld>
            <a:endParaRPr lang="en-US"/>
          </a:p>
        </p:txBody>
      </p:sp>
    </p:spTree>
    <p:extLst>
      <p:ext uri="{BB962C8B-B14F-4D97-AF65-F5344CB8AC3E}">
        <p14:creationId xmlns:p14="http://schemas.microsoft.com/office/powerpoint/2010/main" val="18531175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2" name="Picture 6"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3308582"/>
            <a:ext cx="10131423" cy="1468800"/>
          </a:xfrm>
        </p:spPr>
        <p:txBody>
          <a:bodyPr anchor="b"/>
          <a:lstStyle>
            <a:lvl1pPr>
              <a:defRPr sz="3200" cap="none"/>
            </a:lvl1pPr>
          </a:lstStyle>
          <a:p>
            <a:pPr lvl="0"/>
            <a:r>
              <a:rPr lang="nl-NL"/>
              <a:t>Klik om stijl te bewerken</a:t>
            </a:r>
            <a:endParaRPr lang="en-US"/>
          </a:p>
        </p:txBody>
      </p:sp>
      <p:sp>
        <p:nvSpPr>
          <p:cNvPr id="4" name="Text Placeholder 2"/>
          <p:cNvSpPr txBox="1">
            <a:spLocks noGrp="1"/>
          </p:cNvSpPr>
          <p:nvPr>
            <p:ph type="body" idx="4294967295"/>
          </p:nvPr>
        </p:nvSpPr>
        <p:spPr>
          <a:xfrm>
            <a:off x="685800" y="4777383"/>
            <a:ext cx="10131423" cy="860395"/>
          </a:xfrm>
        </p:spPr>
        <p:txBody>
          <a:bodyPr anchor="t"/>
          <a:lstStyle>
            <a:lvl1pPr marL="0" indent="0">
              <a:buNone/>
              <a:defRPr sz="2000"/>
            </a:lvl1pPr>
          </a:lstStyle>
          <a:p>
            <a:pPr lvl="0"/>
            <a:r>
              <a:rPr lang="nl-NL"/>
              <a:t>Klikken om de tekststijl van het model te bewerken</a:t>
            </a:r>
          </a:p>
        </p:txBody>
      </p:sp>
      <p:sp>
        <p:nvSpPr>
          <p:cNvPr id="5" name="Date Placeholder 3"/>
          <p:cNvSpPr txBox="1">
            <a:spLocks noGrp="1"/>
          </p:cNvSpPr>
          <p:nvPr>
            <p:ph type="dt" sz="half" idx="7"/>
          </p:nvPr>
        </p:nvSpPr>
        <p:spPr/>
        <p:txBody>
          <a:bodyPr/>
          <a:lstStyle>
            <a:lvl1pPr>
              <a:defRPr/>
            </a:lvl1pPr>
          </a:lstStyle>
          <a:p>
            <a:pPr lvl="0"/>
            <a:fld id="{75D62B29-9B25-4B75-951E-4F18DA921C6E}" type="datetime1">
              <a:rPr lang="en-US"/>
              <a:pPr lvl="0"/>
              <a:t>11/18/2019</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8D386D37-C792-45F1-8D46-4F0293AE9A9E}" type="slidenum">
              <a:t>‹nr.›</a:t>
            </a:fld>
            <a:endParaRPr lang="en-US"/>
          </a:p>
        </p:txBody>
      </p:sp>
    </p:spTree>
    <p:extLst>
      <p:ext uri="{BB962C8B-B14F-4D97-AF65-F5344CB8AC3E}">
        <p14:creationId xmlns:p14="http://schemas.microsoft.com/office/powerpoint/2010/main" val="21419722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pic>
        <p:nvPicPr>
          <p:cNvPr id="2" name="Picture 10"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extBox 12"/>
          <p:cNvSpPr txBox="1"/>
          <p:nvPr/>
        </p:nvSpPr>
        <p:spPr>
          <a:xfrm>
            <a:off x="10237869" y="2743200"/>
            <a:ext cx="609603" cy="584777"/>
          </a:xfrm>
          <a:prstGeom prst="rect">
            <a:avLst/>
          </a:prstGeom>
          <a:noFill/>
          <a:ln cap="rnd">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all" spc="0" baseline="0">
                <a:solidFill>
                  <a:srgbClr val="FFFFFF"/>
                </a:solidFill>
                <a:uFillTx/>
                <a:latin typeface="Calibri"/>
              </a:rPr>
              <a:t>”</a:t>
            </a:r>
          </a:p>
        </p:txBody>
      </p:sp>
      <p:sp>
        <p:nvSpPr>
          <p:cNvPr id="4" name="TextBox 13"/>
          <p:cNvSpPr txBox="1"/>
          <p:nvPr/>
        </p:nvSpPr>
        <p:spPr>
          <a:xfrm>
            <a:off x="488271" y="823334"/>
            <a:ext cx="609603" cy="584777"/>
          </a:xfrm>
          <a:prstGeom prst="rect">
            <a:avLst/>
          </a:prstGeom>
          <a:noFill/>
          <a:ln cap="rnd">
            <a:noFill/>
          </a:ln>
        </p:spPr>
        <p:txBody>
          <a:bodyPr vert="horz" wrap="square" lIns="91440" tIns="45720" rIns="91440" bIns="45720" anchor="ctr"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all" spc="0" baseline="0">
                <a:solidFill>
                  <a:srgbClr val="FFFFFF"/>
                </a:solidFill>
                <a:uFillTx/>
                <a:latin typeface="Calibri"/>
              </a:rPr>
              <a:t>“</a:t>
            </a:r>
          </a:p>
        </p:txBody>
      </p:sp>
      <p:sp>
        <p:nvSpPr>
          <p:cNvPr id="5" name="Title 1"/>
          <p:cNvSpPr txBox="1">
            <a:spLocks noGrp="1"/>
          </p:cNvSpPr>
          <p:nvPr>
            <p:ph type="title"/>
          </p:nvPr>
        </p:nvSpPr>
        <p:spPr>
          <a:xfrm>
            <a:off x="992270" y="609603"/>
            <a:ext cx="9550395" cy="2743200"/>
          </a:xfrm>
        </p:spPr>
        <p:txBody>
          <a:bodyPr/>
          <a:lstStyle>
            <a:lvl1pPr>
              <a:defRPr sz="3200" cap="none"/>
            </a:lvl1pPr>
          </a:lstStyle>
          <a:p>
            <a:pPr lvl="0"/>
            <a:r>
              <a:rPr lang="nl-NL"/>
              <a:t>Klik om stijl te bewerken</a:t>
            </a:r>
            <a:endParaRPr lang="en-US"/>
          </a:p>
        </p:txBody>
      </p:sp>
      <p:sp>
        <p:nvSpPr>
          <p:cNvPr id="6" name="Text Placeholder 9"/>
          <p:cNvSpPr txBox="1">
            <a:spLocks noGrp="1"/>
          </p:cNvSpPr>
          <p:nvPr>
            <p:ph type="body" idx="4294967295"/>
          </p:nvPr>
        </p:nvSpPr>
        <p:spPr>
          <a:xfrm>
            <a:off x="685800" y="3886200"/>
            <a:ext cx="10135438" cy="888997"/>
          </a:xfrm>
        </p:spPr>
        <p:txBody>
          <a:bodyPr anchor="b"/>
          <a:lstStyle>
            <a:lvl1pPr marL="0">
              <a:buNone/>
              <a:defRPr sz="2400"/>
            </a:lvl1pPr>
          </a:lstStyle>
          <a:p>
            <a:pPr lvl="0"/>
            <a:r>
              <a:rPr lang="nl-NL"/>
              <a:t>Klikken om de tekststijl van het model te bewerken</a:t>
            </a:r>
          </a:p>
        </p:txBody>
      </p:sp>
      <p:sp>
        <p:nvSpPr>
          <p:cNvPr id="7" name="Text Placeholder 2"/>
          <p:cNvSpPr txBox="1">
            <a:spLocks noGrp="1"/>
          </p:cNvSpPr>
          <p:nvPr>
            <p:ph type="body" idx="4294967295"/>
          </p:nvPr>
        </p:nvSpPr>
        <p:spPr>
          <a:xfrm>
            <a:off x="685800" y="4775197"/>
            <a:ext cx="10135438" cy="1015998"/>
          </a:xfrm>
        </p:spPr>
        <p:txBody>
          <a:bodyPr anchor="t"/>
          <a:lstStyle>
            <a:lvl1pPr marL="0" indent="0">
              <a:buNone/>
              <a:defRPr/>
            </a:lvl1pPr>
          </a:lstStyle>
          <a:p>
            <a:pPr lvl="0"/>
            <a:r>
              <a:rPr lang="nl-NL"/>
              <a:t>Klikken om de tekststijl van het model te bewerken</a:t>
            </a:r>
          </a:p>
        </p:txBody>
      </p:sp>
      <p:sp>
        <p:nvSpPr>
          <p:cNvPr id="8" name="Date Placeholder 3"/>
          <p:cNvSpPr txBox="1">
            <a:spLocks noGrp="1"/>
          </p:cNvSpPr>
          <p:nvPr>
            <p:ph type="dt" sz="half" idx="7"/>
          </p:nvPr>
        </p:nvSpPr>
        <p:spPr/>
        <p:txBody>
          <a:bodyPr/>
          <a:lstStyle>
            <a:lvl1pPr>
              <a:defRPr/>
            </a:lvl1pPr>
          </a:lstStyle>
          <a:p>
            <a:pPr lvl="0"/>
            <a:fld id="{AE01F777-80E7-4CD0-8FCB-12116F8E412D}" type="datetime1">
              <a:rPr lang="en-US"/>
              <a:pPr lvl="0"/>
              <a:t>11/18/2019</a:t>
            </a:fld>
            <a:endParaRPr lang="en-US"/>
          </a:p>
        </p:txBody>
      </p:sp>
      <p:sp>
        <p:nvSpPr>
          <p:cNvPr id="9" name="Footer Placeholder 4"/>
          <p:cNvSpPr txBox="1">
            <a:spLocks noGrp="1"/>
          </p:cNvSpPr>
          <p:nvPr>
            <p:ph type="ftr" sz="quarter" idx="9"/>
          </p:nvPr>
        </p:nvSpPr>
        <p:spPr/>
        <p:txBody>
          <a:bodyPr/>
          <a:lstStyle>
            <a:lvl1pPr>
              <a:defRPr/>
            </a:lvl1pPr>
          </a:lstStyle>
          <a:p>
            <a:pPr lvl="0"/>
            <a:endParaRPr lang="en-US"/>
          </a:p>
        </p:txBody>
      </p:sp>
      <p:sp>
        <p:nvSpPr>
          <p:cNvPr id="10" name="Slide Number Placeholder 5"/>
          <p:cNvSpPr txBox="1">
            <a:spLocks noGrp="1"/>
          </p:cNvSpPr>
          <p:nvPr>
            <p:ph type="sldNum" sz="quarter" idx="8"/>
          </p:nvPr>
        </p:nvSpPr>
        <p:spPr/>
        <p:txBody>
          <a:bodyPr/>
          <a:lstStyle>
            <a:lvl1pPr>
              <a:defRPr/>
            </a:lvl1pPr>
          </a:lstStyle>
          <a:p>
            <a:pPr lvl="0"/>
            <a:fld id="{2D81C70F-4FB9-40B6-BA33-586B179DC4E7}" type="slidenum">
              <a:t>‹nr.›</a:t>
            </a:fld>
            <a:endParaRPr lang="en-US"/>
          </a:p>
        </p:txBody>
      </p:sp>
    </p:spTree>
    <p:extLst>
      <p:ext uri="{BB962C8B-B14F-4D97-AF65-F5344CB8AC3E}">
        <p14:creationId xmlns:p14="http://schemas.microsoft.com/office/powerpoint/2010/main" val="33484329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pic>
        <p:nvPicPr>
          <p:cNvPr id="2" name="Picture 7"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a:xfrm>
            <a:off x="685800" y="609603"/>
            <a:ext cx="10131423" cy="2743200"/>
          </a:xfrm>
        </p:spPr>
        <p:txBody>
          <a:bodyPr/>
          <a:lstStyle>
            <a:lvl1pPr>
              <a:defRPr/>
            </a:lvl1pPr>
          </a:lstStyle>
          <a:p>
            <a:pPr lvl="0"/>
            <a:r>
              <a:rPr lang="nl-NL"/>
              <a:t>Klik om stijl te bewerken</a:t>
            </a:r>
            <a:endParaRPr lang="en-US"/>
          </a:p>
        </p:txBody>
      </p:sp>
      <p:sp>
        <p:nvSpPr>
          <p:cNvPr id="4" name="Text Placeholder 9"/>
          <p:cNvSpPr txBox="1">
            <a:spLocks noGrp="1"/>
          </p:cNvSpPr>
          <p:nvPr>
            <p:ph type="body" idx="4294967295"/>
          </p:nvPr>
        </p:nvSpPr>
        <p:spPr>
          <a:xfrm>
            <a:off x="685800" y="3505196"/>
            <a:ext cx="10131423" cy="838203"/>
          </a:xfrm>
        </p:spPr>
        <p:txBody>
          <a:bodyPr anchor="b"/>
          <a:lstStyle>
            <a:lvl1pPr marL="0">
              <a:buNone/>
              <a:defRPr sz="2800"/>
            </a:lvl1pPr>
          </a:lstStyle>
          <a:p>
            <a:pPr lvl="0"/>
            <a:r>
              <a:rPr lang="nl-NL"/>
              <a:t>Klikken om de tekststijl van het model te bewerken</a:t>
            </a:r>
          </a:p>
        </p:txBody>
      </p:sp>
      <p:sp>
        <p:nvSpPr>
          <p:cNvPr id="5" name="Text Placeholder 2"/>
          <p:cNvSpPr txBox="1">
            <a:spLocks noGrp="1"/>
          </p:cNvSpPr>
          <p:nvPr>
            <p:ph type="body" idx="4294967295"/>
          </p:nvPr>
        </p:nvSpPr>
        <p:spPr>
          <a:xfrm>
            <a:off x="685800" y="4343400"/>
            <a:ext cx="10131423" cy="1447796"/>
          </a:xfrm>
        </p:spPr>
        <p:txBody>
          <a:bodyPr anchor="t"/>
          <a:lstStyle>
            <a:lvl1pPr marL="0" indent="0">
              <a:buNone/>
              <a:defRPr/>
            </a:lvl1pPr>
          </a:lstStyle>
          <a:p>
            <a:pPr lvl="0"/>
            <a:r>
              <a:rPr lang="nl-NL"/>
              <a:t>Klikken om de tekststijl van het model te bewerken</a:t>
            </a:r>
          </a:p>
        </p:txBody>
      </p:sp>
      <p:sp>
        <p:nvSpPr>
          <p:cNvPr id="6" name="Date Placeholder 3"/>
          <p:cNvSpPr txBox="1">
            <a:spLocks noGrp="1"/>
          </p:cNvSpPr>
          <p:nvPr>
            <p:ph type="dt" sz="half" idx="7"/>
          </p:nvPr>
        </p:nvSpPr>
        <p:spPr/>
        <p:txBody>
          <a:bodyPr/>
          <a:lstStyle>
            <a:lvl1pPr>
              <a:defRPr/>
            </a:lvl1pPr>
          </a:lstStyle>
          <a:p>
            <a:pPr lvl="0"/>
            <a:fld id="{9ECBE2A0-13A4-4FB5-BEEC-44D4A0943947}" type="datetime1">
              <a:rPr lang="en-US"/>
              <a:pPr lvl="0"/>
              <a:t>11/18/2019</a:t>
            </a:fld>
            <a:endParaRPr lang="en-US"/>
          </a:p>
        </p:txBody>
      </p:sp>
      <p:sp>
        <p:nvSpPr>
          <p:cNvPr id="7" name="Footer Placeholder 4"/>
          <p:cNvSpPr txBox="1">
            <a:spLocks noGrp="1"/>
          </p:cNvSpPr>
          <p:nvPr>
            <p:ph type="ftr" sz="quarter" idx="9"/>
          </p:nvPr>
        </p:nvSpPr>
        <p:spPr/>
        <p:txBody>
          <a:bodyPr/>
          <a:lstStyle>
            <a:lvl1pPr>
              <a:defRPr/>
            </a:lvl1pPr>
          </a:lstStyle>
          <a:p>
            <a:pPr lvl="0"/>
            <a:endParaRPr lang="en-US"/>
          </a:p>
        </p:txBody>
      </p:sp>
      <p:sp>
        <p:nvSpPr>
          <p:cNvPr id="8" name="Slide Number Placeholder 5"/>
          <p:cNvSpPr txBox="1">
            <a:spLocks noGrp="1"/>
          </p:cNvSpPr>
          <p:nvPr>
            <p:ph type="sldNum" sz="quarter" idx="8"/>
          </p:nvPr>
        </p:nvSpPr>
        <p:spPr/>
        <p:txBody>
          <a:bodyPr/>
          <a:lstStyle>
            <a:lvl1pPr>
              <a:defRPr/>
            </a:lvl1pPr>
          </a:lstStyle>
          <a:p>
            <a:pPr lvl="0"/>
            <a:fld id="{B15794A1-FFE9-40CB-BE09-19B405031139}" type="slidenum">
              <a:t>‹nr.›</a:t>
            </a:fld>
            <a:endParaRPr lang="en-US"/>
          </a:p>
        </p:txBody>
      </p:sp>
    </p:spTree>
    <p:extLst>
      <p:ext uri="{BB962C8B-B14F-4D97-AF65-F5344CB8AC3E}">
        <p14:creationId xmlns:p14="http://schemas.microsoft.com/office/powerpoint/2010/main" val="38814023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2" name="Picture 6"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Title 1"/>
          <p:cNvSpPr txBox="1">
            <a:spLocks noGrp="1"/>
          </p:cNvSpPr>
          <p:nvPr>
            <p:ph type="title"/>
          </p:nvPr>
        </p:nvSpPr>
        <p:spPr/>
        <p:txBody>
          <a:bodyPr/>
          <a:lstStyle>
            <a:lvl1pPr>
              <a:defRPr/>
            </a:lvl1pPr>
          </a:lstStyle>
          <a:p>
            <a:pPr lvl="0"/>
            <a:r>
              <a:rPr lang="nl-NL"/>
              <a:t>Klik om stijl te bewerken</a:t>
            </a:r>
            <a:endParaRPr lang="en-US"/>
          </a:p>
        </p:txBody>
      </p:sp>
      <p:sp>
        <p:nvSpPr>
          <p:cNvPr id="4" name="Vertical Text Placeholder 2"/>
          <p:cNvSpPr txBox="1">
            <a:spLocks noGrp="1"/>
          </p:cNvSpPr>
          <p:nvPr>
            <p:ph type="body" orient="vert" idx="1"/>
          </p:nvPr>
        </p:nvSpPr>
        <p:spPr/>
        <p:txBody>
          <a:bodyPr vert="eaVert" anchor="t"/>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3"/>
          <p:cNvSpPr txBox="1">
            <a:spLocks noGrp="1"/>
          </p:cNvSpPr>
          <p:nvPr>
            <p:ph type="dt" sz="half" idx="7"/>
          </p:nvPr>
        </p:nvSpPr>
        <p:spPr/>
        <p:txBody>
          <a:bodyPr/>
          <a:lstStyle>
            <a:lvl1pPr>
              <a:defRPr/>
            </a:lvl1pPr>
          </a:lstStyle>
          <a:p>
            <a:pPr lvl="0"/>
            <a:fld id="{FAA7FBB3-FB90-4965-946F-0347F16A0606}" type="datetime1">
              <a:rPr lang="en-US"/>
              <a:pPr lvl="0"/>
              <a:t>11/18/2019</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1B67D3CD-5DE3-42C1-90B4-C3ADCA6525EA}" type="slidenum">
              <a:t>‹nr.›</a:t>
            </a:fld>
            <a:endParaRPr lang="en-US"/>
          </a:p>
        </p:txBody>
      </p:sp>
    </p:spTree>
    <p:extLst>
      <p:ext uri="{BB962C8B-B14F-4D97-AF65-F5344CB8AC3E}">
        <p14:creationId xmlns:p14="http://schemas.microsoft.com/office/powerpoint/2010/main" val="40793871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2" name="Picture 6" descr="Celestia-R1---OverlayContentHD.png">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0" y="0"/>
            <a:ext cx="12188823" cy="6856216"/>
          </a:xfrm>
          <a:prstGeom prst="rect">
            <a:avLst/>
          </a:prstGeom>
          <a:noFill/>
          <a:ln cap="rnd">
            <a:noFill/>
          </a:ln>
        </p:spPr>
      </p:pic>
      <p:sp>
        <p:nvSpPr>
          <p:cNvPr id="3" name="Vertical Title 1"/>
          <p:cNvSpPr txBox="1">
            <a:spLocks noGrp="1"/>
          </p:cNvSpPr>
          <p:nvPr>
            <p:ph type="title" orient="vert"/>
          </p:nvPr>
        </p:nvSpPr>
        <p:spPr>
          <a:xfrm>
            <a:off x="8658673" y="609603"/>
            <a:ext cx="2158550" cy="5181603"/>
          </a:xfrm>
        </p:spPr>
        <p:txBody>
          <a:bodyPr vert="eaVert"/>
          <a:lstStyle>
            <a:lvl1pPr>
              <a:defRPr/>
            </a:lvl1pPr>
          </a:lstStyle>
          <a:p>
            <a:pPr lvl="0"/>
            <a:r>
              <a:rPr lang="nl-NL"/>
              <a:t>Klik om stijl te bewerken</a:t>
            </a:r>
            <a:endParaRPr lang="en-US"/>
          </a:p>
        </p:txBody>
      </p:sp>
      <p:sp>
        <p:nvSpPr>
          <p:cNvPr id="4" name="Vertical Text Placeholder 2"/>
          <p:cNvSpPr txBox="1">
            <a:spLocks noGrp="1"/>
          </p:cNvSpPr>
          <p:nvPr>
            <p:ph type="body" orient="vert" idx="1"/>
          </p:nvPr>
        </p:nvSpPr>
        <p:spPr>
          <a:xfrm>
            <a:off x="685800" y="609603"/>
            <a:ext cx="7832119" cy="5181603"/>
          </a:xfrm>
        </p:spPr>
        <p:txBody>
          <a:bodyPr vert="eaVert" anchor="t"/>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3"/>
          <p:cNvSpPr txBox="1">
            <a:spLocks noGrp="1"/>
          </p:cNvSpPr>
          <p:nvPr>
            <p:ph type="dt" sz="half" idx="7"/>
          </p:nvPr>
        </p:nvSpPr>
        <p:spPr/>
        <p:txBody>
          <a:bodyPr/>
          <a:lstStyle>
            <a:lvl1pPr>
              <a:defRPr/>
            </a:lvl1pPr>
          </a:lstStyle>
          <a:p>
            <a:pPr lvl="0"/>
            <a:fld id="{1DCC16D1-9D7F-438F-A15B-11BE688B4873}" type="datetime1">
              <a:rPr lang="en-US"/>
              <a:pPr lvl="0"/>
              <a:t>11/18/2019</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5C3849CB-472B-4D54-9F18-9BFF834CE181}" type="slidenum">
              <a:t>‹nr.›</a:t>
            </a:fld>
            <a:endParaRPr lang="en-US"/>
          </a:p>
        </p:txBody>
      </p:sp>
    </p:spTree>
    <p:extLst>
      <p:ext uri="{BB962C8B-B14F-4D97-AF65-F5344CB8AC3E}">
        <p14:creationId xmlns:p14="http://schemas.microsoft.com/office/powerpoint/2010/main" val="17287568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32762515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5244B5A-EF77-4276-86C5-CA38413A7461}" type="datetimeFigureOut">
              <a:rPr lang="nl-NL" smtClean="0"/>
              <a:t>18-11-2019</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C5ED6E74-C1F6-465F-B96E-1D2A6D200594}"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29573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5244B5A-EF77-4276-86C5-CA38413A746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233673014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5244B5A-EF77-4276-86C5-CA38413A7461}" type="datetimeFigureOut">
              <a:rPr lang="nl-NL" smtClean="0"/>
              <a:t>18-11-2019</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C5ED6E74-C1F6-465F-B96E-1D2A6D200594}"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765301985"/>
      </p:ext>
    </p:extLst>
  </p:cSld>
  <p:clrMapOvr>
    <a:overrideClrMapping bg1="dk1" tx1="lt1" bg2="dk2" tx2="lt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65244B5A-EF77-4276-86C5-CA38413A746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590119072"/>
      </p:ext>
    </p:extLst>
  </p:cSld>
  <p:clrMapOvr>
    <a:masterClrMapping/>
  </p:clrMapOvr>
  <p:extLst mod="1">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65244B5A-EF77-4276-86C5-CA38413A7461}" type="datetimeFigureOut">
              <a:rPr lang="nl-NL" smtClean="0"/>
              <a:t>18-11-2019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3522121827"/>
      </p:ext>
    </p:extLst>
  </p:cSld>
  <p:clrMapOvr>
    <a:masterClrMapping/>
  </p:clrMapOvr>
  <p:extLst mod="1">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5244B5A-EF77-4276-86C5-CA38413A7461}" type="datetimeFigureOut">
              <a:rPr lang="nl-NL" smtClean="0"/>
              <a:t>18-11-2019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173033439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44B5A-EF77-4276-86C5-CA38413A7461}" type="datetimeFigureOut">
              <a:rPr lang="nl-NL" smtClean="0"/>
              <a:t>18-11-2019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306465808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65244B5A-EF77-4276-86C5-CA38413A7461}" type="datetimeFigureOut">
              <a:rPr lang="nl-NL" smtClean="0"/>
              <a:t>18-11-2019</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C5ED6E74-C1F6-465F-B96E-1D2A6D200594}"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4007660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65244B5A-EF77-4276-86C5-CA38413A7461}" type="datetimeFigureOut">
              <a:rPr lang="nl-NL" smtClean="0"/>
              <a:t>18-11-2019</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12102000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5244B5A-EF77-4276-86C5-CA38413A746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1351321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a:t>Klik om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F29D0AB-70FC-4415-A3FE-882DA5FEB801}" type="datetimeFigureOut">
              <a:rPr lang="nl-NL" smtClean="0"/>
              <a:t>18-11-2019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3BB384-5C23-4975-89BF-55F6E28BBE98}" type="slidenum">
              <a:rPr lang="nl-NL" smtClean="0"/>
              <a:t>‹nr.›</a:t>
            </a:fld>
            <a:endParaRPr lang="nl-NL"/>
          </a:p>
        </p:txBody>
      </p:sp>
    </p:spTree>
    <p:extLst>
      <p:ext uri="{BB962C8B-B14F-4D97-AF65-F5344CB8AC3E}">
        <p14:creationId xmlns:p14="http://schemas.microsoft.com/office/powerpoint/2010/main" val="251087393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5244B5A-EF77-4276-86C5-CA38413A7461}" type="datetimeFigureOut">
              <a:rPr lang="nl-NL" smtClean="0"/>
              <a:t>18-11-2019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5ED6E74-C1F6-465F-B96E-1D2A6D200594}" type="slidenum">
              <a:rPr lang="nl-NL" smtClean="0"/>
              <a:t>‹nr.›</a:t>
            </a:fld>
            <a:endParaRPr lang="nl-NL"/>
          </a:p>
        </p:txBody>
      </p:sp>
    </p:spTree>
    <p:extLst>
      <p:ext uri="{BB962C8B-B14F-4D97-AF65-F5344CB8AC3E}">
        <p14:creationId xmlns:p14="http://schemas.microsoft.com/office/powerpoint/2010/main" val="101355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4.jpe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4.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18" Type="http://schemas.openxmlformats.org/officeDocument/2006/relationships/theme" Target="../theme/theme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10" Type="http://schemas.openxmlformats.org/officeDocument/2006/relationships/slideLayout" Target="../slideLayouts/slideLayout72.xml"/><Relationship Id="rId19" Type="http://schemas.openxmlformats.org/officeDocument/2006/relationships/image" Target="../media/image5.jpeg"/><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6.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F29D0AB-70FC-4415-A3FE-882DA5FEB801}" type="datetimeFigureOut">
              <a:rPr lang="nl-NL" smtClean="0"/>
              <a:t>18-11-2019</a:t>
            </a:fld>
            <a:endParaRPr lang="nl-NL"/>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5B3BB384-5C23-4975-89BF-55F6E28BBE98}" type="slidenum">
              <a:rPr lang="nl-NL" smtClean="0"/>
              <a:t>‹nr.›</a:t>
            </a:fld>
            <a:endParaRPr lang="nl-NL"/>
          </a:p>
        </p:txBody>
      </p:sp>
    </p:spTree>
    <p:extLst>
      <p:ext uri="{BB962C8B-B14F-4D97-AF65-F5344CB8AC3E}">
        <p14:creationId xmlns:p14="http://schemas.microsoft.com/office/powerpoint/2010/main" val="280824633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927D2076-80C9-4F82-8C78-75079784EDA4}" type="datetimeFigureOut">
              <a:rPr lang="en-GB" smtClean="0"/>
              <a:t>18/11/2019</a:t>
            </a:fld>
            <a:endParaRPr lang="en-GB"/>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GB"/>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F1DFE5D3-1E10-469B-9B85-68E58A39EDB8}" type="slidenum">
              <a:rPr lang="en-GB" smtClean="0"/>
              <a:t>‹nr.›</a:t>
            </a:fld>
            <a:endParaRPr lang="en-GB"/>
          </a:p>
        </p:txBody>
      </p:sp>
    </p:spTree>
    <p:extLst>
      <p:ext uri="{BB962C8B-B14F-4D97-AF65-F5344CB8AC3E}">
        <p14:creationId xmlns:p14="http://schemas.microsoft.com/office/powerpoint/2010/main" val="362558459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361366A-C53D-4EEC-948F-440CBCAD9715}" type="datetimeFigureOut">
              <a:rPr lang="nl-NL" smtClean="0"/>
              <a:t>18-11-2019</a:t>
            </a:fld>
            <a:endParaRPr lang="nl-NL"/>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065BE959-A39D-4BB4-98AB-355A819AEC16}" type="slidenum">
              <a:rPr lang="nl-NL" smtClean="0"/>
              <a:t>‹nr.›</a:t>
            </a:fld>
            <a:endParaRPr lang="nl-NL"/>
          </a:p>
        </p:txBody>
      </p:sp>
    </p:spTree>
    <p:extLst>
      <p:ext uri="{BB962C8B-B14F-4D97-AF65-F5344CB8AC3E}">
        <p14:creationId xmlns:p14="http://schemas.microsoft.com/office/powerpoint/2010/main" val="3968216331"/>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BF4D6FBD-CB39-4C67-A2F9-197820846CF8}" type="datetimeFigureOut">
              <a:rPr lang="nl-NL" smtClean="0"/>
              <a:t>18-11-2019</a:t>
            </a:fld>
            <a:endParaRPr lang="nl-NL"/>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nl-NL"/>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FADC52E5-88C5-44C4-99CA-8633D565FA64}" type="slidenum">
              <a:rPr lang="nl-NL" smtClean="0"/>
              <a:t>‹nr.›</a:t>
            </a:fld>
            <a:endParaRPr lang="nl-NL"/>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742021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a:blip r:embed="rId19"/>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685800" y="609603"/>
            <a:ext cx="10131423" cy="1456264"/>
          </a:xfrm>
          <a:prstGeom prst="rect">
            <a:avLst/>
          </a:prstGeom>
          <a:noFill/>
          <a:ln>
            <a:noFill/>
          </a:ln>
        </p:spPr>
        <p:txBody>
          <a:bodyPr vert="horz" wrap="square" lIns="91440" tIns="45720" rIns="91440" bIns="45720" anchor="ctr" anchorCtr="0" compatLnSpc="1">
            <a:normAutofit/>
          </a:bodyPr>
          <a:lstStyle/>
          <a:p>
            <a:pPr lvl="0"/>
            <a:r>
              <a:rPr lang="nl-NL"/>
              <a:t>Klik om stijl te bewerken</a:t>
            </a:r>
            <a:endParaRPr lang="en-US"/>
          </a:p>
        </p:txBody>
      </p:sp>
      <p:sp>
        <p:nvSpPr>
          <p:cNvPr id="3" name="Text Placeholder 2"/>
          <p:cNvSpPr txBox="1">
            <a:spLocks noGrp="1"/>
          </p:cNvSpPr>
          <p:nvPr>
            <p:ph type="body" idx="1"/>
          </p:nvPr>
        </p:nvSpPr>
        <p:spPr>
          <a:xfrm>
            <a:off x="685800" y="2142064"/>
            <a:ext cx="10131423" cy="3649132"/>
          </a:xfrm>
          <a:prstGeom prst="rect">
            <a:avLst/>
          </a:prstGeom>
          <a:noFill/>
          <a:ln>
            <a:noFill/>
          </a:ln>
        </p:spPr>
        <p:txBody>
          <a:bodyPr vert="horz" wrap="square" lIns="91440" tIns="45720" rIns="91440" bIns="45720" anchor="ctr" anchorCtr="0" compatLnSpc="1">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txBox="1">
            <a:spLocks noGrp="1"/>
          </p:cNvSpPr>
          <p:nvPr>
            <p:ph type="dt" sz="half" idx="2"/>
          </p:nvPr>
        </p:nvSpPr>
        <p:spPr>
          <a:xfrm>
            <a:off x="8589663" y="5870576"/>
            <a:ext cx="1600200" cy="377820"/>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en-US" sz="1000" b="0" i="0" u="none" strike="noStrike" kern="1200" cap="none" spc="0" baseline="0">
                <a:solidFill>
                  <a:srgbClr val="FFFFFF"/>
                </a:solidFill>
                <a:uFillTx/>
                <a:latin typeface="Calibri"/>
              </a:defRPr>
            </a:lvl1pPr>
          </a:lstStyle>
          <a:p>
            <a:pPr lvl="0"/>
            <a:fld id="{F6FFA48B-62A0-4057-ACA9-DEF9F6DB12E3}" type="datetime1">
              <a:rPr lang="en-US"/>
              <a:pPr lvl="0"/>
              <a:t>11/18/2019</a:t>
            </a:fld>
            <a:endParaRPr lang="en-US"/>
          </a:p>
        </p:txBody>
      </p:sp>
      <p:sp>
        <p:nvSpPr>
          <p:cNvPr id="5" name="Footer Placeholder 4"/>
          <p:cNvSpPr txBox="1">
            <a:spLocks noGrp="1"/>
          </p:cNvSpPr>
          <p:nvPr>
            <p:ph type="ftr" sz="quarter" idx="3"/>
          </p:nvPr>
        </p:nvSpPr>
        <p:spPr>
          <a:xfrm>
            <a:off x="685800" y="5870576"/>
            <a:ext cx="7827657" cy="377820"/>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tabLst/>
              <a:defRPr lang="en-US" sz="1000" b="0" i="0" u="none" strike="noStrike" kern="1200" cap="none" spc="0" baseline="0">
                <a:solidFill>
                  <a:srgbClr val="FFFFFF"/>
                </a:solidFill>
                <a:uFillTx/>
                <a:latin typeface="Calibri"/>
              </a:defRPr>
            </a:lvl1pPr>
          </a:lstStyle>
          <a:p>
            <a:pPr lvl="0"/>
            <a:endParaRPr lang="en-US"/>
          </a:p>
        </p:txBody>
      </p:sp>
      <p:sp>
        <p:nvSpPr>
          <p:cNvPr id="6" name="Slide Number Placeholder 5"/>
          <p:cNvSpPr txBox="1">
            <a:spLocks noGrp="1"/>
          </p:cNvSpPr>
          <p:nvPr>
            <p:ph type="sldNum" sz="quarter" idx="4"/>
          </p:nvPr>
        </p:nvSpPr>
        <p:spPr>
          <a:xfrm>
            <a:off x="10266060" y="5870576"/>
            <a:ext cx="551163" cy="377820"/>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en-US" sz="1000" b="0" i="0" u="none" strike="noStrike" kern="1200" cap="none" spc="0" baseline="0">
                <a:solidFill>
                  <a:srgbClr val="FFFFFF"/>
                </a:solidFill>
                <a:uFillTx/>
                <a:latin typeface="Calibri"/>
              </a:defRPr>
            </a:lvl1pPr>
          </a:lstStyle>
          <a:p>
            <a:pPr lvl="0"/>
            <a:fld id="{7D6CE370-3DEC-404D-A633-5E819CB73C90}" type="slidenum">
              <a:t>‹nr.›</a:t>
            </a:fld>
            <a:endParaRPr lang="en-US"/>
          </a:p>
        </p:txBody>
      </p:sp>
    </p:spTree>
    <p:extLst>
      <p:ext uri="{BB962C8B-B14F-4D97-AF65-F5344CB8AC3E}">
        <p14:creationId xmlns:p14="http://schemas.microsoft.com/office/powerpoint/2010/main" val="241718839"/>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l" defTabSz="457200" rtl="0" fontAlgn="auto" hangingPunct="1">
        <a:lnSpc>
          <a:spcPct val="100000"/>
        </a:lnSpc>
        <a:spcBef>
          <a:spcPts val="0"/>
        </a:spcBef>
        <a:spcAft>
          <a:spcPts val="0"/>
        </a:spcAft>
        <a:buNone/>
        <a:tabLst/>
        <a:defRPr lang="nl-NL" sz="3600" b="0" i="0" u="none" strike="noStrike" kern="1200" cap="all" spc="0" baseline="0">
          <a:solidFill>
            <a:srgbClr val="FFFFFF"/>
          </a:solidFill>
          <a:uFillTx/>
          <a:latin typeface="Calibri Light"/>
        </a:defRPr>
      </a:lvl1pPr>
    </p:titleStyle>
    <p:bodyStyle>
      <a:lvl1pPr marL="285750" marR="0" lvl="0" indent="-285750" algn="l" defTabSz="457200" rtl="0" fontAlgn="auto" hangingPunct="1">
        <a:lnSpc>
          <a:spcPct val="100000"/>
        </a:lnSpc>
        <a:spcBef>
          <a:spcPts val="0"/>
        </a:spcBef>
        <a:spcAft>
          <a:spcPts val="1000"/>
        </a:spcAft>
        <a:buClr>
          <a:srgbClr val="FFFFFF"/>
        </a:buClr>
        <a:buSzPct val="100000"/>
        <a:buFont typeface="Arial"/>
        <a:buChar char="•"/>
        <a:tabLst/>
        <a:defRPr lang="nl-NL" sz="1800" b="0" i="0" u="none" strike="noStrike" kern="1200" cap="none" spc="0" baseline="0">
          <a:solidFill>
            <a:srgbClr val="FFFFFF"/>
          </a:solidFill>
          <a:uFillTx/>
          <a:latin typeface="Calibri"/>
        </a:defRPr>
      </a:lvl1pPr>
      <a:lvl2pPr marL="742950" marR="0" lvl="1" indent="-285750" algn="l" defTabSz="457200" rtl="0" fontAlgn="auto" hangingPunct="1">
        <a:lnSpc>
          <a:spcPct val="100000"/>
        </a:lnSpc>
        <a:spcBef>
          <a:spcPts val="0"/>
        </a:spcBef>
        <a:spcAft>
          <a:spcPts val="1000"/>
        </a:spcAft>
        <a:buClr>
          <a:srgbClr val="FFFFFF"/>
        </a:buClr>
        <a:buSzPct val="100000"/>
        <a:buFont typeface="Arial"/>
        <a:buChar char="•"/>
        <a:tabLst/>
        <a:defRPr lang="nl-NL" sz="1600" b="0" i="0" u="none" strike="noStrike" kern="1200" cap="none" spc="0" baseline="0">
          <a:solidFill>
            <a:srgbClr val="FFFFFF"/>
          </a:solidFill>
          <a:uFillTx/>
          <a:latin typeface="Calibri"/>
        </a:defRPr>
      </a:lvl2pPr>
      <a:lvl3pPr marL="1200150" marR="0" lvl="2" indent="-285750" algn="l" defTabSz="457200" rtl="0" fontAlgn="auto" hangingPunct="1">
        <a:lnSpc>
          <a:spcPct val="100000"/>
        </a:lnSpc>
        <a:spcBef>
          <a:spcPts val="0"/>
        </a:spcBef>
        <a:spcAft>
          <a:spcPts val="1000"/>
        </a:spcAft>
        <a:buClr>
          <a:srgbClr val="FFFFFF"/>
        </a:buClr>
        <a:buSzPct val="100000"/>
        <a:buFont typeface="Arial"/>
        <a:buChar char="•"/>
        <a:tabLst/>
        <a:defRPr lang="nl-NL" sz="1400" b="0" i="0" u="none" strike="noStrike" kern="1200" cap="none" spc="0" baseline="0">
          <a:solidFill>
            <a:srgbClr val="FFFFFF"/>
          </a:solidFill>
          <a:uFillTx/>
          <a:latin typeface="Calibri"/>
        </a:defRPr>
      </a:lvl3pPr>
      <a:lvl4pPr marL="1543050" marR="0" lvl="3" indent="-171450" algn="l" defTabSz="457200" rtl="0" fontAlgn="auto" hangingPunct="1">
        <a:lnSpc>
          <a:spcPct val="100000"/>
        </a:lnSpc>
        <a:spcBef>
          <a:spcPts val="0"/>
        </a:spcBef>
        <a:spcAft>
          <a:spcPts val="1000"/>
        </a:spcAft>
        <a:buClr>
          <a:srgbClr val="FFFFFF"/>
        </a:buClr>
        <a:buSzPct val="100000"/>
        <a:buFont typeface="Arial"/>
        <a:buChar char="•"/>
        <a:tabLst/>
        <a:defRPr lang="nl-NL" sz="1200" b="0" i="0" u="none" strike="noStrike" kern="1200" cap="none" spc="0" baseline="0">
          <a:solidFill>
            <a:srgbClr val="FFFFFF"/>
          </a:solidFill>
          <a:uFillTx/>
          <a:latin typeface="Calibri"/>
        </a:defRPr>
      </a:lvl4pPr>
      <a:lvl5pPr marL="2000250" marR="0" lvl="4" indent="-171450" algn="l" defTabSz="457200" rtl="0" fontAlgn="auto" hangingPunct="1">
        <a:lnSpc>
          <a:spcPct val="100000"/>
        </a:lnSpc>
        <a:spcBef>
          <a:spcPts val="0"/>
        </a:spcBef>
        <a:spcAft>
          <a:spcPts val="1000"/>
        </a:spcAft>
        <a:buClr>
          <a:srgbClr val="FFFFFF"/>
        </a:buClr>
        <a:buSzPct val="100000"/>
        <a:buFont typeface="Arial"/>
        <a:buChar char="•"/>
        <a:tabLst/>
        <a:defRPr lang="nl-NL" sz="1200" b="0" i="0" u="none" strike="noStrike" kern="1200" cap="none" spc="0" baseline="0">
          <a:solidFill>
            <a:srgbClr val="FFFFFF"/>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5244B5A-EF77-4276-86C5-CA38413A7461}" type="datetimeFigureOut">
              <a:rPr lang="nl-NL" smtClean="0"/>
              <a:t>18-11-2019</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C5ED6E74-C1F6-465F-B96E-1D2A6D200594}"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06902255"/>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6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D9A2E1-FE3D-42C1-A472-D84EBD005CFA}"/>
              </a:ext>
            </a:extLst>
          </p:cNvPr>
          <p:cNvSpPr>
            <a:spLocks noGrp="1"/>
          </p:cNvSpPr>
          <p:nvPr>
            <p:ph type="ctrTitle"/>
          </p:nvPr>
        </p:nvSpPr>
        <p:spPr/>
        <p:txBody>
          <a:bodyPr/>
          <a:lstStyle/>
          <a:p>
            <a:r>
              <a:rPr lang="nl-NL" b="1" dirty="0"/>
              <a:t>Schaap </a:t>
            </a:r>
          </a:p>
        </p:txBody>
      </p:sp>
      <p:sp>
        <p:nvSpPr>
          <p:cNvPr id="4" name="Ondertitel 3"/>
          <p:cNvSpPr>
            <a:spLocks noGrp="1"/>
          </p:cNvSpPr>
          <p:nvPr>
            <p:ph type="subTitle" idx="1"/>
          </p:nvPr>
        </p:nvSpPr>
        <p:spPr/>
        <p:txBody>
          <a:bodyPr/>
          <a:lstStyle/>
          <a:p>
            <a:r>
              <a:rPr lang="nl-NL" dirty="0" smtClean="0"/>
              <a:t>Loran</a:t>
            </a:r>
            <a:endParaRPr lang="nl-NL" dirty="0"/>
          </a:p>
        </p:txBody>
      </p:sp>
    </p:spTree>
    <p:extLst>
      <p:ext uri="{BB962C8B-B14F-4D97-AF65-F5344CB8AC3E}">
        <p14:creationId xmlns:p14="http://schemas.microsoft.com/office/powerpoint/2010/main" val="3288771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9FA330-A807-42D1-8E9A-9A111FAE9D32}"/>
              </a:ext>
            </a:extLst>
          </p:cNvPr>
          <p:cNvSpPr>
            <a:spLocks noGrp="1"/>
          </p:cNvSpPr>
          <p:nvPr>
            <p:ph type="title"/>
          </p:nvPr>
        </p:nvSpPr>
        <p:spPr/>
        <p:txBody>
          <a:bodyPr/>
          <a:lstStyle/>
          <a:p>
            <a:r>
              <a:rPr lang="en-GB" dirty="0" err="1"/>
              <a:t>Hoelang</a:t>
            </a:r>
            <a:r>
              <a:rPr lang="en-GB" dirty="0"/>
              <a:t> </a:t>
            </a:r>
            <a:r>
              <a:rPr lang="en-GB" dirty="0" err="1"/>
              <a:t>en</a:t>
            </a:r>
            <a:r>
              <a:rPr lang="en-GB" dirty="0"/>
              <a:t> </a:t>
            </a:r>
            <a:r>
              <a:rPr lang="en-GB" dirty="0" err="1"/>
              <a:t>hoevaak</a:t>
            </a:r>
            <a:r>
              <a:rPr lang="en-GB" dirty="0"/>
              <a:t>?</a:t>
            </a:r>
          </a:p>
        </p:txBody>
      </p:sp>
      <p:sp>
        <p:nvSpPr>
          <p:cNvPr id="3" name="Tijdelijke aanduiding voor inhoud 2">
            <a:extLst>
              <a:ext uri="{FF2B5EF4-FFF2-40B4-BE49-F238E27FC236}">
                <a16:creationId xmlns:a16="http://schemas.microsoft.com/office/drawing/2014/main" id="{24925ED4-272D-457E-BCDE-9E1DAD13EAE1}"/>
              </a:ext>
            </a:extLst>
          </p:cNvPr>
          <p:cNvSpPr>
            <a:spLocks noGrp="1"/>
          </p:cNvSpPr>
          <p:nvPr>
            <p:ph idx="1"/>
          </p:nvPr>
        </p:nvSpPr>
        <p:spPr/>
        <p:txBody>
          <a:bodyPr/>
          <a:lstStyle/>
          <a:p>
            <a:r>
              <a:rPr lang="en-GB" b="1" dirty="0" err="1"/>
              <a:t>Teef</a:t>
            </a:r>
            <a:endParaRPr lang="en-GB" b="1" dirty="0"/>
          </a:p>
          <a:p>
            <a:r>
              <a:rPr lang="en-GB" dirty="0"/>
              <a:t>De </a:t>
            </a:r>
            <a:r>
              <a:rPr lang="en-GB" dirty="0" err="1"/>
              <a:t>loopsheid</a:t>
            </a:r>
            <a:r>
              <a:rPr lang="en-GB" dirty="0"/>
              <a:t> </a:t>
            </a:r>
            <a:r>
              <a:rPr lang="en-GB" dirty="0" err="1"/>
              <a:t>duurt</a:t>
            </a:r>
            <a:r>
              <a:rPr lang="en-GB" dirty="0"/>
              <a:t>  </a:t>
            </a:r>
            <a:r>
              <a:rPr lang="en-GB" dirty="0" err="1"/>
              <a:t>ongeveer</a:t>
            </a:r>
            <a:r>
              <a:rPr lang="en-GB" dirty="0"/>
              <a:t> 3 </a:t>
            </a:r>
            <a:r>
              <a:rPr lang="en-GB" dirty="0" err="1"/>
              <a:t>weken</a:t>
            </a:r>
            <a:endParaRPr lang="en-GB" dirty="0"/>
          </a:p>
          <a:p>
            <a:r>
              <a:rPr lang="en-GB" dirty="0"/>
              <a:t>Ze </a:t>
            </a:r>
            <a:r>
              <a:rPr lang="en-GB" dirty="0" err="1"/>
              <a:t>worden</a:t>
            </a:r>
            <a:r>
              <a:rPr lang="en-GB" dirty="0"/>
              <a:t> </a:t>
            </a:r>
            <a:r>
              <a:rPr lang="en-GB" dirty="0" err="1"/>
              <a:t>ongeveer</a:t>
            </a:r>
            <a:r>
              <a:rPr lang="en-GB" dirty="0"/>
              <a:t> 2 </a:t>
            </a:r>
            <a:r>
              <a:rPr lang="en-GB" dirty="0" err="1"/>
              <a:t>keer</a:t>
            </a:r>
            <a:r>
              <a:rPr lang="en-GB" dirty="0"/>
              <a:t> per </a:t>
            </a:r>
            <a:r>
              <a:rPr lang="en-GB" dirty="0" err="1"/>
              <a:t>jaar</a:t>
            </a:r>
            <a:r>
              <a:rPr lang="en-GB" dirty="0"/>
              <a:t> loops</a:t>
            </a:r>
          </a:p>
          <a:p>
            <a:endParaRPr lang="en-GB" dirty="0"/>
          </a:p>
          <a:p>
            <a:r>
              <a:rPr lang="en-GB" b="1" dirty="0"/>
              <a:t>Reu</a:t>
            </a:r>
          </a:p>
          <a:p>
            <a:r>
              <a:rPr lang="en-GB" dirty="0"/>
              <a:t>Na de </a:t>
            </a:r>
            <a:r>
              <a:rPr lang="en-GB" dirty="0" err="1"/>
              <a:t>eerste</a:t>
            </a:r>
            <a:r>
              <a:rPr lang="en-GB" dirty="0"/>
              <a:t> </a:t>
            </a:r>
            <a:r>
              <a:rPr lang="en-GB" dirty="0" err="1"/>
              <a:t>bronst</a:t>
            </a:r>
            <a:r>
              <a:rPr lang="en-GB" dirty="0"/>
              <a:t> </a:t>
            </a:r>
            <a:r>
              <a:rPr lang="en-GB" dirty="0" err="1"/>
              <a:t>altijd</a:t>
            </a:r>
            <a:endParaRPr lang="en-GB" dirty="0"/>
          </a:p>
          <a:p>
            <a:endParaRPr lang="en-GB" b="1" dirty="0"/>
          </a:p>
          <a:p>
            <a:endParaRPr lang="en-GB" dirty="0"/>
          </a:p>
        </p:txBody>
      </p:sp>
    </p:spTree>
    <p:extLst>
      <p:ext uri="{BB962C8B-B14F-4D97-AF65-F5344CB8AC3E}">
        <p14:creationId xmlns:p14="http://schemas.microsoft.com/office/powerpoint/2010/main" val="2935770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17C87-4422-431E-A758-39D5823647B4}"/>
              </a:ext>
            </a:extLst>
          </p:cNvPr>
          <p:cNvSpPr>
            <a:spLocks noGrp="1"/>
          </p:cNvSpPr>
          <p:nvPr>
            <p:ph type="title"/>
          </p:nvPr>
        </p:nvSpPr>
        <p:spPr/>
        <p:txBody>
          <a:bodyPr/>
          <a:lstStyle/>
          <a:p>
            <a:r>
              <a:rPr lang="en-GB" dirty="0"/>
              <a:t>Hoe </a:t>
            </a:r>
            <a:r>
              <a:rPr lang="en-GB" dirty="0" err="1"/>
              <a:t>kan</a:t>
            </a:r>
            <a:r>
              <a:rPr lang="en-GB" dirty="0"/>
              <a:t> je het </a:t>
            </a:r>
            <a:r>
              <a:rPr lang="en-GB" dirty="0" err="1"/>
              <a:t>zien</a:t>
            </a:r>
            <a:r>
              <a:rPr lang="en-GB" dirty="0"/>
              <a:t> </a:t>
            </a:r>
            <a:r>
              <a:rPr lang="en-GB" dirty="0" err="1"/>
              <a:t>bij</a:t>
            </a:r>
            <a:r>
              <a:rPr lang="en-GB" dirty="0"/>
              <a:t> </a:t>
            </a:r>
            <a:r>
              <a:rPr lang="en-GB" dirty="0" err="1"/>
              <a:t>een</a:t>
            </a:r>
            <a:r>
              <a:rPr lang="en-GB" dirty="0"/>
              <a:t> </a:t>
            </a:r>
            <a:r>
              <a:rPr lang="en-GB" dirty="0" err="1"/>
              <a:t>teef</a:t>
            </a:r>
            <a:r>
              <a:rPr lang="en-GB" dirty="0"/>
              <a:t>?</a:t>
            </a:r>
          </a:p>
        </p:txBody>
      </p:sp>
      <p:sp>
        <p:nvSpPr>
          <p:cNvPr id="3" name="Tijdelijke aanduiding voor inhoud 2">
            <a:extLst>
              <a:ext uri="{FF2B5EF4-FFF2-40B4-BE49-F238E27FC236}">
                <a16:creationId xmlns:a16="http://schemas.microsoft.com/office/drawing/2014/main" id="{AECD6CBF-EA9D-45E2-81C3-70097D77A227}"/>
              </a:ext>
            </a:extLst>
          </p:cNvPr>
          <p:cNvSpPr>
            <a:spLocks noGrp="1"/>
          </p:cNvSpPr>
          <p:nvPr>
            <p:ph idx="1"/>
          </p:nvPr>
        </p:nvSpPr>
        <p:spPr/>
        <p:txBody>
          <a:bodyPr>
            <a:normAutofit lnSpcReduction="10000"/>
          </a:bodyPr>
          <a:lstStyle/>
          <a:p>
            <a:r>
              <a:rPr lang="en-GB" b="1" dirty="0" err="1"/>
              <a:t>Uiterlijke</a:t>
            </a:r>
            <a:r>
              <a:rPr lang="en-GB" b="1" dirty="0"/>
              <a:t> </a:t>
            </a:r>
            <a:r>
              <a:rPr lang="en-GB" b="1" dirty="0" err="1"/>
              <a:t>kenmerken</a:t>
            </a:r>
            <a:endParaRPr lang="en-GB" b="1" dirty="0"/>
          </a:p>
          <a:p>
            <a:r>
              <a:rPr lang="en-GB" dirty="0" err="1"/>
              <a:t>Gezwollen</a:t>
            </a:r>
            <a:r>
              <a:rPr lang="en-GB" dirty="0"/>
              <a:t> vulva</a:t>
            </a:r>
          </a:p>
          <a:p>
            <a:r>
              <a:rPr lang="en-GB" dirty="0" err="1"/>
              <a:t>Bloedverlies</a:t>
            </a:r>
            <a:endParaRPr lang="en-GB" dirty="0"/>
          </a:p>
          <a:p>
            <a:r>
              <a:rPr lang="en-GB" dirty="0" err="1"/>
              <a:t>Vaker</a:t>
            </a:r>
            <a:r>
              <a:rPr lang="en-GB" dirty="0"/>
              <a:t> </a:t>
            </a:r>
            <a:r>
              <a:rPr lang="en-GB" dirty="0" err="1"/>
              <a:t>plassen</a:t>
            </a:r>
            <a:r>
              <a:rPr lang="en-GB" dirty="0"/>
              <a:t> om </a:t>
            </a:r>
            <a:r>
              <a:rPr lang="en-GB" dirty="0" err="1"/>
              <a:t>geur</a:t>
            </a:r>
            <a:r>
              <a:rPr lang="en-GB" dirty="0"/>
              <a:t> </a:t>
            </a:r>
            <a:r>
              <a:rPr lang="en-GB" dirty="0" err="1"/>
              <a:t>te</a:t>
            </a:r>
            <a:r>
              <a:rPr lang="en-GB" dirty="0"/>
              <a:t> </a:t>
            </a:r>
            <a:r>
              <a:rPr lang="en-GB" dirty="0" err="1"/>
              <a:t>verspreiden</a:t>
            </a:r>
            <a:endParaRPr lang="en-GB" dirty="0"/>
          </a:p>
          <a:p>
            <a:r>
              <a:rPr lang="en-GB" b="1" dirty="0" err="1"/>
              <a:t>Gedrag</a:t>
            </a:r>
            <a:endParaRPr lang="en-GB" b="1" dirty="0"/>
          </a:p>
          <a:p>
            <a:r>
              <a:rPr lang="en-GB" dirty="0" err="1"/>
              <a:t>Afgeleid</a:t>
            </a:r>
            <a:endParaRPr lang="en-GB" dirty="0"/>
          </a:p>
          <a:p>
            <a:r>
              <a:rPr lang="en-GB" dirty="0" err="1"/>
              <a:t>Onrustig</a:t>
            </a:r>
            <a:endParaRPr lang="en-GB" dirty="0"/>
          </a:p>
          <a:p>
            <a:r>
              <a:rPr lang="en-GB" dirty="0" err="1"/>
              <a:t>Humeurig</a:t>
            </a:r>
            <a:endParaRPr lang="en-GB" dirty="0"/>
          </a:p>
          <a:p>
            <a:r>
              <a:rPr lang="en-GB" dirty="0"/>
              <a:t>Ze </a:t>
            </a:r>
            <a:r>
              <a:rPr lang="en-GB" dirty="0" err="1"/>
              <a:t>krijgt</a:t>
            </a:r>
            <a:r>
              <a:rPr lang="en-GB" dirty="0"/>
              <a:t> </a:t>
            </a:r>
            <a:r>
              <a:rPr lang="en-GB" dirty="0" err="1"/>
              <a:t>veel</a:t>
            </a:r>
            <a:r>
              <a:rPr lang="en-GB" dirty="0"/>
              <a:t> </a:t>
            </a:r>
            <a:r>
              <a:rPr lang="en-GB" dirty="0" err="1"/>
              <a:t>aandacht</a:t>
            </a:r>
            <a:r>
              <a:rPr lang="en-GB" dirty="0"/>
              <a:t> van </a:t>
            </a:r>
            <a:r>
              <a:rPr lang="en-GB" dirty="0" err="1"/>
              <a:t>reutjes</a:t>
            </a:r>
            <a:endParaRPr lang="en-GB" dirty="0"/>
          </a:p>
          <a:p>
            <a:endParaRPr lang="en-GB" dirty="0"/>
          </a:p>
        </p:txBody>
      </p:sp>
    </p:spTree>
    <p:extLst>
      <p:ext uri="{BB962C8B-B14F-4D97-AF65-F5344CB8AC3E}">
        <p14:creationId xmlns:p14="http://schemas.microsoft.com/office/powerpoint/2010/main" val="1465231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74A0C9-4ABA-4815-939E-81844DF4AF2F}"/>
              </a:ext>
            </a:extLst>
          </p:cNvPr>
          <p:cNvSpPr>
            <a:spLocks noGrp="1"/>
          </p:cNvSpPr>
          <p:nvPr>
            <p:ph type="title"/>
          </p:nvPr>
        </p:nvSpPr>
        <p:spPr/>
        <p:txBody>
          <a:bodyPr/>
          <a:lstStyle/>
          <a:p>
            <a:r>
              <a:rPr lang="en-GB" dirty="0"/>
              <a:t>Hoe </a:t>
            </a:r>
            <a:r>
              <a:rPr lang="en-GB" dirty="0" err="1"/>
              <a:t>kan</a:t>
            </a:r>
            <a:r>
              <a:rPr lang="en-GB" dirty="0"/>
              <a:t> je het </a:t>
            </a:r>
            <a:r>
              <a:rPr lang="en-GB" dirty="0" err="1"/>
              <a:t>zien</a:t>
            </a:r>
            <a:r>
              <a:rPr lang="en-GB" dirty="0"/>
              <a:t> </a:t>
            </a:r>
            <a:r>
              <a:rPr lang="en-GB" dirty="0" err="1"/>
              <a:t>bij</a:t>
            </a:r>
            <a:r>
              <a:rPr lang="en-GB" dirty="0"/>
              <a:t> </a:t>
            </a:r>
            <a:r>
              <a:rPr lang="en-GB" dirty="0" err="1"/>
              <a:t>een</a:t>
            </a:r>
            <a:r>
              <a:rPr lang="en-GB" dirty="0"/>
              <a:t> </a:t>
            </a:r>
            <a:r>
              <a:rPr lang="en-GB" dirty="0" err="1"/>
              <a:t>reu</a:t>
            </a:r>
            <a:r>
              <a:rPr lang="en-GB" dirty="0"/>
              <a:t>?</a:t>
            </a:r>
          </a:p>
        </p:txBody>
      </p:sp>
      <p:sp>
        <p:nvSpPr>
          <p:cNvPr id="3" name="Tijdelijke aanduiding voor inhoud 2">
            <a:extLst>
              <a:ext uri="{FF2B5EF4-FFF2-40B4-BE49-F238E27FC236}">
                <a16:creationId xmlns:a16="http://schemas.microsoft.com/office/drawing/2014/main" id="{2F3AF5F6-8586-4A94-A31C-3DEFBBA40651}"/>
              </a:ext>
            </a:extLst>
          </p:cNvPr>
          <p:cNvSpPr>
            <a:spLocks noGrp="1"/>
          </p:cNvSpPr>
          <p:nvPr>
            <p:ph idx="1"/>
          </p:nvPr>
        </p:nvSpPr>
        <p:spPr/>
        <p:txBody>
          <a:bodyPr/>
          <a:lstStyle/>
          <a:p>
            <a:r>
              <a:rPr lang="en-GB" b="1" dirty="0" err="1"/>
              <a:t>Uiterlijke</a:t>
            </a:r>
            <a:r>
              <a:rPr lang="en-GB" b="1" dirty="0"/>
              <a:t> </a:t>
            </a:r>
            <a:r>
              <a:rPr lang="en-GB" b="1" dirty="0" err="1"/>
              <a:t>kenmerken</a:t>
            </a:r>
            <a:endParaRPr lang="en-GB" b="1" dirty="0"/>
          </a:p>
          <a:p>
            <a:r>
              <a:rPr lang="en-GB" dirty="0" err="1"/>
              <a:t>Poot</a:t>
            </a:r>
            <a:r>
              <a:rPr lang="en-GB" dirty="0"/>
              <a:t> </a:t>
            </a:r>
            <a:r>
              <a:rPr lang="en-GB" dirty="0" err="1"/>
              <a:t>heffen</a:t>
            </a:r>
            <a:r>
              <a:rPr lang="en-GB" dirty="0"/>
              <a:t> </a:t>
            </a:r>
            <a:r>
              <a:rPr lang="en-GB" dirty="0" err="1"/>
              <a:t>tijdens</a:t>
            </a:r>
            <a:r>
              <a:rPr lang="en-GB" dirty="0"/>
              <a:t> het </a:t>
            </a:r>
            <a:r>
              <a:rPr lang="en-GB" dirty="0" err="1"/>
              <a:t>plassen</a:t>
            </a:r>
            <a:endParaRPr lang="en-GB" dirty="0"/>
          </a:p>
          <a:p>
            <a:r>
              <a:rPr lang="en-GB" dirty="0" err="1"/>
              <a:t>Rijen</a:t>
            </a:r>
            <a:r>
              <a:rPr lang="en-GB" dirty="0"/>
              <a:t> op </a:t>
            </a:r>
            <a:r>
              <a:rPr lang="en-GB" dirty="0" err="1"/>
              <a:t>mensen</a:t>
            </a:r>
            <a:r>
              <a:rPr lang="en-GB" dirty="0"/>
              <a:t> of </a:t>
            </a:r>
            <a:r>
              <a:rPr lang="en-GB" dirty="0" err="1"/>
              <a:t>andere</a:t>
            </a:r>
            <a:r>
              <a:rPr lang="en-GB" dirty="0"/>
              <a:t> </a:t>
            </a:r>
            <a:r>
              <a:rPr lang="en-GB" dirty="0" err="1"/>
              <a:t>voorwerpen</a:t>
            </a:r>
            <a:endParaRPr lang="en-GB" dirty="0"/>
          </a:p>
          <a:p>
            <a:r>
              <a:rPr lang="en-GB" dirty="0" err="1"/>
              <a:t>Naar</a:t>
            </a:r>
            <a:r>
              <a:rPr lang="en-GB" dirty="0"/>
              <a:t> </a:t>
            </a:r>
            <a:r>
              <a:rPr lang="en-GB" dirty="0" err="1"/>
              <a:t>teefjes</a:t>
            </a:r>
            <a:r>
              <a:rPr lang="en-GB" dirty="0"/>
              <a:t> </a:t>
            </a:r>
            <a:r>
              <a:rPr lang="en-GB" dirty="0" err="1"/>
              <a:t>willen</a:t>
            </a:r>
            <a:endParaRPr lang="en-GB" dirty="0"/>
          </a:p>
          <a:p>
            <a:endParaRPr lang="en-GB" dirty="0"/>
          </a:p>
          <a:p>
            <a:endParaRPr lang="en-GB" dirty="0"/>
          </a:p>
        </p:txBody>
      </p:sp>
    </p:spTree>
    <p:extLst>
      <p:ext uri="{BB962C8B-B14F-4D97-AF65-F5344CB8AC3E}">
        <p14:creationId xmlns:p14="http://schemas.microsoft.com/office/powerpoint/2010/main" val="2227462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6B4824-766E-4DFF-BB2E-E2A330EED1C0}"/>
              </a:ext>
            </a:extLst>
          </p:cNvPr>
          <p:cNvSpPr>
            <a:spLocks noGrp="1"/>
          </p:cNvSpPr>
          <p:nvPr>
            <p:ph type="ctrTitle"/>
          </p:nvPr>
        </p:nvSpPr>
        <p:spPr/>
        <p:txBody>
          <a:bodyPr/>
          <a:lstStyle/>
          <a:p>
            <a:r>
              <a:rPr lang="nl-NL" dirty="0"/>
              <a:t>Bronst poes</a:t>
            </a:r>
          </a:p>
        </p:txBody>
      </p:sp>
      <p:sp>
        <p:nvSpPr>
          <p:cNvPr id="3" name="Ondertitel 2">
            <a:extLst>
              <a:ext uri="{FF2B5EF4-FFF2-40B4-BE49-F238E27FC236}">
                <a16:creationId xmlns:a16="http://schemas.microsoft.com/office/drawing/2014/main" id="{98A066EB-2B05-4110-BC0E-40B96BE5CBFC}"/>
              </a:ext>
            </a:extLst>
          </p:cNvPr>
          <p:cNvSpPr>
            <a:spLocks noGrp="1"/>
          </p:cNvSpPr>
          <p:nvPr>
            <p:ph type="subTitle" idx="1"/>
          </p:nvPr>
        </p:nvSpPr>
        <p:spPr/>
        <p:txBody>
          <a:bodyPr/>
          <a:lstStyle/>
          <a:p>
            <a:r>
              <a:rPr lang="nl-NL" dirty="0"/>
              <a:t>Janna Willemsen</a:t>
            </a:r>
          </a:p>
        </p:txBody>
      </p:sp>
    </p:spTree>
    <p:extLst>
      <p:ext uri="{BB962C8B-B14F-4D97-AF65-F5344CB8AC3E}">
        <p14:creationId xmlns:p14="http://schemas.microsoft.com/office/powerpoint/2010/main" val="1778461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AABCD9-9601-49C4-9F24-5927914BE108}"/>
              </a:ext>
            </a:extLst>
          </p:cNvPr>
          <p:cNvSpPr>
            <a:spLocks noGrp="1"/>
          </p:cNvSpPr>
          <p:nvPr>
            <p:ph type="title"/>
          </p:nvPr>
        </p:nvSpPr>
        <p:spPr/>
        <p:txBody>
          <a:bodyPr/>
          <a:lstStyle/>
          <a:p>
            <a:r>
              <a:rPr lang="nl-NL" dirty="0"/>
              <a:t>Wanneer </a:t>
            </a:r>
          </a:p>
        </p:txBody>
      </p:sp>
      <p:sp>
        <p:nvSpPr>
          <p:cNvPr id="3" name="Tijdelijke aanduiding voor inhoud 2">
            <a:extLst>
              <a:ext uri="{FF2B5EF4-FFF2-40B4-BE49-F238E27FC236}">
                <a16:creationId xmlns:a16="http://schemas.microsoft.com/office/drawing/2014/main" id="{AF06C5AB-2F62-4F13-9976-850BA2E3A236}"/>
              </a:ext>
            </a:extLst>
          </p:cNvPr>
          <p:cNvSpPr>
            <a:spLocks noGrp="1"/>
          </p:cNvSpPr>
          <p:nvPr>
            <p:ph idx="1"/>
          </p:nvPr>
        </p:nvSpPr>
        <p:spPr/>
        <p:txBody>
          <a:bodyPr>
            <a:normAutofit/>
          </a:bodyPr>
          <a:lstStyle/>
          <a:p>
            <a:r>
              <a:rPr lang="nl-NL" dirty="0"/>
              <a:t>Beginnen seksueel gedrag te vertonen bij een leeftijd van 3-18 maanden, afhankelijk van ras, jaargetijde en wat ze eten</a:t>
            </a:r>
          </a:p>
          <a:p>
            <a:r>
              <a:rPr lang="nl-NL" dirty="0"/>
              <a:t>Kat is volledig volgroeid op een leeftijd van 3 jaar</a:t>
            </a:r>
          </a:p>
          <a:p>
            <a:endParaRPr lang="nl-NL" dirty="0"/>
          </a:p>
          <a:p>
            <a:pPr marL="0" indent="0">
              <a:buNone/>
            </a:pPr>
            <a:endParaRPr lang="nl-NL" dirty="0"/>
          </a:p>
          <a:p>
            <a:pPr marL="0" indent="0">
              <a:buNone/>
            </a:pPr>
            <a:endParaRPr lang="nl-NL" dirty="0"/>
          </a:p>
          <a:p>
            <a:endParaRPr lang="nl-NL" dirty="0"/>
          </a:p>
          <a:p>
            <a:pPr marL="0" indent="0">
              <a:buNone/>
            </a:pPr>
            <a:endParaRPr lang="nl-NL" dirty="0"/>
          </a:p>
        </p:txBody>
      </p:sp>
    </p:spTree>
    <p:extLst>
      <p:ext uri="{BB962C8B-B14F-4D97-AF65-F5344CB8AC3E}">
        <p14:creationId xmlns:p14="http://schemas.microsoft.com/office/powerpoint/2010/main" val="828582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C363AD-D950-49A6-B297-A971D3925E7A}"/>
              </a:ext>
            </a:extLst>
          </p:cNvPr>
          <p:cNvSpPr>
            <a:spLocks noGrp="1"/>
          </p:cNvSpPr>
          <p:nvPr>
            <p:ph type="title"/>
          </p:nvPr>
        </p:nvSpPr>
        <p:spPr/>
        <p:txBody>
          <a:bodyPr/>
          <a:lstStyle/>
          <a:p>
            <a:r>
              <a:rPr lang="nl-NL" dirty="0"/>
              <a:t>Wanneer (poezen)</a:t>
            </a:r>
          </a:p>
        </p:txBody>
      </p:sp>
      <p:sp>
        <p:nvSpPr>
          <p:cNvPr id="3" name="Tijdelijke aanduiding voor inhoud 2">
            <a:extLst>
              <a:ext uri="{FF2B5EF4-FFF2-40B4-BE49-F238E27FC236}">
                <a16:creationId xmlns:a16="http://schemas.microsoft.com/office/drawing/2014/main" id="{422C3DA3-3CCC-46C3-A1E0-06523B5567B3}"/>
              </a:ext>
            </a:extLst>
          </p:cNvPr>
          <p:cNvSpPr>
            <a:spLocks noGrp="1"/>
          </p:cNvSpPr>
          <p:nvPr>
            <p:ph idx="1"/>
          </p:nvPr>
        </p:nvSpPr>
        <p:spPr/>
        <p:txBody>
          <a:bodyPr/>
          <a:lstStyle/>
          <a:p>
            <a:r>
              <a:rPr lang="nl-NL" dirty="0"/>
              <a:t>Poezen kunnen zich meerdere keren per jaar voortplanten. Poezen zijn meestal seksueel actief in de periode van einde winter tot vroeg in de lente, en weer laat in de lente tot vroeg in de zomer. </a:t>
            </a:r>
          </a:p>
          <a:p>
            <a:r>
              <a:rPr lang="nl-NL" dirty="0"/>
              <a:t>De cyclus duurt ongeveer 3 weken en heeft 2 verschillende fases.</a:t>
            </a:r>
          </a:p>
          <a:p>
            <a:pPr lvl="1"/>
            <a:r>
              <a:rPr lang="nl-NL" dirty="0"/>
              <a:t>In de eerste fase (ongeveer 10 dagen) worden er sekshormonen geproduceerd waardoor de poes aantrekkelijk is voor de kater. </a:t>
            </a:r>
          </a:p>
          <a:p>
            <a:pPr lvl="1"/>
            <a:r>
              <a:rPr lang="nl-NL" dirty="0"/>
              <a:t>In de tweede fase is de poes tijdelijk onvruchtbaar en bereidt het lichaam zich voor op de tweede voortplantingscyclus. </a:t>
            </a:r>
          </a:p>
          <a:p>
            <a:pPr marL="0" indent="0">
              <a:buNone/>
            </a:pPr>
            <a:endParaRPr lang="nl-NL" dirty="0"/>
          </a:p>
        </p:txBody>
      </p:sp>
    </p:spTree>
    <p:extLst>
      <p:ext uri="{BB962C8B-B14F-4D97-AF65-F5344CB8AC3E}">
        <p14:creationId xmlns:p14="http://schemas.microsoft.com/office/powerpoint/2010/main" val="465847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B5B430-8C85-4AD6-8E5C-1A9911D8C3E8}"/>
              </a:ext>
            </a:extLst>
          </p:cNvPr>
          <p:cNvSpPr>
            <a:spLocks noGrp="1"/>
          </p:cNvSpPr>
          <p:nvPr>
            <p:ph type="title"/>
          </p:nvPr>
        </p:nvSpPr>
        <p:spPr/>
        <p:txBody>
          <a:bodyPr/>
          <a:lstStyle/>
          <a:p>
            <a:r>
              <a:rPr lang="nl-NL" dirty="0"/>
              <a:t>Wanneer (katers)</a:t>
            </a:r>
          </a:p>
        </p:txBody>
      </p:sp>
      <p:sp>
        <p:nvSpPr>
          <p:cNvPr id="3" name="Tijdelijke aanduiding voor inhoud 2">
            <a:extLst>
              <a:ext uri="{FF2B5EF4-FFF2-40B4-BE49-F238E27FC236}">
                <a16:creationId xmlns:a16="http://schemas.microsoft.com/office/drawing/2014/main" id="{03F1A28E-9EE8-402C-A8F3-2E81E0F62021}"/>
              </a:ext>
            </a:extLst>
          </p:cNvPr>
          <p:cNvSpPr>
            <a:spLocks noGrp="1"/>
          </p:cNvSpPr>
          <p:nvPr>
            <p:ph idx="1"/>
          </p:nvPr>
        </p:nvSpPr>
        <p:spPr/>
        <p:txBody>
          <a:bodyPr/>
          <a:lstStyle/>
          <a:p>
            <a:r>
              <a:rPr lang="nl-NL" dirty="0"/>
              <a:t>Katers worden in het voorjaar bronstig, in verloop van tijd wordt de seksuele activiteit minder tot in de herfst.</a:t>
            </a:r>
          </a:p>
          <a:p>
            <a:endParaRPr lang="nl-NL" dirty="0"/>
          </a:p>
          <a:p>
            <a:r>
              <a:rPr lang="nl-NL" dirty="0"/>
              <a:t>Er is niet bekend of de kat vanuit nature rond deze tijd bronstig is of dat dit afhangt van de hormonen van de poezen. </a:t>
            </a:r>
          </a:p>
          <a:p>
            <a:pPr marL="0" indent="0">
              <a:buNone/>
            </a:pPr>
            <a:endParaRPr lang="nl-NL" dirty="0"/>
          </a:p>
        </p:txBody>
      </p:sp>
    </p:spTree>
    <p:extLst>
      <p:ext uri="{BB962C8B-B14F-4D97-AF65-F5344CB8AC3E}">
        <p14:creationId xmlns:p14="http://schemas.microsoft.com/office/powerpoint/2010/main" val="217901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9D71F0-8200-47D0-AA8C-02BA635D30EB}"/>
              </a:ext>
            </a:extLst>
          </p:cNvPr>
          <p:cNvSpPr>
            <a:spLocks noGrp="1"/>
          </p:cNvSpPr>
          <p:nvPr>
            <p:ph type="title"/>
          </p:nvPr>
        </p:nvSpPr>
        <p:spPr/>
        <p:txBody>
          <a:bodyPr/>
          <a:lstStyle/>
          <a:p>
            <a:r>
              <a:rPr lang="nl-NL" dirty="0"/>
              <a:t>Hoe kan je het zien (poezen)</a:t>
            </a:r>
          </a:p>
        </p:txBody>
      </p:sp>
      <p:sp>
        <p:nvSpPr>
          <p:cNvPr id="3" name="Tijdelijke aanduiding voor inhoud 2">
            <a:extLst>
              <a:ext uri="{FF2B5EF4-FFF2-40B4-BE49-F238E27FC236}">
                <a16:creationId xmlns:a16="http://schemas.microsoft.com/office/drawing/2014/main" id="{2951D4A7-B1FA-40BB-BCB4-5D815A54E758}"/>
              </a:ext>
            </a:extLst>
          </p:cNvPr>
          <p:cNvSpPr>
            <a:spLocks noGrp="1"/>
          </p:cNvSpPr>
          <p:nvPr>
            <p:ph idx="1"/>
          </p:nvPr>
        </p:nvSpPr>
        <p:spPr/>
        <p:txBody>
          <a:bodyPr/>
          <a:lstStyle/>
          <a:p>
            <a:pPr marL="0" indent="0">
              <a:buNone/>
            </a:pPr>
            <a:r>
              <a:rPr lang="nl-NL" dirty="0"/>
              <a:t> </a:t>
            </a:r>
          </a:p>
          <a:p>
            <a:pPr lvl="1"/>
            <a:r>
              <a:rPr lang="nl-NL" dirty="0"/>
              <a:t>Lopen rusteloos</a:t>
            </a:r>
          </a:p>
          <a:p>
            <a:pPr lvl="1"/>
            <a:r>
              <a:rPr lang="nl-NL" dirty="0"/>
              <a:t>Verminderde eetlust</a:t>
            </a:r>
          </a:p>
          <a:p>
            <a:pPr lvl="1"/>
            <a:r>
              <a:rPr lang="nl-NL" dirty="0"/>
              <a:t>Vaak plassen</a:t>
            </a:r>
          </a:p>
          <a:p>
            <a:pPr lvl="1"/>
            <a:r>
              <a:rPr lang="nl-NL" dirty="0"/>
              <a:t>Maakt veel lawaai</a:t>
            </a:r>
          </a:p>
          <a:p>
            <a:pPr lvl="1"/>
            <a:r>
              <a:rPr lang="nl-NL" dirty="0"/>
              <a:t>Aanhankelijk</a:t>
            </a:r>
          </a:p>
          <a:p>
            <a:pPr lvl="1"/>
            <a:r>
              <a:rPr lang="nl-NL" dirty="0"/>
              <a:t>Strijkt langs voorwerpen, muren, deuren en mensen</a:t>
            </a:r>
          </a:p>
          <a:p>
            <a:pPr lvl="1"/>
            <a:r>
              <a:rPr lang="nl-NL" dirty="0"/>
              <a:t>Bij aanraking gaat ze in de hurkhouding</a:t>
            </a:r>
          </a:p>
          <a:p>
            <a:pPr lvl="1"/>
            <a:r>
              <a:rPr lang="nl-NL" dirty="0"/>
              <a:t>Rollen over de vloer</a:t>
            </a:r>
          </a:p>
        </p:txBody>
      </p:sp>
    </p:spTree>
    <p:extLst>
      <p:ext uri="{BB962C8B-B14F-4D97-AF65-F5344CB8AC3E}">
        <p14:creationId xmlns:p14="http://schemas.microsoft.com/office/powerpoint/2010/main" val="4288466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A660CA-F1FB-4434-886C-676847D2D620}"/>
              </a:ext>
            </a:extLst>
          </p:cNvPr>
          <p:cNvSpPr>
            <a:spLocks noGrp="1"/>
          </p:cNvSpPr>
          <p:nvPr>
            <p:ph type="title"/>
          </p:nvPr>
        </p:nvSpPr>
        <p:spPr/>
        <p:txBody>
          <a:bodyPr/>
          <a:lstStyle/>
          <a:p>
            <a:r>
              <a:rPr lang="nl-NL" dirty="0"/>
              <a:t>Hoe kan je het zien (kater)</a:t>
            </a:r>
          </a:p>
        </p:txBody>
      </p:sp>
      <p:sp>
        <p:nvSpPr>
          <p:cNvPr id="3" name="Tijdelijke aanduiding voor inhoud 2">
            <a:extLst>
              <a:ext uri="{FF2B5EF4-FFF2-40B4-BE49-F238E27FC236}">
                <a16:creationId xmlns:a16="http://schemas.microsoft.com/office/drawing/2014/main" id="{D143664D-964B-42B6-B365-B032918193C6}"/>
              </a:ext>
            </a:extLst>
          </p:cNvPr>
          <p:cNvSpPr>
            <a:spLocks noGrp="1"/>
          </p:cNvSpPr>
          <p:nvPr>
            <p:ph idx="1"/>
          </p:nvPr>
        </p:nvSpPr>
        <p:spPr/>
        <p:txBody>
          <a:bodyPr/>
          <a:lstStyle/>
          <a:p>
            <a:r>
              <a:rPr lang="nl-NL" dirty="0"/>
              <a:t>Soms agressief gedrag naar andere katers</a:t>
            </a:r>
          </a:p>
          <a:p>
            <a:r>
              <a:rPr lang="nl-NL" dirty="0"/>
              <a:t>Ruiken aan de poes</a:t>
            </a:r>
          </a:p>
          <a:p>
            <a:r>
              <a:rPr lang="nl-NL" dirty="0"/>
              <a:t>Sproeien</a:t>
            </a:r>
          </a:p>
          <a:p>
            <a:pPr marL="0" indent="0">
              <a:buNone/>
            </a:pPr>
            <a:endParaRPr lang="nl-NL" dirty="0"/>
          </a:p>
        </p:txBody>
      </p:sp>
    </p:spTree>
    <p:extLst>
      <p:ext uri="{BB962C8B-B14F-4D97-AF65-F5344CB8AC3E}">
        <p14:creationId xmlns:p14="http://schemas.microsoft.com/office/powerpoint/2010/main" val="1358248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B58E2-CD86-404C-B586-408E380F75E7}"/>
              </a:ext>
            </a:extLst>
          </p:cNvPr>
          <p:cNvSpPr>
            <a:spLocks noGrp="1"/>
          </p:cNvSpPr>
          <p:nvPr>
            <p:ph type="ctrTitle"/>
          </p:nvPr>
        </p:nvSpPr>
        <p:spPr/>
        <p:txBody>
          <a:bodyPr/>
          <a:lstStyle/>
          <a:p>
            <a:r>
              <a:rPr lang="nl-NL" dirty="0"/>
              <a:t>Het varken</a:t>
            </a:r>
          </a:p>
        </p:txBody>
      </p:sp>
      <p:sp>
        <p:nvSpPr>
          <p:cNvPr id="3" name="Ondertitel 2">
            <a:extLst>
              <a:ext uri="{FF2B5EF4-FFF2-40B4-BE49-F238E27FC236}">
                <a16:creationId xmlns:a16="http://schemas.microsoft.com/office/drawing/2014/main" id="{0D7EF2C1-81E5-4BDC-A627-D54832FF54FA}"/>
              </a:ext>
            </a:extLst>
          </p:cNvPr>
          <p:cNvSpPr>
            <a:spLocks noGrp="1"/>
          </p:cNvSpPr>
          <p:nvPr>
            <p:ph type="subTitle" idx="1"/>
          </p:nvPr>
        </p:nvSpPr>
        <p:spPr/>
        <p:txBody>
          <a:bodyPr/>
          <a:lstStyle/>
          <a:p>
            <a:r>
              <a:rPr lang="nl-NL" dirty="0"/>
              <a:t>Gemaakt door: Berdienke te Lindert</a:t>
            </a:r>
          </a:p>
        </p:txBody>
      </p:sp>
    </p:spTree>
    <p:extLst>
      <p:ext uri="{BB962C8B-B14F-4D97-AF65-F5344CB8AC3E}">
        <p14:creationId xmlns:p14="http://schemas.microsoft.com/office/powerpoint/2010/main" val="4025447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1ECD2D-97BD-4010-9D08-29DBC394CC2E}"/>
              </a:ext>
            </a:extLst>
          </p:cNvPr>
          <p:cNvSpPr>
            <a:spLocks noGrp="1"/>
          </p:cNvSpPr>
          <p:nvPr>
            <p:ph type="title"/>
          </p:nvPr>
        </p:nvSpPr>
        <p:spPr/>
        <p:txBody>
          <a:bodyPr/>
          <a:lstStyle/>
          <a:p>
            <a:r>
              <a:rPr lang="nl-NL" b="1" dirty="0"/>
              <a:t>Geslachtsrijp </a:t>
            </a:r>
          </a:p>
        </p:txBody>
      </p:sp>
      <p:sp>
        <p:nvSpPr>
          <p:cNvPr id="3" name="Tijdelijke aanduiding voor inhoud 2">
            <a:extLst>
              <a:ext uri="{FF2B5EF4-FFF2-40B4-BE49-F238E27FC236}">
                <a16:creationId xmlns:a16="http://schemas.microsoft.com/office/drawing/2014/main" id="{E9B04560-1BAA-43CE-AA9F-5897CCB660F7}"/>
              </a:ext>
            </a:extLst>
          </p:cNvPr>
          <p:cNvSpPr>
            <a:spLocks noGrp="1"/>
          </p:cNvSpPr>
          <p:nvPr>
            <p:ph idx="1"/>
          </p:nvPr>
        </p:nvSpPr>
        <p:spPr/>
        <p:txBody>
          <a:bodyPr/>
          <a:lstStyle/>
          <a:p>
            <a:r>
              <a:rPr lang="nl-NL" dirty="0"/>
              <a:t>Ooien zijn geslachtsrijp vanaf 5 a 6 maanden </a:t>
            </a:r>
          </a:p>
          <a:p>
            <a:r>
              <a:rPr lang="nl-NL" dirty="0"/>
              <a:t>Rammen zijn vruchtbaar vanaf 4 a 5 maanden</a:t>
            </a:r>
          </a:p>
        </p:txBody>
      </p:sp>
    </p:spTree>
    <p:extLst>
      <p:ext uri="{BB962C8B-B14F-4D97-AF65-F5344CB8AC3E}">
        <p14:creationId xmlns:p14="http://schemas.microsoft.com/office/powerpoint/2010/main" val="1324020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DB1542-89DD-4B0C-986D-4D2037DAE1CE}"/>
              </a:ext>
            </a:extLst>
          </p:cNvPr>
          <p:cNvSpPr>
            <a:spLocks noGrp="1"/>
          </p:cNvSpPr>
          <p:nvPr>
            <p:ph type="title"/>
          </p:nvPr>
        </p:nvSpPr>
        <p:spPr/>
        <p:txBody>
          <a:bodyPr/>
          <a:lstStyle/>
          <a:p>
            <a:r>
              <a:rPr lang="nl-NL"/>
              <a:t>De bronstcyclus </a:t>
            </a:r>
            <a:endParaRPr lang="nl-NL" dirty="0"/>
          </a:p>
        </p:txBody>
      </p:sp>
      <p:sp>
        <p:nvSpPr>
          <p:cNvPr id="3" name="Tijdelijke aanduiding voor inhoud 2">
            <a:extLst>
              <a:ext uri="{FF2B5EF4-FFF2-40B4-BE49-F238E27FC236}">
                <a16:creationId xmlns:a16="http://schemas.microsoft.com/office/drawing/2014/main" id="{E2640E9C-E92D-4FF9-AB98-6CCE847812D3}"/>
              </a:ext>
            </a:extLst>
          </p:cNvPr>
          <p:cNvSpPr>
            <a:spLocks noGrp="1"/>
          </p:cNvSpPr>
          <p:nvPr>
            <p:ph idx="1"/>
          </p:nvPr>
        </p:nvSpPr>
        <p:spPr>
          <a:xfrm>
            <a:off x="1371600" y="2285999"/>
            <a:ext cx="9601200" cy="4366591"/>
          </a:xfrm>
        </p:spPr>
        <p:txBody>
          <a:bodyPr>
            <a:normAutofit/>
          </a:bodyPr>
          <a:lstStyle/>
          <a:p>
            <a:r>
              <a:rPr lang="nl-NL" dirty="0"/>
              <a:t>Tamme zeugen kunnen het hele jaar door bevrucht worden. Zij zijn om de drie weken bronstig of berig, en dat gedurende drie dagen. Wanneer een zeug voor het eerst berig wordt is moeilijk te zeggen. Dat is nogal </a:t>
            </a:r>
            <a:r>
              <a:rPr lang="nl-NL" dirty="0" err="1"/>
              <a:t>rasgebonden</a:t>
            </a:r>
            <a:r>
              <a:rPr lang="nl-NL" dirty="0"/>
              <a:t>. Het is wel duidelijk te merken als een zeug berig is.  Ze vertoont dan de zogeheten sta-reflex. De zeug gaat dan strak staan. Rechte/ gespannen rug en rechtopstaande oren. De  staart gaat ook strak omhoog staan. </a:t>
            </a:r>
          </a:p>
          <a:p>
            <a:r>
              <a:rPr lang="nl-NL" dirty="0"/>
              <a:t>Contact met de beer bevordert de berigheid. Hoe meer hij stinkt, schuimbekt en kwijlt, hoe beter het is. Tocht en een te lage of te hoge temperatuur is niet bevorderlijk voor de berigheid. Wel bevorderlijk is licht, evenals goede voeding. Zo'n 42 uur na de eerste bronstverschijnselen volgt de eisprong. Het beste tijdstip voor een dekking is 12 tot 24 uur na de eisprong. </a:t>
            </a:r>
          </a:p>
        </p:txBody>
      </p:sp>
    </p:spTree>
    <p:extLst>
      <p:ext uri="{BB962C8B-B14F-4D97-AF65-F5344CB8AC3E}">
        <p14:creationId xmlns:p14="http://schemas.microsoft.com/office/powerpoint/2010/main" val="1937173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Titel 1"/>
          <p:cNvSpPr txBox="1">
            <a:spLocks noGrp="1"/>
          </p:cNvSpPr>
          <p:nvPr>
            <p:ph type="ctrTitle"/>
          </p:nvPr>
        </p:nvSpPr>
        <p:spPr>
          <a:xfrm>
            <a:off x="486872" y="2031997"/>
            <a:ext cx="4513789" cy="2819396"/>
          </a:xfrm>
        </p:spPr>
        <p:txBody>
          <a:bodyPr/>
          <a:lstStyle/>
          <a:p>
            <a:pPr lvl="0"/>
            <a:r>
              <a:rPr lang="nl-NL"/>
              <a:t>Bronstcyclus konijn</a:t>
            </a:r>
          </a:p>
        </p:txBody>
      </p:sp>
      <p:sp>
        <p:nvSpPr>
          <p:cNvPr id="3" name="Ondertitel 2"/>
          <p:cNvSpPr txBox="1">
            <a:spLocks noGrp="1"/>
          </p:cNvSpPr>
          <p:nvPr>
            <p:ph type="subTitle" idx="1"/>
          </p:nvPr>
        </p:nvSpPr>
        <p:spPr>
          <a:xfrm>
            <a:off x="486872" y="4851394"/>
            <a:ext cx="4513789" cy="914400"/>
          </a:xfrm>
        </p:spPr>
        <p:txBody>
          <a:bodyPr/>
          <a:lstStyle/>
          <a:p>
            <a:r>
              <a:rPr lang="nl-NL" dirty="0" smtClean="0"/>
              <a:t>Ilse</a:t>
            </a:r>
            <a:endParaRPr lang="nl-NL" dirty="0"/>
          </a:p>
        </p:txBody>
      </p:sp>
      <p:sp>
        <p:nvSpPr>
          <p:cNvPr id="4" name="Freeform 5"/>
          <p:cNvSpPr>
            <a:spLocks noMove="1" noResize="1"/>
          </p:cNvSpPr>
          <p:nvPr/>
        </p:nvSpPr>
        <p:spPr>
          <a:xfrm>
            <a:off x="5827526" y="660397"/>
            <a:ext cx="6381405" cy="6214536"/>
          </a:xfrm>
          <a:custGeom>
            <a:avLst/>
            <a:gdLst>
              <a:gd name="f0" fmla="val 10800000"/>
              <a:gd name="f1" fmla="val 5400000"/>
              <a:gd name="f2" fmla="val 180"/>
              <a:gd name="f3" fmla="val w"/>
              <a:gd name="f4" fmla="val h"/>
              <a:gd name="f5" fmla="val 0"/>
              <a:gd name="f6" fmla="val 1333"/>
              <a:gd name="f7" fmla="val 1298"/>
              <a:gd name="f8" fmla="val 1031"/>
              <a:gd name="f9" fmla="val 380"/>
              <a:gd name="f10" fmla="val 1215"/>
              <a:gd name="f11" fmla="val 154"/>
              <a:gd name="f12" fmla="val 979"/>
              <a:gd name="f13" fmla="val 706"/>
              <a:gd name="f14" fmla="val 317"/>
              <a:gd name="f15" fmla="val 316"/>
              <a:gd name="f16" fmla="val 954"/>
              <a:gd name="f17" fmla="val 129"/>
              <a:gd name="f18" fmla="val 1172"/>
              <a:gd name="f19" fmla="val 323"/>
              <a:gd name="f20" fmla="val 1090"/>
              <a:gd name="f21" fmla="val 1193"/>
              <a:gd name="f22" fmla="val 1232"/>
              <a:gd name="f23" fmla="val 1276"/>
              <a:gd name="f24" fmla="val 1140"/>
              <a:gd name="f25" fmla="+- 0 0 -90"/>
              <a:gd name="f26" fmla="*/ f3 1 1333"/>
              <a:gd name="f27" fmla="*/ f4 1 1298"/>
              <a:gd name="f28" fmla="val f5"/>
              <a:gd name="f29" fmla="val f6"/>
              <a:gd name="f30" fmla="val f7"/>
              <a:gd name="f31" fmla="*/ f25 f0 1"/>
              <a:gd name="f32" fmla="+- f30 0 f28"/>
              <a:gd name="f33" fmla="+- f29 0 f28"/>
              <a:gd name="f34" fmla="*/ f31 1 f2"/>
              <a:gd name="f35" fmla="*/ f33 1 1333"/>
              <a:gd name="f36" fmla="*/ f32 1 1298"/>
              <a:gd name="f37" fmla="*/ 1333 f33 1"/>
              <a:gd name="f38" fmla="*/ 1031 f32 1"/>
              <a:gd name="f39" fmla="*/ 380 f32 1"/>
              <a:gd name="f40" fmla="*/ 706 f33 1"/>
              <a:gd name="f41" fmla="*/ 0 f32 1"/>
              <a:gd name="f42" fmla="*/ 0 f33 1"/>
              <a:gd name="f43" fmla="*/ 706 f32 1"/>
              <a:gd name="f44" fmla="*/ 323 f33 1"/>
              <a:gd name="f45" fmla="*/ 1298 f32 1"/>
              <a:gd name="f46" fmla="*/ 1090 f33 1"/>
              <a:gd name="f47" fmla="+- f34 0 f1"/>
              <a:gd name="f48" fmla="*/ f37 1 1333"/>
              <a:gd name="f49" fmla="*/ f38 1 1298"/>
              <a:gd name="f50" fmla="*/ f39 1 1298"/>
              <a:gd name="f51" fmla="*/ f40 1 1333"/>
              <a:gd name="f52" fmla="*/ f41 1 1298"/>
              <a:gd name="f53" fmla="*/ f42 1 1333"/>
              <a:gd name="f54" fmla="*/ f43 1 1298"/>
              <a:gd name="f55" fmla="*/ f44 1 1333"/>
              <a:gd name="f56" fmla="*/ f45 1 1298"/>
              <a:gd name="f57" fmla="*/ f46 1 1333"/>
              <a:gd name="f58" fmla="*/ 0 1 f35"/>
              <a:gd name="f59" fmla="*/ f29 1 f35"/>
              <a:gd name="f60" fmla="*/ 0 1 f36"/>
              <a:gd name="f61" fmla="*/ f30 1 f36"/>
              <a:gd name="f62" fmla="*/ f48 1 f35"/>
              <a:gd name="f63" fmla="*/ f49 1 f36"/>
              <a:gd name="f64" fmla="*/ f50 1 f36"/>
              <a:gd name="f65" fmla="*/ f51 1 f35"/>
              <a:gd name="f66" fmla="*/ f52 1 f36"/>
              <a:gd name="f67" fmla="*/ f53 1 f35"/>
              <a:gd name="f68" fmla="*/ f54 1 f36"/>
              <a:gd name="f69" fmla="*/ f55 1 f35"/>
              <a:gd name="f70" fmla="*/ f56 1 f36"/>
              <a:gd name="f71" fmla="*/ f57 1 f35"/>
              <a:gd name="f72" fmla="*/ f58 f26 1"/>
              <a:gd name="f73" fmla="*/ f59 f26 1"/>
              <a:gd name="f74" fmla="*/ f61 f27 1"/>
              <a:gd name="f75" fmla="*/ f60 f27 1"/>
              <a:gd name="f76" fmla="*/ f62 f26 1"/>
              <a:gd name="f77" fmla="*/ f63 f27 1"/>
              <a:gd name="f78" fmla="*/ f64 f27 1"/>
              <a:gd name="f79" fmla="*/ f65 f26 1"/>
              <a:gd name="f80" fmla="*/ f66 f27 1"/>
              <a:gd name="f81" fmla="*/ f67 f26 1"/>
              <a:gd name="f82" fmla="*/ f68 f27 1"/>
              <a:gd name="f83" fmla="*/ f69 f26 1"/>
              <a:gd name="f84" fmla="*/ f70 f27 1"/>
              <a:gd name="f85" fmla="*/ f71 f26 1"/>
            </a:gdLst>
            <a:ahLst/>
            <a:cxnLst>
              <a:cxn ang="3cd4">
                <a:pos x="hc" y="t"/>
              </a:cxn>
              <a:cxn ang="0">
                <a:pos x="r" y="vc"/>
              </a:cxn>
              <a:cxn ang="cd4">
                <a:pos x="hc" y="b"/>
              </a:cxn>
              <a:cxn ang="cd2">
                <a:pos x="l" y="vc"/>
              </a:cxn>
              <a:cxn ang="f47">
                <a:pos x="f76" y="f77"/>
              </a:cxn>
              <a:cxn ang="f47">
                <a:pos x="f76" y="f78"/>
              </a:cxn>
              <a:cxn ang="f47">
                <a:pos x="f79" y="f80"/>
              </a:cxn>
              <a:cxn ang="f47">
                <a:pos x="f81" y="f82"/>
              </a:cxn>
              <a:cxn ang="f47">
                <a:pos x="f83" y="f84"/>
              </a:cxn>
              <a:cxn ang="f47">
                <a:pos x="f85" y="f84"/>
              </a:cxn>
              <a:cxn ang="f47">
                <a:pos x="f76" y="f77"/>
              </a:cxn>
            </a:cxnLst>
            <a:rect l="f72" t="f75" r="f73" b="f74"/>
            <a:pathLst>
              <a:path w="1333" h="1298">
                <a:moveTo>
                  <a:pt x="f6" y="f8"/>
                </a:moveTo>
                <a:cubicBezTo>
                  <a:pt x="f6" y="f9"/>
                  <a:pt x="f6" y="f9"/>
                  <a:pt x="f6" y="f9"/>
                </a:cubicBezTo>
                <a:cubicBezTo>
                  <a:pt x="f10" y="f11"/>
                  <a:pt x="f12" y="f5"/>
                  <a:pt x="f13" y="f5"/>
                </a:cubicBezTo>
                <a:cubicBezTo>
                  <a:pt x="f14" y="f5"/>
                  <a:pt x="f5" y="f15"/>
                  <a:pt x="f5" y="f13"/>
                </a:cubicBezTo>
                <a:cubicBezTo>
                  <a:pt x="f5" y="f16"/>
                  <a:pt x="f17" y="f18"/>
                  <a:pt x="f19" y="f7"/>
                </a:cubicBezTo>
                <a:cubicBezTo>
                  <a:pt x="f20" y="f7"/>
                  <a:pt x="f20" y="f7"/>
                  <a:pt x="f20" y="f7"/>
                </a:cubicBezTo>
                <a:cubicBezTo>
                  <a:pt x="f21" y="f22"/>
                  <a:pt x="f23" y="f24"/>
                  <a:pt x="f6" y="f8"/>
                </a:cubicBezTo>
                <a:close/>
              </a:path>
            </a:pathLst>
          </a:custGeom>
          <a:solidFill>
            <a:srgbClr val="FFFFFF"/>
          </a:solidFill>
          <a:ln w="50804" cap="sq">
            <a:solidFill>
              <a:srgbClr val="FFFFFF"/>
            </a:solidFill>
            <a:prstDash val="solid"/>
            <a:miter/>
          </a:ln>
          <a:effectLst>
            <a:outerShdw dir="16200000" algn="tl">
              <a:srgbClr val="000000">
                <a:alpha val="43000"/>
              </a:srgbClr>
            </a:outerShdw>
          </a:effectLst>
        </p:spPr>
        <p:txBody>
          <a:bodyPr vert="horz" wrap="square" lIns="91440" tIns="45720" rIns="91440" bIns="45720" anchor="t" anchorCtr="1" compatLnSpc="1">
            <a:normAutofit/>
          </a:bodyPr>
          <a:lstStyle/>
          <a:p>
            <a:pPr marL="0" marR="0" lvl="0" indent="0" algn="ctr" defTabSz="457200" rtl="0" eaLnBrk="1" fontAlgn="auto" latinLnBrk="0" hangingPunct="1">
              <a:lnSpc>
                <a:spcPct val="100000"/>
              </a:lnSpc>
              <a:spcBef>
                <a:spcPts val="0"/>
              </a:spcBef>
              <a:spcAft>
                <a:spcPts val="1000"/>
              </a:spcAft>
              <a:buClrTx/>
              <a:buSzTx/>
              <a:buFontTx/>
              <a:buNone/>
              <a:tabLst/>
              <a:defRPr sz="1800" b="0" i="0" u="none" strike="noStrike" kern="0" cap="none" spc="0" baseline="0">
                <a:solidFill>
                  <a:srgbClr val="000000"/>
                </a:solidFill>
                <a:uFillTx/>
              </a:defRPr>
            </a:pPr>
            <a:endParaRPr kumimoji="0" lang="en-US" sz="1600" b="0" i="0" u="none" strike="noStrike" kern="1200" cap="all" spc="0" normalizeH="0" baseline="0" noProof="0" smtClean="0">
              <a:ln>
                <a:noFill/>
              </a:ln>
              <a:solidFill>
                <a:srgbClr val="FFFFFF"/>
              </a:solidFill>
              <a:effectLst/>
              <a:uLnTx/>
              <a:uFillTx/>
              <a:latin typeface="Calibri"/>
              <a:ea typeface="+mn-ea"/>
              <a:cs typeface="+mn-cs"/>
            </a:endParaRPr>
          </a:p>
        </p:txBody>
      </p:sp>
      <p:sp>
        <p:nvSpPr>
          <p:cNvPr id="5" name="Freeform 14"/>
          <p:cNvSpPr>
            <a:spLocks noMove="1" noResize="1"/>
          </p:cNvSpPr>
          <p:nvPr/>
        </p:nvSpPr>
        <p:spPr>
          <a:xfrm>
            <a:off x="5281601" y="104899"/>
            <a:ext cx="6896715" cy="6005486"/>
          </a:xfrm>
          <a:custGeom>
            <a:avLst/>
            <a:gdLst>
              <a:gd name="f0" fmla="val 10800000"/>
              <a:gd name="f1" fmla="val 5400000"/>
              <a:gd name="f2" fmla="val 180"/>
              <a:gd name="f3" fmla="val w"/>
              <a:gd name="f4" fmla="val h"/>
              <a:gd name="f5" fmla="val 0"/>
              <a:gd name="f6" fmla="val 6896713"/>
              <a:gd name="f7" fmla="val 6005491"/>
              <a:gd name="f8" fmla="val 3912717"/>
              <a:gd name="f9" fmla="val 4993184"/>
              <a:gd name="f10" fmla="val 5971363"/>
              <a:gd name="f11" fmla="val 437946"/>
              <a:gd name="f12" fmla="val 6679426"/>
              <a:gd name="f13" fmla="val 1146008"/>
              <a:gd name="f14" fmla="val 1385085"/>
              <a:gd name="f15" fmla="val 1431256"/>
              <a:gd name="f16" fmla="val 6657442"/>
              <a:gd name="f17" fmla="val 1167992"/>
              <a:gd name="f18" fmla="val 5955006"/>
              <a:gd name="f19" fmla="val 465555"/>
              <a:gd name="f20" fmla="val 4984599"/>
              <a:gd name="f21" fmla="val 31089"/>
              <a:gd name="f22" fmla="val 1768953"/>
              <a:gd name="f23" fmla="val 4649636"/>
              <a:gd name="f24" fmla="val 236442"/>
              <a:gd name="f25" fmla="val 5338592"/>
              <a:gd name="f26" fmla="val 593046"/>
              <a:gd name="f27" fmla="val 5925483"/>
              <a:gd name="f28" fmla="val 633874"/>
              <a:gd name="f29" fmla="val 5989169"/>
              <a:gd name="f30" fmla="val 607415"/>
              <a:gd name="f31" fmla="val 566458"/>
              <a:gd name="f32" fmla="val 5941603"/>
              <a:gd name="f33" fmla="val 206998"/>
              <a:gd name="f34" fmla="val 5350013"/>
              <a:gd name="f35" fmla="val 4655538"/>
              <a:gd name="f36" fmla="val 1751783"/>
              <a:gd name="f37" fmla="+- 0 0 -90"/>
              <a:gd name="f38" fmla="*/ f3 1 6896713"/>
              <a:gd name="f39" fmla="*/ f4 1 6005491"/>
              <a:gd name="f40" fmla="val f5"/>
              <a:gd name="f41" fmla="val f6"/>
              <a:gd name="f42" fmla="val f7"/>
              <a:gd name="f43" fmla="*/ f37 f0 1"/>
              <a:gd name="f44" fmla="+- f42 0 f40"/>
              <a:gd name="f45" fmla="+- f41 0 f40"/>
              <a:gd name="f46" fmla="*/ f43 1 f2"/>
              <a:gd name="f47" fmla="*/ f45 1 6896713"/>
              <a:gd name="f48" fmla="*/ f44 1 6005491"/>
              <a:gd name="f49" fmla="*/ 3912717 f45 1"/>
              <a:gd name="f50" fmla="*/ 0 f44 1"/>
              <a:gd name="f51" fmla="*/ 6679426 f45 1"/>
              <a:gd name="f52" fmla="*/ 1146008 f44 1"/>
              <a:gd name="f53" fmla="*/ 6896713 f45 1"/>
              <a:gd name="f54" fmla="*/ 1385085 f44 1"/>
              <a:gd name="f55" fmla="*/ 1431256 f44 1"/>
              <a:gd name="f56" fmla="*/ 6657442 f45 1"/>
              <a:gd name="f57" fmla="*/ 1167992 f44 1"/>
              <a:gd name="f58" fmla="*/ 31089 f44 1"/>
              <a:gd name="f59" fmla="*/ 31089 f45 1"/>
              <a:gd name="f60" fmla="*/ 3912717 f44 1"/>
              <a:gd name="f61" fmla="*/ 593046 f45 1"/>
              <a:gd name="f62" fmla="*/ 5925483 f44 1"/>
              <a:gd name="f63" fmla="*/ 633874 f45 1"/>
              <a:gd name="f64" fmla="*/ 5989169 f44 1"/>
              <a:gd name="f65" fmla="*/ 607415 f45 1"/>
              <a:gd name="f66" fmla="*/ 6005491 f44 1"/>
              <a:gd name="f67" fmla="*/ 566458 f45 1"/>
              <a:gd name="f68" fmla="*/ 5941603 f44 1"/>
              <a:gd name="f69" fmla="*/ 0 f45 1"/>
              <a:gd name="f70" fmla="+- f46 0 f1"/>
              <a:gd name="f71" fmla="*/ f49 1 6896713"/>
              <a:gd name="f72" fmla="*/ f50 1 6005491"/>
              <a:gd name="f73" fmla="*/ f51 1 6896713"/>
              <a:gd name="f74" fmla="*/ f52 1 6005491"/>
              <a:gd name="f75" fmla="*/ f53 1 6896713"/>
              <a:gd name="f76" fmla="*/ f54 1 6005491"/>
              <a:gd name="f77" fmla="*/ f55 1 6005491"/>
              <a:gd name="f78" fmla="*/ f56 1 6896713"/>
              <a:gd name="f79" fmla="*/ f57 1 6005491"/>
              <a:gd name="f80" fmla="*/ f58 1 6005491"/>
              <a:gd name="f81" fmla="*/ f59 1 6896713"/>
              <a:gd name="f82" fmla="*/ f60 1 6005491"/>
              <a:gd name="f83" fmla="*/ f61 1 6896713"/>
              <a:gd name="f84" fmla="*/ f62 1 6005491"/>
              <a:gd name="f85" fmla="*/ f63 1 6896713"/>
              <a:gd name="f86" fmla="*/ f64 1 6005491"/>
              <a:gd name="f87" fmla="*/ f65 1 6896713"/>
              <a:gd name="f88" fmla="*/ f66 1 6005491"/>
              <a:gd name="f89" fmla="*/ f67 1 6896713"/>
              <a:gd name="f90" fmla="*/ f68 1 6005491"/>
              <a:gd name="f91" fmla="*/ f69 1 6896713"/>
              <a:gd name="f92" fmla="*/ f40 1 f47"/>
              <a:gd name="f93" fmla="*/ f41 1 f47"/>
              <a:gd name="f94" fmla="*/ f40 1 f48"/>
              <a:gd name="f95" fmla="*/ f42 1 f48"/>
              <a:gd name="f96" fmla="*/ f71 1 f47"/>
              <a:gd name="f97" fmla="*/ f72 1 f48"/>
              <a:gd name="f98" fmla="*/ f73 1 f47"/>
              <a:gd name="f99" fmla="*/ f74 1 f48"/>
              <a:gd name="f100" fmla="*/ f75 1 f47"/>
              <a:gd name="f101" fmla="*/ f76 1 f48"/>
              <a:gd name="f102" fmla="*/ f77 1 f48"/>
              <a:gd name="f103" fmla="*/ f78 1 f47"/>
              <a:gd name="f104" fmla="*/ f79 1 f48"/>
              <a:gd name="f105" fmla="*/ f80 1 f48"/>
              <a:gd name="f106" fmla="*/ f81 1 f47"/>
              <a:gd name="f107" fmla="*/ f82 1 f48"/>
              <a:gd name="f108" fmla="*/ f83 1 f47"/>
              <a:gd name="f109" fmla="*/ f84 1 f48"/>
              <a:gd name="f110" fmla="*/ f85 1 f47"/>
              <a:gd name="f111" fmla="*/ f86 1 f48"/>
              <a:gd name="f112" fmla="*/ f87 1 f47"/>
              <a:gd name="f113" fmla="*/ f88 1 f48"/>
              <a:gd name="f114" fmla="*/ f89 1 f47"/>
              <a:gd name="f115" fmla="*/ f90 1 f48"/>
              <a:gd name="f116" fmla="*/ f91 1 f47"/>
              <a:gd name="f117" fmla="*/ f92 f38 1"/>
              <a:gd name="f118" fmla="*/ f93 f38 1"/>
              <a:gd name="f119" fmla="*/ f95 f39 1"/>
              <a:gd name="f120" fmla="*/ f94 f39 1"/>
              <a:gd name="f121" fmla="*/ f96 f38 1"/>
              <a:gd name="f122" fmla="*/ f97 f39 1"/>
              <a:gd name="f123" fmla="*/ f98 f38 1"/>
              <a:gd name="f124" fmla="*/ f99 f39 1"/>
              <a:gd name="f125" fmla="*/ f100 f38 1"/>
              <a:gd name="f126" fmla="*/ f101 f39 1"/>
              <a:gd name="f127" fmla="*/ f102 f39 1"/>
              <a:gd name="f128" fmla="*/ f103 f38 1"/>
              <a:gd name="f129" fmla="*/ f104 f39 1"/>
              <a:gd name="f130" fmla="*/ f105 f39 1"/>
              <a:gd name="f131" fmla="*/ f106 f38 1"/>
              <a:gd name="f132" fmla="*/ f107 f39 1"/>
              <a:gd name="f133" fmla="*/ f108 f38 1"/>
              <a:gd name="f134" fmla="*/ f109 f39 1"/>
              <a:gd name="f135" fmla="*/ f110 f38 1"/>
              <a:gd name="f136" fmla="*/ f111 f39 1"/>
              <a:gd name="f137" fmla="*/ f112 f38 1"/>
              <a:gd name="f138" fmla="*/ f113 f39 1"/>
              <a:gd name="f139" fmla="*/ f114 f38 1"/>
              <a:gd name="f140" fmla="*/ f115 f39 1"/>
              <a:gd name="f141" fmla="*/ f116 f38 1"/>
            </a:gdLst>
            <a:ahLst/>
            <a:cxnLst>
              <a:cxn ang="3cd4">
                <a:pos x="hc" y="t"/>
              </a:cxn>
              <a:cxn ang="0">
                <a:pos x="r" y="vc"/>
              </a:cxn>
              <a:cxn ang="cd4">
                <a:pos x="hc" y="b"/>
              </a:cxn>
              <a:cxn ang="cd2">
                <a:pos x="l" y="vc"/>
              </a:cxn>
              <a:cxn ang="f70">
                <a:pos x="f121" y="f122"/>
              </a:cxn>
              <a:cxn ang="f70">
                <a:pos x="f123" y="f124"/>
              </a:cxn>
              <a:cxn ang="f70">
                <a:pos x="f125" y="f126"/>
              </a:cxn>
              <a:cxn ang="f70">
                <a:pos x="f125" y="f127"/>
              </a:cxn>
              <a:cxn ang="f70">
                <a:pos x="f128" y="f129"/>
              </a:cxn>
              <a:cxn ang="f70">
                <a:pos x="f121" y="f130"/>
              </a:cxn>
              <a:cxn ang="f70">
                <a:pos x="f131" y="f132"/>
              </a:cxn>
              <a:cxn ang="f70">
                <a:pos x="f133" y="f134"/>
              </a:cxn>
              <a:cxn ang="f70">
                <a:pos x="f135" y="f136"/>
              </a:cxn>
              <a:cxn ang="f70">
                <a:pos x="f137" y="f138"/>
              </a:cxn>
              <a:cxn ang="f70">
                <a:pos x="f139" y="f140"/>
              </a:cxn>
              <a:cxn ang="f70">
                <a:pos x="f141" y="f132"/>
              </a:cxn>
              <a:cxn ang="f70">
                <a:pos x="f121" y="f122"/>
              </a:cxn>
            </a:cxnLst>
            <a:rect l="f117" t="f120" r="f118" b="f119"/>
            <a:pathLst>
              <a:path w="6896713" h="6005491">
                <a:moveTo>
                  <a:pt x="f8" y="f5"/>
                </a:moveTo>
                <a:cubicBezTo>
                  <a:pt x="f9" y="f5"/>
                  <a:pt x="f10" y="f11"/>
                  <a:pt x="f12" y="f13"/>
                </a:cubicBezTo>
                <a:lnTo>
                  <a:pt x="f6" y="f14"/>
                </a:lnTo>
                <a:lnTo>
                  <a:pt x="f6" y="f15"/>
                </a:lnTo>
                <a:lnTo>
                  <a:pt x="f16" y="f17"/>
                </a:lnTo>
                <a:cubicBezTo>
                  <a:pt x="f18" y="f19"/>
                  <a:pt x="f20" y="f21"/>
                  <a:pt x="f8" y="f21"/>
                </a:cubicBezTo>
                <a:cubicBezTo>
                  <a:pt x="f22" y="f21"/>
                  <a:pt x="f21" y="f22"/>
                  <a:pt x="f21" y="f8"/>
                </a:cubicBezTo>
                <a:cubicBezTo>
                  <a:pt x="f21" y="f23"/>
                  <a:pt x="f24" y="f25"/>
                  <a:pt x="f26" y="f27"/>
                </a:cubicBezTo>
                <a:lnTo>
                  <a:pt x="f28" y="f29"/>
                </a:lnTo>
                <a:lnTo>
                  <a:pt x="f30" y="f7"/>
                </a:lnTo>
                <a:lnTo>
                  <a:pt x="f31" y="f32"/>
                </a:lnTo>
                <a:cubicBezTo>
                  <a:pt x="f33" y="f34"/>
                  <a:pt x="f5" y="f35"/>
                  <a:pt x="f5" y="f8"/>
                </a:cubicBezTo>
                <a:cubicBezTo>
                  <a:pt x="f5" y="f36"/>
                  <a:pt x="f36" y="f5"/>
                  <a:pt x="f8" y="f5"/>
                </a:cubicBezTo>
                <a:close/>
              </a:path>
            </a:pathLst>
          </a:custGeom>
          <a:solidFill>
            <a:srgbClr val="FFFFFF">
              <a:alpha val="41961"/>
            </a:srgbClr>
          </a:solidFill>
          <a:ln cap="rnd">
            <a:noFill/>
            <a:prstDash val="solid"/>
          </a:ln>
        </p:spPr>
        <p:txBody>
          <a:bodyPr vert="horz" wrap="square" lIns="91440" tIns="45720" rIns="91440" bIns="45720" anchor="ctr" anchorCtr="1" compatLnSpc="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800" b="0" i="0" u="none" strike="noStrike" kern="1200" cap="none" spc="0" normalizeH="0" baseline="0" noProof="0" smtClean="0">
              <a:ln>
                <a:noFill/>
              </a:ln>
              <a:solidFill>
                <a:srgbClr val="FFFFFF"/>
              </a:solidFill>
              <a:effectLst/>
              <a:uLnTx/>
              <a:uFillTx/>
              <a:latin typeface="Calibri"/>
              <a:ea typeface="+mn-ea"/>
              <a:cs typeface="+mn-cs"/>
            </a:endParaRPr>
          </a:p>
        </p:txBody>
      </p:sp>
      <p:grpSp>
        <p:nvGrpSpPr>
          <p:cNvPr id="6" name="Group 12"/>
          <p:cNvGrpSpPr/>
          <p:nvPr/>
        </p:nvGrpSpPr>
        <p:grpSpPr>
          <a:xfrm>
            <a:off x="5516017" y="331506"/>
            <a:ext cx="6675979" cy="5235322"/>
            <a:chOff x="5516017" y="331506"/>
            <a:chExt cx="6675979" cy="5235322"/>
          </a:xfrm>
        </p:grpSpPr>
        <p:cxnSp>
          <p:nvCxnSpPr>
            <p:cNvPr id="7" name="Straight Connector 13"/>
            <p:cNvCxnSpPr/>
            <p:nvPr/>
          </p:nvCxnSpPr>
          <p:spPr>
            <a:xfrm flipH="1">
              <a:off x="9266831" y="331506"/>
              <a:ext cx="3392" cy="182880"/>
            </a:xfrm>
            <a:prstGeom prst="straightConnector1">
              <a:avLst/>
            </a:prstGeom>
            <a:noFill/>
            <a:ln w="9528" cap="rnd">
              <a:solidFill>
                <a:srgbClr val="FFFFFF">
                  <a:alpha val="30196"/>
                </a:srgbClr>
              </a:solidFill>
              <a:prstDash val="solid"/>
            </a:ln>
          </p:spPr>
        </p:cxnSp>
        <p:cxnSp>
          <p:nvCxnSpPr>
            <p:cNvPr id="8" name="Straight Connector 14"/>
            <p:cNvCxnSpPr/>
            <p:nvPr/>
          </p:nvCxnSpPr>
          <p:spPr>
            <a:xfrm rot="21479988" flipH="1">
              <a:off x="9408865" y="338327"/>
              <a:ext cx="3392" cy="182880"/>
            </a:xfrm>
            <a:prstGeom prst="straightConnector1">
              <a:avLst/>
            </a:prstGeom>
            <a:noFill/>
            <a:ln w="9528" cap="rnd">
              <a:solidFill>
                <a:srgbClr val="FFFFFF">
                  <a:alpha val="30196"/>
                </a:srgbClr>
              </a:solidFill>
              <a:prstDash val="solid"/>
            </a:ln>
          </p:spPr>
        </p:cxnSp>
        <p:cxnSp>
          <p:nvCxnSpPr>
            <p:cNvPr id="9" name="Straight Connector 15"/>
            <p:cNvCxnSpPr/>
            <p:nvPr/>
          </p:nvCxnSpPr>
          <p:spPr>
            <a:xfrm rot="21360011" flipH="1">
              <a:off x="9551703" y="347636"/>
              <a:ext cx="3392" cy="182880"/>
            </a:xfrm>
            <a:prstGeom prst="straightConnector1">
              <a:avLst/>
            </a:prstGeom>
            <a:noFill/>
            <a:ln w="9528" cap="rnd">
              <a:solidFill>
                <a:srgbClr val="FFFFFF">
                  <a:alpha val="30196"/>
                </a:srgbClr>
              </a:solidFill>
              <a:prstDash val="solid"/>
            </a:ln>
          </p:spPr>
        </p:cxnSp>
        <p:cxnSp>
          <p:nvCxnSpPr>
            <p:cNvPr id="10" name="Straight Connector 16"/>
            <p:cNvCxnSpPr/>
            <p:nvPr/>
          </p:nvCxnSpPr>
          <p:spPr>
            <a:xfrm rot="21239999" flipH="1">
              <a:off x="9688744" y="368091"/>
              <a:ext cx="3402" cy="182880"/>
            </a:xfrm>
            <a:prstGeom prst="straightConnector1">
              <a:avLst/>
            </a:prstGeom>
            <a:noFill/>
            <a:ln w="9528" cap="rnd">
              <a:solidFill>
                <a:srgbClr val="FFFFFF">
                  <a:alpha val="30196"/>
                </a:srgbClr>
              </a:solidFill>
              <a:prstDash val="solid"/>
            </a:ln>
          </p:spPr>
        </p:cxnSp>
        <p:cxnSp>
          <p:nvCxnSpPr>
            <p:cNvPr id="11" name="Straight Connector 17"/>
            <p:cNvCxnSpPr/>
            <p:nvPr/>
          </p:nvCxnSpPr>
          <p:spPr>
            <a:xfrm rot="21059999" flipH="1">
              <a:off x="9824862" y="389223"/>
              <a:ext cx="3401" cy="182880"/>
            </a:xfrm>
            <a:prstGeom prst="straightConnector1">
              <a:avLst/>
            </a:prstGeom>
            <a:noFill/>
            <a:ln w="9528" cap="rnd">
              <a:solidFill>
                <a:srgbClr val="FFFFFF">
                  <a:alpha val="30196"/>
                </a:srgbClr>
              </a:solidFill>
              <a:prstDash val="solid"/>
            </a:ln>
          </p:spPr>
        </p:cxnSp>
        <p:cxnSp>
          <p:nvCxnSpPr>
            <p:cNvPr id="12" name="Straight Connector 18"/>
            <p:cNvCxnSpPr/>
            <p:nvPr/>
          </p:nvCxnSpPr>
          <p:spPr>
            <a:xfrm rot="20939987" flipH="1">
              <a:off x="9966868" y="417550"/>
              <a:ext cx="3392" cy="182880"/>
            </a:xfrm>
            <a:prstGeom prst="straightConnector1">
              <a:avLst/>
            </a:prstGeom>
            <a:noFill/>
            <a:ln w="9528" cap="rnd">
              <a:solidFill>
                <a:srgbClr val="FFFFFF">
                  <a:alpha val="30196"/>
                </a:srgbClr>
              </a:solidFill>
              <a:prstDash val="solid"/>
            </a:ln>
          </p:spPr>
        </p:cxnSp>
        <p:cxnSp>
          <p:nvCxnSpPr>
            <p:cNvPr id="13" name="Straight Connector 19"/>
            <p:cNvCxnSpPr/>
            <p:nvPr/>
          </p:nvCxnSpPr>
          <p:spPr>
            <a:xfrm rot="20820010" flipH="1">
              <a:off x="10104421" y="445870"/>
              <a:ext cx="3402" cy="182880"/>
            </a:xfrm>
            <a:prstGeom prst="straightConnector1">
              <a:avLst/>
            </a:prstGeom>
            <a:noFill/>
            <a:ln w="9528" cap="rnd">
              <a:solidFill>
                <a:srgbClr val="FFFFFF">
                  <a:alpha val="30196"/>
                </a:srgbClr>
              </a:solidFill>
              <a:prstDash val="solid"/>
            </a:ln>
          </p:spPr>
        </p:cxnSp>
        <p:cxnSp>
          <p:nvCxnSpPr>
            <p:cNvPr id="14" name="Straight Connector 20"/>
            <p:cNvCxnSpPr/>
            <p:nvPr/>
          </p:nvCxnSpPr>
          <p:spPr>
            <a:xfrm rot="20699998" flipH="1">
              <a:off x="10240511" y="479484"/>
              <a:ext cx="3393" cy="182880"/>
            </a:xfrm>
            <a:prstGeom prst="straightConnector1">
              <a:avLst/>
            </a:prstGeom>
            <a:noFill/>
            <a:ln w="9528" cap="rnd">
              <a:solidFill>
                <a:srgbClr val="FFFFFF">
                  <a:alpha val="30196"/>
                </a:srgbClr>
              </a:solidFill>
              <a:prstDash val="solid"/>
            </a:ln>
          </p:spPr>
        </p:cxnSp>
        <p:cxnSp>
          <p:nvCxnSpPr>
            <p:cNvPr id="15" name="Straight Connector 21"/>
            <p:cNvCxnSpPr/>
            <p:nvPr/>
          </p:nvCxnSpPr>
          <p:spPr>
            <a:xfrm rot="20519997" flipH="1">
              <a:off x="10373886" y="524351"/>
              <a:ext cx="3392" cy="182880"/>
            </a:xfrm>
            <a:prstGeom prst="straightConnector1">
              <a:avLst/>
            </a:prstGeom>
            <a:noFill/>
            <a:ln w="9528" cap="rnd">
              <a:solidFill>
                <a:srgbClr val="FFFFFF">
                  <a:alpha val="30196"/>
                </a:srgbClr>
              </a:solidFill>
              <a:prstDash val="solid"/>
            </a:ln>
          </p:spPr>
        </p:cxnSp>
        <p:cxnSp>
          <p:nvCxnSpPr>
            <p:cNvPr id="16" name="Straight Connector 22"/>
            <p:cNvCxnSpPr/>
            <p:nvPr/>
          </p:nvCxnSpPr>
          <p:spPr>
            <a:xfrm rot="20399986" flipH="1">
              <a:off x="10505633" y="570629"/>
              <a:ext cx="3392" cy="182880"/>
            </a:xfrm>
            <a:prstGeom prst="straightConnector1">
              <a:avLst/>
            </a:prstGeom>
            <a:noFill/>
            <a:ln w="9528" cap="rnd">
              <a:solidFill>
                <a:srgbClr val="FFFFFF">
                  <a:alpha val="30196"/>
                </a:srgbClr>
              </a:solidFill>
              <a:prstDash val="solid"/>
            </a:ln>
          </p:spPr>
        </p:cxnSp>
        <p:cxnSp>
          <p:nvCxnSpPr>
            <p:cNvPr id="17" name="Straight Connector 23"/>
            <p:cNvCxnSpPr/>
            <p:nvPr/>
          </p:nvCxnSpPr>
          <p:spPr>
            <a:xfrm rot="20280008" flipH="1">
              <a:off x="10637379" y="621345"/>
              <a:ext cx="3393" cy="182880"/>
            </a:xfrm>
            <a:prstGeom prst="straightConnector1">
              <a:avLst/>
            </a:prstGeom>
            <a:noFill/>
            <a:ln w="9528" cap="rnd">
              <a:solidFill>
                <a:srgbClr val="FFFFFF">
                  <a:alpha val="30196"/>
                </a:srgbClr>
              </a:solidFill>
              <a:prstDash val="solid"/>
            </a:ln>
          </p:spPr>
        </p:cxnSp>
        <p:cxnSp>
          <p:nvCxnSpPr>
            <p:cNvPr id="18" name="Straight Connector 24"/>
            <p:cNvCxnSpPr/>
            <p:nvPr/>
          </p:nvCxnSpPr>
          <p:spPr>
            <a:xfrm rot="20159997" flipH="1">
              <a:off x="10760960" y="690436"/>
              <a:ext cx="3402" cy="182880"/>
            </a:xfrm>
            <a:prstGeom prst="straightConnector1">
              <a:avLst/>
            </a:prstGeom>
            <a:noFill/>
            <a:ln w="9528" cap="rnd">
              <a:solidFill>
                <a:srgbClr val="FFFFFF">
                  <a:alpha val="30196"/>
                </a:srgbClr>
              </a:solidFill>
              <a:prstDash val="solid"/>
            </a:ln>
          </p:spPr>
        </p:cxnSp>
        <p:cxnSp>
          <p:nvCxnSpPr>
            <p:cNvPr id="19" name="Straight Connector 25"/>
            <p:cNvCxnSpPr/>
            <p:nvPr/>
          </p:nvCxnSpPr>
          <p:spPr>
            <a:xfrm rot="19979996" flipH="1">
              <a:off x="10888995" y="755090"/>
              <a:ext cx="3392" cy="182880"/>
            </a:xfrm>
            <a:prstGeom prst="straightConnector1">
              <a:avLst/>
            </a:prstGeom>
            <a:noFill/>
            <a:ln w="9528" cap="rnd">
              <a:solidFill>
                <a:srgbClr val="FFFFFF">
                  <a:alpha val="30196"/>
                </a:srgbClr>
              </a:solidFill>
              <a:prstDash val="solid"/>
            </a:ln>
          </p:spPr>
        </p:cxnSp>
        <p:cxnSp>
          <p:nvCxnSpPr>
            <p:cNvPr id="20" name="Straight Connector 26"/>
            <p:cNvCxnSpPr/>
            <p:nvPr/>
          </p:nvCxnSpPr>
          <p:spPr>
            <a:xfrm rot="19859984" flipH="1">
              <a:off x="11010189" y="819741"/>
              <a:ext cx="3402" cy="182880"/>
            </a:xfrm>
            <a:prstGeom prst="straightConnector1">
              <a:avLst/>
            </a:prstGeom>
            <a:noFill/>
            <a:ln w="9528" cap="rnd">
              <a:solidFill>
                <a:srgbClr val="FFFFFF">
                  <a:alpha val="30196"/>
                </a:srgbClr>
              </a:solidFill>
              <a:prstDash val="solid"/>
            </a:ln>
          </p:spPr>
        </p:cxnSp>
        <p:cxnSp>
          <p:nvCxnSpPr>
            <p:cNvPr id="21" name="Straight Connector 27"/>
            <p:cNvCxnSpPr/>
            <p:nvPr/>
          </p:nvCxnSpPr>
          <p:spPr>
            <a:xfrm rot="19740007" flipH="1">
              <a:off x="11129015" y="895660"/>
              <a:ext cx="3392" cy="182880"/>
            </a:xfrm>
            <a:prstGeom prst="straightConnector1">
              <a:avLst/>
            </a:prstGeom>
            <a:noFill/>
            <a:ln w="9528" cap="rnd">
              <a:solidFill>
                <a:srgbClr val="FFFFFF">
                  <a:alpha val="30196"/>
                </a:srgbClr>
              </a:solidFill>
              <a:prstDash val="solid"/>
            </a:ln>
          </p:spPr>
        </p:cxnSp>
        <p:cxnSp>
          <p:nvCxnSpPr>
            <p:cNvPr id="22" name="Straight Connector 28"/>
            <p:cNvCxnSpPr/>
            <p:nvPr/>
          </p:nvCxnSpPr>
          <p:spPr>
            <a:xfrm rot="19619995" flipH="1">
              <a:off x="11249872" y="968095"/>
              <a:ext cx="3392" cy="182880"/>
            </a:xfrm>
            <a:prstGeom prst="straightConnector1">
              <a:avLst/>
            </a:prstGeom>
            <a:noFill/>
            <a:ln w="9528" cap="rnd">
              <a:solidFill>
                <a:srgbClr val="FFFFFF">
                  <a:alpha val="30196"/>
                </a:srgbClr>
              </a:solidFill>
              <a:prstDash val="solid"/>
            </a:ln>
          </p:spPr>
        </p:cxnSp>
        <p:cxnSp>
          <p:nvCxnSpPr>
            <p:cNvPr id="23" name="Straight Connector 29"/>
            <p:cNvCxnSpPr/>
            <p:nvPr/>
          </p:nvCxnSpPr>
          <p:spPr>
            <a:xfrm rot="19439995" flipH="1">
              <a:off x="11366877" y="1048082"/>
              <a:ext cx="3393" cy="182880"/>
            </a:xfrm>
            <a:prstGeom prst="straightConnector1">
              <a:avLst/>
            </a:prstGeom>
            <a:noFill/>
            <a:ln w="9528" cap="rnd">
              <a:solidFill>
                <a:srgbClr val="FFFFFF">
                  <a:alpha val="30196"/>
                </a:srgbClr>
              </a:solidFill>
              <a:prstDash val="solid"/>
            </a:ln>
          </p:spPr>
        </p:cxnSp>
        <p:cxnSp>
          <p:nvCxnSpPr>
            <p:cNvPr id="24" name="Straight Connector 30"/>
            <p:cNvCxnSpPr/>
            <p:nvPr/>
          </p:nvCxnSpPr>
          <p:spPr>
            <a:xfrm rot="19319983" flipH="1">
              <a:off x="11474056" y="1131527"/>
              <a:ext cx="3393" cy="182880"/>
            </a:xfrm>
            <a:prstGeom prst="straightConnector1">
              <a:avLst/>
            </a:prstGeom>
            <a:noFill/>
            <a:ln w="9528" cap="rnd">
              <a:solidFill>
                <a:srgbClr val="FFFFFF">
                  <a:alpha val="30196"/>
                </a:srgbClr>
              </a:solidFill>
              <a:prstDash val="solid"/>
            </a:ln>
          </p:spPr>
        </p:cxnSp>
        <p:cxnSp>
          <p:nvCxnSpPr>
            <p:cNvPr id="25" name="Straight Connector 31"/>
            <p:cNvCxnSpPr/>
            <p:nvPr/>
          </p:nvCxnSpPr>
          <p:spPr>
            <a:xfrm rot="19200006" flipH="1">
              <a:off x="11583299" y="1221793"/>
              <a:ext cx="3401" cy="182880"/>
            </a:xfrm>
            <a:prstGeom prst="straightConnector1">
              <a:avLst/>
            </a:prstGeom>
            <a:noFill/>
            <a:ln w="9528" cap="rnd">
              <a:solidFill>
                <a:srgbClr val="FFFFFF">
                  <a:alpha val="30196"/>
                </a:srgbClr>
              </a:solidFill>
              <a:prstDash val="solid"/>
            </a:ln>
          </p:spPr>
        </p:cxnSp>
        <p:cxnSp>
          <p:nvCxnSpPr>
            <p:cNvPr id="26" name="Straight Connector 32"/>
            <p:cNvCxnSpPr/>
            <p:nvPr/>
          </p:nvCxnSpPr>
          <p:spPr>
            <a:xfrm rot="19079994" flipH="1">
              <a:off x="11685345" y="1321770"/>
              <a:ext cx="3392" cy="182880"/>
            </a:xfrm>
            <a:prstGeom prst="straightConnector1">
              <a:avLst/>
            </a:prstGeom>
            <a:noFill/>
            <a:ln w="9528" cap="rnd">
              <a:solidFill>
                <a:srgbClr val="FFFFFF">
                  <a:alpha val="30196"/>
                </a:srgbClr>
              </a:solidFill>
              <a:prstDash val="solid"/>
            </a:ln>
          </p:spPr>
        </p:cxnSp>
        <p:cxnSp>
          <p:nvCxnSpPr>
            <p:cNvPr id="27" name="Straight Connector 33"/>
            <p:cNvCxnSpPr/>
            <p:nvPr/>
          </p:nvCxnSpPr>
          <p:spPr>
            <a:xfrm rot="18899994" flipH="1">
              <a:off x="11787706" y="1417633"/>
              <a:ext cx="3392" cy="182880"/>
            </a:xfrm>
            <a:prstGeom prst="straightConnector1">
              <a:avLst/>
            </a:prstGeom>
            <a:noFill/>
            <a:ln w="9528" cap="rnd">
              <a:solidFill>
                <a:srgbClr val="FFFFFF">
                  <a:alpha val="30196"/>
                </a:srgbClr>
              </a:solidFill>
              <a:prstDash val="solid"/>
            </a:ln>
          </p:spPr>
        </p:cxnSp>
        <p:cxnSp>
          <p:nvCxnSpPr>
            <p:cNvPr id="28" name="Straight Connector 34"/>
            <p:cNvCxnSpPr/>
            <p:nvPr/>
          </p:nvCxnSpPr>
          <p:spPr>
            <a:xfrm rot="18780016" flipH="1">
              <a:off x="11880862" y="1517927"/>
              <a:ext cx="3392" cy="182880"/>
            </a:xfrm>
            <a:prstGeom prst="straightConnector1">
              <a:avLst/>
            </a:prstGeom>
            <a:noFill/>
            <a:ln w="9528" cap="rnd">
              <a:solidFill>
                <a:srgbClr val="FFFFFF">
                  <a:alpha val="30196"/>
                </a:srgbClr>
              </a:solidFill>
              <a:prstDash val="solid"/>
            </a:ln>
          </p:spPr>
        </p:cxnSp>
        <p:cxnSp>
          <p:nvCxnSpPr>
            <p:cNvPr id="29" name="Straight Connector 35"/>
            <p:cNvCxnSpPr/>
            <p:nvPr/>
          </p:nvCxnSpPr>
          <p:spPr>
            <a:xfrm rot="18660005" flipH="1">
              <a:off x="11969251" y="1627442"/>
              <a:ext cx="3392" cy="182880"/>
            </a:xfrm>
            <a:prstGeom prst="straightConnector1">
              <a:avLst/>
            </a:prstGeom>
            <a:noFill/>
            <a:ln w="9528" cap="rnd">
              <a:solidFill>
                <a:srgbClr val="FFFFFF">
                  <a:alpha val="30196"/>
                </a:srgbClr>
              </a:solidFill>
              <a:prstDash val="solid"/>
            </a:ln>
          </p:spPr>
        </p:cxnSp>
        <p:cxnSp>
          <p:nvCxnSpPr>
            <p:cNvPr id="30" name="Straight Connector 36"/>
            <p:cNvCxnSpPr/>
            <p:nvPr/>
          </p:nvCxnSpPr>
          <p:spPr>
            <a:xfrm rot="18539993" flipH="1">
              <a:off x="12062016" y="1736010"/>
              <a:ext cx="3393" cy="182880"/>
            </a:xfrm>
            <a:prstGeom prst="straightConnector1">
              <a:avLst/>
            </a:prstGeom>
            <a:noFill/>
            <a:ln w="9528" cap="rnd">
              <a:solidFill>
                <a:srgbClr val="FFFFFF">
                  <a:alpha val="30196"/>
                </a:srgbClr>
              </a:solidFill>
              <a:prstDash val="solid"/>
            </a:ln>
          </p:spPr>
        </p:cxnSp>
        <p:cxnSp>
          <p:nvCxnSpPr>
            <p:cNvPr id="31" name="Straight Connector 37"/>
            <p:cNvCxnSpPr/>
            <p:nvPr/>
          </p:nvCxnSpPr>
          <p:spPr>
            <a:xfrm flipH="1">
              <a:off x="12074679" y="1910245"/>
              <a:ext cx="117317" cy="82918"/>
            </a:xfrm>
            <a:prstGeom prst="straightConnector1">
              <a:avLst/>
            </a:prstGeom>
            <a:noFill/>
            <a:ln w="9528" cap="rnd">
              <a:solidFill>
                <a:srgbClr val="FFFFFF">
                  <a:alpha val="30196"/>
                </a:srgbClr>
              </a:solidFill>
              <a:prstDash val="solid"/>
            </a:ln>
          </p:spPr>
        </p:cxnSp>
        <p:cxnSp>
          <p:nvCxnSpPr>
            <p:cNvPr id="32" name="Straight Connector 38"/>
            <p:cNvCxnSpPr/>
            <p:nvPr/>
          </p:nvCxnSpPr>
          <p:spPr>
            <a:xfrm flipH="1">
              <a:off x="12149943" y="2083597"/>
              <a:ext cx="39676" cy="21434"/>
            </a:xfrm>
            <a:prstGeom prst="straightConnector1">
              <a:avLst/>
            </a:prstGeom>
            <a:noFill/>
            <a:ln w="9528" cap="rnd">
              <a:solidFill>
                <a:srgbClr val="FFFFFF">
                  <a:alpha val="30196"/>
                </a:srgbClr>
              </a:solidFill>
              <a:prstDash val="solid"/>
            </a:ln>
          </p:spPr>
        </p:cxnSp>
        <p:cxnSp>
          <p:nvCxnSpPr>
            <p:cNvPr id="33" name="Straight Connector 39"/>
            <p:cNvCxnSpPr/>
            <p:nvPr/>
          </p:nvCxnSpPr>
          <p:spPr>
            <a:xfrm rot="179984" flipH="1">
              <a:off x="9127988" y="334249"/>
              <a:ext cx="3393" cy="182880"/>
            </a:xfrm>
            <a:prstGeom prst="straightConnector1">
              <a:avLst/>
            </a:prstGeom>
            <a:noFill/>
            <a:ln w="9528" cap="rnd">
              <a:solidFill>
                <a:srgbClr val="FFFFFF">
                  <a:alpha val="30196"/>
                </a:srgbClr>
              </a:solidFill>
              <a:prstDash val="solid"/>
            </a:ln>
          </p:spPr>
        </p:cxnSp>
        <p:cxnSp>
          <p:nvCxnSpPr>
            <p:cNvPr id="34" name="Straight Connector 40"/>
            <p:cNvCxnSpPr/>
            <p:nvPr/>
          </p:nvCxnSpPr>
          <p:spPr>
            <a:xfrm rot="299996" flipH="1">
              <a:off x="8987573" y="336635"/>
              <a:ext cx="3393" cy="182880"/>
            </a:xfrm>
            <a:prstGeom prst="straightConnector1">
              <a:avLst/>
            </a:prstGeom>
            <a:noFill/>
            <a:ln w="9528" cap="rnd">
              <a:solidFill>
                <a:srgbClr val="FFFFFF">
                  <a:alpha val="30196"/>
                </a:srgbClr>
              </a:solidFill>
              <a:prstDash val="solid"/>
            </a:ln>
          </p:spPr>
        </p:cxnSp>
        <p:cxnSp>
          <p:nvCxnSpPr>
            <p:cNvPr id="35" name="Straight Connector 41"/>
            <p:cNvCxnSpPr/>
            <p:nvPr/>
          </p:nvCxnSpPr>
          <p:spPr>
            <a:xfrm rot="420008" flipH="1">
              <a:off x="8844863" y="351175"/>
              <a:ext cx="3392" cy="182880"/>
            </a:xfrm>
            <a:prstGeom prst="straightConnector1">
              <a:avLst/>
            </a:prstGeom>
            <a:noFill/>
            <a:ln w="9528" cap="rnd">
              <a:solidFill>
                <a:srgbClr val="FFFFFF">
                  <a:alpha val="30196"/>
                </a:srgbClr>
              </a:solidFill>
              <a:prstDash val="solid"/>
            </a:ln>
          </p:spPr>
        </p:cxnSp>
        <p:cxnSp>
          <p:nvCxnSpPr>
            <p:cNvPr id="36" name="Straight Connector 42"/>
            <p:cNvCxnSpPr/>
            <p:nvPr/>
          </p:nvCxnSpPr>
          <p:spPr>
            <a:xfrm rot="539985" flipH="1">
              <a:off x="8706907" y="365724"/>
              <a:ext cx="3393" cy="182880"/>
            </a:xfrm>
            <a:prstGeom prst="straightConnector1">
              <a:avLst/>
            </a:prstGeom>
            <a:noFill/>
            <a:ln w="9528" cap="rnd">
              <a:solidFill>
                <a:srgbClr val="FFFFFF">
                  <a:alpha val="30196"/>
                </a:srgbClr>
              </a:solidFill>
              <a:prstDash val="solid"/>
            </a:ln>
          </p:spPr>
        </p:cxnSp>
        <p:cxnSp>
          <p:nvCxnSpPr>
            <p:cNvPr id="37" name="Straight Connector 43"/>
            <p:cNvCxnSpPr/>
            <p:nvPr/>
          </p:nvCxnSpPr>
          <p:spPr>
            <a:xfrm rot="719986" flipH="1">
              <a:off x="8568010" y="387889"/>
              <a:ext cx="3392" cy="182880"/>
            </a:xfrm>
            <a:prstGeom prst="straightConnector1">
              <a:avLst/>
            </a:prstGeom>
            <a:noFill/>
            <a:ln w="9528" cap="rnd">
              <a:solidFill>
                <a:srgbClr val="FFFFFF">
                  <a:alpha val="30196"/>
                </a:srgbClr>
              </a:solidFill>
              <a:prstDash val="solid"/>
            </a:ln>
          </p:spPr>
        </p:cxnSp>
        <p:cxnSp>
          <p:nvCxnSpPr>
            <p:cNvPr id="38" name="Straight Connector 44"/>
            <p:cNvCxnSpPr/>
            <p:nvPr/>
          </p:nvCxnSpPr>
          <p:spPr>
            <a:xfrm rot="839997" flipH="1">
              <a:off x="8429112" y="410063"/>
              <a:ext cx="3393" cy="182880"/>
            </a:xfrm>
            <a:prstGeom prst="straightConnector1">
              <a:avLst/>
            </a:prstGeom>
            <a:noFill/>
            <a:ln w="9528" cap="rnd">
              <a:solidFill>
                <a:srgbClr val="FFFFFF">
                  <a:alpha val="30196"/>
                </a:srgbClr>
              </a:solidFill>
              <a:prstDash val="solid"/>
            </a:ln>
          </p:spPr>
        </p:cxnSp>
        <p:cxnSp>
          <p:nvCxnSpPr>
            <p:cNvPr id="39" name="Straight Connector 45"/>
            <p:cNvCxnSpPr/>
            <p:nvPr/>
          </p:nvCxnSpPr>
          <p:spPr>
            <a:xfrm rot="960009" flipH="1">
              <a:off x="8294970" y="446219"/>
              <a:ext cx="3392" cy="182880"/>
            </a:xfrm>
            <a:prstGeom prst="straightConnector1">
              <a:avLst/>
            </a:prstGeom>
            <a:noFill/>
            <a:ln w="9528" cap="rnd">
              <a:solidFill>
                <a:srgbClr val="FFFFFF">
                  <a:alpha val="30196"/>
                </a:srgbClr>
              </a:solidFill>
              <a:prstDash val="solid"/>
            </a:ln>
          </p:spPr>
        </p:cxnSp>
        <p:cxnSp>
          <p:nvCxnSpPr>
            <p:cNvPr id="40" name="Straight Connector 46"/>
            <p:cNvCxnSpPr/>
            <p:nvPr/>
          </p:nvCxnSpPr>
          <p:spPr>
            <a:xfrm rot="1079986" flipH="1">
              <a:off x="8160827" y="482374"/>
              <a:ext cx="3393" cy="182880"/>
            </a:xfrm>
            <a:prstGeom prst="straightConnector1">
              <a:avLst/>
            </a:prstGeom>
            <a:noFill/>
            <a:ln w="9528" cap="rnd">
              <a:solidFill>
                <a:srgbClr val="FFFFFF">
                  <a:alpha val="30196"/>
                </a:srgbClr>
              </a:solidFill>
              <a:prstDash val="solid"/>
            </a:ln>
          </p:spPr>
        </p:cxnSp>
        <p:cxnSp>
          <p:nvCxnSpPr>
            <p:cNvPr id="41" name="Straight Connector 47"/>
            <p:cNvCxnSpPr/>
            <p:nvPr/>
          </p:nvCxnSpPr>
          <p:spPr>
            <a:xfrm rot="1259987" flipH="1">
              <a:off x="8027691" y="531853"/>
              <a:ext cx="3392" cy="182880"/>
            </a:xfrm>
            <a:prstGeom prst="straightConnector1">
              <a:avLst/>
            </a:prstGeom>
            <a:noFill/>
            <a:ln w="9528" cap="rnd">
              <a:solidFill>
                <a:srgbClr val="FFFFFF">
                  <a:alpha val="30196"/>
                </a:srgbClr>
              </a:solidFill>
              <a:prstDash val="solid"/>
            </a:ln>
          </p:spPr>
        </p:cxnSp>
        <p:cxnSp>
          <p:nvCxnSpPr>
            <p:cNvPr id="42" name="Straight Connector 48"/>
            <p:cNvCxnSpPr/>
            <p:nvPr/>
          </p:nvCxnSpPr>
          <p:spPr>
            <a:xfrm rot="1379999" flipH="1">
              <a:off x="7894554" y="581319"/>
              <a:ext cx="3393" cy="182880"/>
            </a:xfrm>
            <a:prstGeom prst="straightConnector1">
              <a:avLst/>
            </a:prstGeom>
            <a:noFill/>
            <a:ln w="9528" cap="rnd">
              <a:solidFill>
                <a:srgbClr val="FFFFFF">
                  <a:alpha val="30196"/>
                </a:srgbClr>
              </a:solidFill>
              <a:prstDash val="solid"/>
            </a:ln>
          </p:spPr>
        </p:cxnSp>
        <p:cxnSp>
          <p:nvCxnSpPr>
            <p:cNvPr id="43" name="Straight Connector 49"/>
            <p:cNvCxnSpPr/>
            <p:nvPr/>
          </p:nvCxnSpPr>
          <p:spPr>
            <a:xfrm rot="1500010" flipH="1">
              <a:off x="7761418" y="630787"/>
              <a:ext cx="3392" cy="182880"/>
            </a:xfrm>
            <a:prstGeom prst="straightConnector1">
              <a:avLst/>
            </a:prstGeom>
            <a:noFill/>
            <a:ln w="9528" cap="rnd">
              <a:solidFill>
                <a:srgbClr val="FFFFFF">
                  <a:alpha val="30196"/>
                </a:srgbClr>
              </a:solidFill>
              <a:prstDash val="solid"/>
            </a:ln>
          </p:spPr>
        </p:cxnSp>
        <p:cxnSp>
          <p:nvCxnSpPr>
            <p:cNvPr id="44" name="Straight Connector 50"/>
            <p:cNvCxnSpPr/>
            <p:nvPr/>
          </p:nvCxnSpPr>
          <p:spPr>
            <a:xfrm rot="1619988" flipH="1">
              <a:off x="7636647" y="689807"/>
              <a:ext cx="3392" cy="182880"/>
            </a:xfrm>
            <a:prstGeom prst="straightConnector1">
              <a:avLst/>
            </a:prstGeom>
            <a:noFill/>
            <a:ln w="9528" cap="rnd">
              <a:solidFill>
                <a:srgbClr val="FFFFFF">
                  <a:alpha val="30196"/>
                </a:srgbClr>
              </a:solidFill>
              <a:prstDash val="solid"/>
            </a:ln>
          </p:spPr>
        </p:cxnSp>
        <p:cxnSp>
          <p:nvCxnSpPr>
            <p:cNvPr id="45" name="Straight Connector 51"/>
            <p:cNvCxnSpPr/>
            <p:nvPr/>
          </p:nvCxnSpPr>
          <p:spPr>
            <a:xfrm rot="1799988" flipH="1">
              <a:off x="7511869" y="751195"/>
              <a:ext cx="3392" cy="182880"/>
            </a:xfrm>
            <a:prstGeom prst="straightConnector1">
              <a:avLst/>
            </a:prstGeom>
            <a:noFill/>
            <a:ln w="9528" cap="rnd">
              <a:solidFill>
                <a:srgbClr val="FFFFFF">
                  <a:alpha val="30196"/>
                </a:srgbClr>
              </a:solidFill>
              <a:prstDash val="solid"/>
            </a:ln>
          </p:spPr>
        </p:cxnSp>
        <p:cxnSp>
          <p:nvCxnSpPr>
            <p:cNvPr id="46" name="Straight Connector 52"/>
            <p:cNvCxnSpPr/>
            <p:nvPr/>
          </p:nvCxnSpPr>
          <p:spPr>
            <a:xfrm rot="1920000" flipH="1">
              <a:off x="7387894" y="819768"/>
              <a:ext cx="3402" cy="182880"/>
            </a:xfrm>
            <a:prstGeom prst="straightConnector1">
              <a:avLst/>
            </a:prstGeom>
            <a:noFill/>
            <a:ln w="9528" cap="rnd">
              <a:solidFill>
                <a:srgbClr val="FFFFFF">
                  <a:alpha val="30196"/>
                </a:srgbClr>
              </a:solidFill>
              <a:prstDash val="solid"/>
            </a:ln>
          </p:spPr>
        </p:cxnSp>
        <p:cxnSp>
          <p:nvCxnSpPr>
            <p:cNvPr id="47" name="Straight Connector 53"/>
            <p:cNvCxnSpPr/>
            <p:nvPr/>
          </p:nvCxnSpPr>
          <p:spPr>
            <a:xfrm rot="2040012" flipH="1">
              <a:off x="7268529" y="893156"/>
              <a:ext cx="3392" cy="182880"/>
            </a:xfrm>
            <a:prstGeom prst="straightConnector1">
              <a:avLst/>
            </a:prstGeom>
            <a:noFill/>
            <a:ln w="9528" cap="rnd">
              <a:solidFill>
                <a:srgbClr val="FFFFFF">
                  <a:alpha val="30196"/>
                </a:srgbClr>
              </a:solidFill>
              <a:prstDash val="solid"/>
            </a:ln>
          </p:spPr>
        </p:cxnSp>
        <p:cxnSp>
          <p:nvCxnSpPr>
            <p:cNvPr id="48" name="Straight Connector 54"/>
            <p:cNvCxnSpPr/>
            <p:nvPr/>
          </p:nvCxnSpPr>
          <p:spPr>
            <a:xfrm rot="2159989" flipH="1">
              <a:off x="7152033" y="976590"/>
              <a:ext cx="3392" cy="182880"/>
            </a:xfrm>
            <a:prstGeom prst="straightConnector1">
              <a:avLst/>
            </a:prstGeom>
            <a:noFill/>
            <a:ln w="9528" cap="rnd">
              <a:solidFill>
                <a:srgbClr val="FFFFFF">
                  <a:alpha val="30196"/>
                </a:srgbClr>
              </a:solidFill>
              <a:prstDash val="solid"/>
            </a:ln>
          </p:spPr>
        </p:cxnSp>
        <p:cxnSp>
          <p:nvCxnSpPr>
            <p:cNvPr id="49" name="Straight Connector 55"/>
            <p:cNvCxnSpPr/>
            <p:nvPr/>
          </p:nvCxnSpPr>
          <p:spPr>
            <a:xfrm rot="2339989" flipH="1">
              <a:off x="7041694" y="1060024"/>
              <a:ext cx="3393" cy="182880"/>
            </a:xfrm>
            <a:prstGeom prst="straightConnector1">
              <a:avLst/>
            </a:prstGeom>
            <a:noFill/>
            <a:ln w="9528" cap="rnd">
              <a:solidFill>
                <a:srgbClr val="FFFFFF">
                  <a:alpha val="30196"/>
                </a:srgbClr>
              </a:solidFill>
              <a:prstDash val="solid"/>
            </a:ln>
          </p:spPr>
        </p:cxnSp>
        <p:cxnSp>
          <p:nvCxnSpPr>
            <p:cNvPr id="50" name="Straight Connector 56"/>
            <p:cNvCxnSpPr/>
            <p:nvPr/>
          </p:nvCxnSpPr>
          <p:spPr>
            <a:xfrm rot="2460001" flipH="1">
              <a:off x="6931360" y="1143469"/>
              <a:ext cx="3392" cy="182880"/>
            </a:xfrm>
            <a:prstGeom prst="straightConnector1">
              <a:avLst/>
            </a:prstGeom>
            <a:noFill/>
            <a:ln w="9528" cap="rnd">
              <a:solidFill>
                <a:srgbClr val="FFFFFF">
                  <a:alpha val="30196"/>
                </a:srgbClr>
              </a:solidFill>
              <a:prstDash val="solid"/>
            </a:ln>
          </p:spPr>
        </p:cxnSp>
        <p:cxnSp>
          <p:nvCxnSpPr>
            <p:cNvPr id="51" name="Straight Connector 57"/>
            <p:cNvCxnSpPr/>
            <p:nvPr/>
          </p:nvCxnSpPr>
          <p:spPr>
            <a:xfrm rot="2580013" flipH="1">
              <a:off x="6819072" y="1235869"/>
              <a:ext cx="3393" cy="182880"/>
            </a:xfrm>
            <a:prstGeom prst="straightConnector1">
              <a:avLst/>
            </a:prstGeom>
            <a:noFill/>
            <a:ln w="9528" cap="rnd">
              <a:solidFill>
                <a:srgbClr val="FFFFFF">
                  <a:alpha val="30196"/>
                </a:srgbClr>
              </a:solidFill>
              <a:prstDash val="solid"/>
            </a:ln>
          </p:spPr>
        </p:cxnSp>
        <p:cxnSp>
          <p:nvCxnSpPr>
            <p:cNvPr id="52" name="Straight Connector 58"/>
            <p:cNvCxnSpPr/>
            <p:nvPr/>
          </p:nvCxnSpPr>
          <p:spPr>
            <a:xfrm rot="2699990" flipH="1">
              <a:off x="6721360" y="1332751"/>
              <a:ext cx="3392" cy="182880"/>
            </a:xfrm>
            <a:prstGeom prst="straightConnector1">
              <a:avLst/>
            </a:prstGeom>
            <a:noFill/>
            <a:ln w="9528" cap="rnd">
              <a:solidFill>
                <a:srgbClr val="FFFFFF">
                  <a:alpha val="30196"/>
                </a:srgbClr>
              </a:solidFill>
              <a:prstDash val="solid"/>
            </a:ln>
          </p:spPr>
        </p:cxnSp>
        <p:cxnSp>
          <p:nvCxnSpPr>
            <p:cNvPr id="53" name="Straight Connector 59"/>
            <p:cNvCxnSpPr/>
            <p:nvPr/>
          </p:nvCxnSpPr>
          <p:spPr>
            <a:xfrm rot="2879991" flipH="1">
              <a:off x="6617468" y="1429423"/>
              <a:ext cx="3392" cy="182880"/>
            </a:xfrm>
            <a:prstGeom prst="straightConnector1">
              <a:avLst/>
            </a:prstGeom>
            <a:noFill/>
            <a:ln w="9528" cap="rnd">
              <a:solidFill>
                <a:srgbClr val="FFFFFF">
                  <a:alpha val="30196"/>
                </a:srgbClr>
              </a:solidFill>
              <a:prstDash val="solid"/>
            </a:ln>
          </p:spPr>
        </p:cxnSp>
        <p:cxnSp>
          <p:nvCxnSpPr>
            <p:cNvPr id="54" name="Straight Connector 60"/>
            <p:cNvCxnSpPr/>
            <p:nvPr/>
          </p:nvCxnSpPr>
          <p:spPr>
            <a:xfrm rot="3000002" flipH="1">
              <a:off x="6520028" y="1527285"/>
              <a:ext cx="3402" cy="182880"/>
            </a:xfrm>
            <a:prstGeom prst="straightConnector1">
              <a:avLst/>
            </a:prstGeom>
            <a:noFill/>
            <a:ln w="9528" cap="rnd">
              <a:solidFill>
                <a:srgbClr val="FFFFFF">
                  <a:alpha val="30196"/>
                </a:srgbClr>
              </a:solidFill>
              <a:prstDash val="solid"/>
            </a:ln>
          </p:spPr>
        </p:cxnSp>
        <p:cxnSp>
          <p:nvCxnSpPr>
            <p:cNvPr id="55" name="Straight Connector 61"/>
            <p:cNvCxnSpPr/>
            <p:nvPr/>
          </p:nvCxnSpPr>
          <p:spPr>
            <a:xfrm rot="3120014" flipH="1">
              <a:off x="6429578" y="1641610"/>
              <a:ext cx="3392" cy="182880"/>
            </a:xfrm>
            <a:prstGeom prst="straightConnector1">
              <a:avLst/>
            </a:prstGeom>
            <a:noFill/>
            <a:ln w="9528" cap="rnd">
              <a:solidFill>
                <a:srgbClr val="FFFFFF">
                  <a:alpha val="30196"/>
                </a:srgbClr>
              </a:solidFill>
              <a:prstDash val="solid"/>
            </a:ln>
          </p:spPr>
        </p:cxnSp>
        <p:cxnSp>
          <p:nvCxnSpPr>
            <p:cNvPr id="56" name="Straight Connector 62"/>
            <p:cNvCxnSpPr/>
            <p:nvPr/>
          </p:nvCxnSpPr>
          <p:spPr>
            <a:xfrm rot="3239991" flipH="1">
              <a:off x="6340533" y="1750423"/>
              <a:ext cx="3393" cy="182880"/>
            </a:xfrm>
            <a:prstGeom prst="straightConnector1">
              <a:avLst/>
            </a:prstGeom>
            <a:noFill/>
            <a:ln w="9528" cap="rnd">
              <a:solidFill>
                <a:srgbClr val="FFFFFF">
                  <a:alpha val="30196"/>
                </a:srgbClr>
              </a:solidFill>
              <a:prstDash val="solid"/>
            </a:ln>
          </p:spPr>
        </p:cxnSp>
        <p:cxnSp>
          <p:nvCxnSpPr>
            <p:cNvPr id="57" name="Straight Connector 63"/>
            <p:cNvCxnSpPr/>
            <p:nvPr/>
          </p:nvCxnSpPr>
          <p:spPr>
            <a:xfrm rot="3419992" flipH="1">
              <a:off x="6261758" y="1860178"/>
              <a:ext cx="3392" cy="182880"/>
            </a:xfrm>
            <a:prstGeom prst="straightConnector1">
              <a:avLst/>
            </a:prstGeom>
            <a:noFill/>
            <a:ln w="9528" cap="rnd">
              <a:solidFill>
                <a:srgbClr val="FFFFFF">
                  <a:alpha val="30196"/>
                </a:srgbClr>
              </a:solidFill>
              <a:prstDash val="solid"/>
            </a:ln>
          </p:spPr>
        </p:cxnSp>
        <p:cxnSp>
          <p:nvCxnSpPr>
            <p:cNvPr id="58" name="Straight Connector 64"/>
            <p:cNvCxnSpPr/>
            <p:nvPr/>
          </p:nvCxnSpPr>
          <p:spPr>
            <a:xfrm rot="3540004" flipH="1">
              <a:off x="6184144" y="1979618"/>
              <a:ext cx="3392" cy="182880"/>
            </a:xfrm>
            <a:prstGeom prst="straightConnector1">
              <a:avLst/>
            </a:prstGeom>
            <a:noFill/>
            <a:ln w="9528" cap="rnd">
              <a:solidFill>
                <a:srgbClr val="FFFFFF">
                  <a:alpha val="30196"/>
                </a:srgbClr>
              </a:solidFill>
              <a:prstDash val="solid"/>
            </a:ln>
          </p:spPr>
        </p:cxnSp>
        <p:cxnSp>
          <p:nvCxnSpPr>
            <p:cNvPr id="59" name="Straight Connector 65"/>
            <p:cNvCxnSpPr/>
            <p:nvPr/>
          </p:nvCxnSpPr>
          <p:spPr>
            <a:xfrm rot="3660015" flipH="1">
              <a:off x="6106527" y="2099060"/>
              <a:ext cx="3402" cy="182880"/>
            </a:xfrm>
            <a:prstGeom prst="straightConnector1">
              <a:avLst/>
            </a:prstGeom>
            <a:noFill/>
            <a:ln w="9528" cap="rnd">
              <a:solidFill>
                <a:srgbClr val="FFFFFF">
                  <a:alpha val="30196"/>
                </a:srgbClr>
              </a:solidFill>
              <a:prstDash val="solid"/>
            </a:ln>
          </p:spPr>
        </p:cxnSp>
        <p:cxnSp>
          <p:nvCxnSpPr>
            <p:cNvPr id="60" name="Straight Connector 66"/>
            <p:cNvCxnSpPr/>
            <p:nvPr/>
          </p:nvCxnSpPr>
          <p:spPr>
            <a:xfrm rot="3779993" flipH="1">
              <a:off x="6043207" y="2222554"/>
              <a:ext cx="3393" cy="182880"/>
            </a:xfrm>
            <a:prstGeom prst="straightConnector1">
              <a:avLst/>
            </a:prstGeom>
            <a:noFill/>
            <a:ln w="9528" cap="rnd">
              <a:solidFill>
                <a:srgbClr val="FFFFFF">
                  <a:alpha val="30196"/>
                </a:srgbClr>
              </a:solidFill>
              <a:prstDash val="solid"/>
            </a:ln>
          </p:spPr>
        </p:cxnSp>
        <p:cxnSp>
          <p:nvCxnSpPr>
            <p:cNvPr id="61" name="Straight Connector 67"/>
            <p:cNvCxnSpPr/>
            <p:nvPr/>
          </p:nvCxnSpPr>
          <p:spPr>
            <a:xfrm rot="3959993" flipH="1">
              <a:off x="5978911" y="2344306"/>
              <a:ext cx="3392" cy="182880"/>
            </a:xfrm>
            <a:prstGeom prst="straightConnector1">
              <a:avLst/>
            </a:prstGeom>
            <a:noFill/>
            <a:ln w="9528" cap="rnd">
              <a:solidFill>
                <a:srgbClr val="FFFFFF">
                  <a:alpha val="30196"/>
                </a:srgbClr>
              </a:solidFill>
              <a:prstDash val="solid"/>
            </a:ln>
          </p:spPr>
        </p:cxnSp>
        <p:cxnSp>
          <p:nvCxnSpPr>
            <p:cNvPr id="62" name="Straight Connector 68"/>
            <p:cNvCxnSpPr/>
            <p:nvPr/>
          </p:nvCxnSpPr>
          <p:spPr>
            <a:xfrm rot="4080005" flipH="1">
              <a:off x="5912441" y="2470677"/>
              <a:ext cx="3392" cy="182880"/>
            </a:xfrm>
            <a:prstGeom prst="straightConnector1">
              <a:avLst/>
            </a:prstGeom>
            <a:noFill/>
            <a:ln w="9528" cap="rnd">
              <a:solidFill>
                <a:srgbClr val="FFFFFF">
                  <a:alpha val="30196"/>
                </a:srgbClr>
              </a:solidFill>
              <a:prstDash val="solid"/>
            </a:ln>
          </p:spPr>
        </p:cxnSp>
        <p:cxnSp>
          <p:nvCxnSpPr>
            <p:cNvPr id="63" name="Straight Connector 69"/>
            <p:cNvCxnSpPr/>
            <p:nvPr/>
          </p:nvCxnSpPr>
          <p:spPr>
            <a:xfrm rot="4200017" flipH="1">
              <a:off x="5858871" y="2600919"/>
              <a:ext cx="3402" cy="182880"/>
            </a:xfrm>
            <a:prstGeom prst="straightConnector1">
              <a:avLst/>
            </a:prstGeom>
            <a:noFill/>
            <a:ln w="9528" cap="rnd">
              <a:solidFill>
                <a:srgbClr val="FFFFFF">
                  <a:alpha val="30196"/>
                </a:srgbClr>
              </a:solidFill>
              <a:prstDash val="solid"/>
            </a:ln>
          </p:spPr>
        </p:cxnSp>
        <p:cxnSp>
          <p:nvCxnSpPr>
            <p:cNvPr id="64" name="Straight Connector 70"/>
            <p:cNvCxnSpPr/>
            <p:nvPr/>
          </p:nvCxnSpPr>
          <p:spPr>
            <a:xfrm rot="4319994" flipH="1">
              <a:off x="5808183" y="2734041"/>
              <a:ext cx="3392" cy="182880"/>
            </a:xfrm>
            <a:prstGeom prst="straightConnector1">
              <a:avLst/>
            </a:prstGeom>
            <a:noFill/>
            <a:ln w="9528" cap="rnd">
              <a:solidFill>
                <a:srgbClr val="FFFFFF">
                  <a:alpha val="30196"/>
                </a:srgbClr>
              </a:solidFill>
              <a:prstDash val="solid"/>
            </a:ln>
          </p:spPr>
        </p:cxnSp>
        <p:cxnSp>
          <p:nvCxnSpPr>
            <p:cNvPr id="65" name="Straight Connector 71"/>
            <p:cNvCxnSpPr/>
            <p:nvPr/>
          </p:nvCxnSpPr>
          <p:spPr>
            <a:xfrm rot="4499994" flipH="1">
              <a:off x="5773262" y="2866867"/>
              <a:ext cx="3392" cy="182880"/>
            </a:xfrm>
            <a:prstGeom prst="straightConnector1">
              <a:avLst/>
            </a:prstGeom>
            <a:noFill/>
            <a:ln w="9528" cap="rnd">
              <a:solidFill>
                <a:srgbClr val="FFFFFF">
                  <a:alpha val="30196"/>
                </a:srgbClr>
              </a:solidFill>
              <a:prstDash val="solid"/>
            </a:ln>
          </p:spPr>
        </p:cxnSp>
        <p:cxnSp>
          <p:nvCxnSpPr>
            <p:cNvPr id="66" name="Straight Connector 72"/>
            <p:cNvCxnSpPr/>
            <p:nvPr/>
          </p:nvCxnSpPr>
          <p:spPr>
            <a:xfrm rot="4620006" flipH="1">
              <a:off x="5735963" y="3002061"/>
              <a:ext cx="3392" cy="182880"/>
            </a:xfrm>
            <a:prstGeom prst="straightConnector1">
              <a:avLst/>
            </a:prstGeom>
            <a:noFill/>
            <a:ln w="9528" cap="rnd">
              <a:solidFill>
                <a:srgbClr val="FFFFFF">
                  <a:alpha val="30196"/>
                </a:srgbClr>
              </a:solidFill>
              <a:prstDash val="solid"/>
            </a:ln>
          </p:spPr>
        </p:cxnSp>
        <p:cxnSp>
          <p:nvCxnSpPr>
            <p:cNvPr id="67" name="Straight Connector 73"/>
            <p:cNvCxnSpPr/>
            <p:nvPr/>
          </p:nvCxnSpPr>
          <p:spPr>
            <a:xfrm rot="4739983" flipH="1">
              <a:off x="5700108" y="3138901"/>
              <a:ext cx="3392" cy="182880"/>
            </a:xfrm>
            <a:prstGeom prst="straightConnector1">
              <a:avLst/>
            </a:prstGeom>
            <a:noFill/>
            <a:ln w="9528" cap="rnd">
              <a:solidFill>
                <a:srgbClr val="FFFFFF">
                  <a:alpha val="30196"/>
                </a:srgbClr>
              </a:solidFill>
              <a:prstDash val="solid"/>
            </a:ln>
          </p:spPr>
        </p:cxnSp>
        <p:cxnSp>
          <p:nvCxnSpPr>
            <p:cNvPr id="68" name="Straight Connector 74"/>
            <p:cNvCxnSpPr/>
            <p:nvPr/>
          </p:nvCxnSpPr>
          <p:spPr>
            <a:xfrm rot="4859995" flipH="1">
              <a:off x="5665938" y="3275494"/>
              <a:ext cx="3392" cy="182880"/>
            </a:xfrm>
            <a:prstGeom prst="straightConnector1">
              <a:avLst/>
            </a:prstGeom>
            <a:noFill/>
            <a:ln w="9528" cap="rnd">
              <a:solidFill>
                <a:srgbClr val="FFFFFF">
                  <a:alpha val="30196"/>
                </a:srgbClr>
              </a:solidFill>
              <a:prstDash val="solid"/>
            </a:ln>
          </p:spPr>
        </p:cxnSp>
        <p:cxnSp>
          <p:nvCxnSpPr>
            <p:cNvPr id="69" name="Straight Connector 75"/>
            <p:cNvCxnSpPr/>
            <p:nvPr/>
          </p:nvCxnSpPr>
          <p:spPr>
            <a:xfrm rot="5039996" flipH="1">
              <a:off x="5644473" y="3414250"/>
              <a:ext cx="3401" cy="182880"/>
            </a:xfrm>
            <a:prstGeom prst="straightConnector1">
              <a:avLst/>
            </a:prstGeom>
            <a:noFill/>
            <a:ln w="9528" cap="rnd">
              <a:solidFill>
                <a:srgbClr val="FFFFFF">
                  <a:alpha val="30196"/>
                </a:srgbClr>
              </a:solidFill>
              <a:prstDash val="solid"/>
            </a:ln>
          </p:spPr>
        </p:cxnSp>
        <p:cxnSp>
          <p:nvCxnSpPr>
            <p:cNvPr id="70" name="Straight Connector 76"/>
            <p:cNvCxnSpPr/>
            <p:nvPr/>
          </p:nvCxnSpPr>
          <p:spPr>
            <a:xfrm rot="5160007" flipH="1">
              <a:off x="5626526" y="3554634"/>
              <a:ext cx="3393" cy="182880"/>
            </a:xfrm>
            <a:prstGeom prst="straightConnector1">
              <a:avLst/>
            </a:prstGeom>
            <a:noFill/>
            <a:ln w="9528" cap="rnd">
              <a:solidFill>
                <a:srgbClr val="FFFFFF">
                  <a:alpha val="30196"/>
                </a:srgbClr>
              </a:solidFill>
              <a:prstDash val="solid"/>
            </a:ln>
          </p:spPr>
        </p:cxnSp>
        <p:cxnSp>
          <p:nvCxnSpPr>
            <p:cNvPr id="71" name="Straight Connector 77"/>
            <p:cNvCxnSpPr/>
            <p:nvPr/>
          </p:nvCxnSpPr>
          <p:spPr>
            <a:xfrm rot="5279985" flipH="1">
              <a:off x="5616431" y="3691830"/>
              <a:ext cx="3393" cy="182880"/>
            </a:xfrm>
            <a:prstGeom prst="straightConnector1">
              <a:avLst/>
            </a:prstGeom>
            <a:noFill/>
            <a:ln w="9528" cap="rnd">
              <a:solidFill>
                <a:srgbClr val="FFFFFF">
                  <a:alpha val="30196"/>
                </a:srgbClr>
              </a:solidFill>
              <a:prstDash val="solid"/>
            </a:ln>
          </p:spPr>
        </p:cxnSp>
        <p:cxnSp>
          <p:nvCxnSpPr>
            <p:cNvPr id="72" name="Straight Connector 78"/>
            <p:cNvCxnSpPr/>
            <p:nvPr/>
          </p:nvCxnSpPr>
          <p:spPr>
            <a:xfrm rot="5399996" flipH="1">
              <a:off x="5611320" y="3835373"/>
              <a:ext cx="3392" cy="182880"/>
            </a:xfrm>
            <a:prstGeom prst="straightConnector1">
              <a:avLst/>
            </a:prstGeom>
            <a:noFill/>
            <a:ln w="9528" cap="rnd">
              <a:solidFill>
                <a:srgbClr val="FFFFFF">
                  <a:alpha val="30196"/>
                </a:srgbClr>
              </a:solidFill>
              <a:prstDash val="solid"/>
            </a:ln>
          </p:spPr>
        </p:cxnSp>
        <p:cxnSp>
          <p:nvCxnSpPr>
            <p:cNvPr id="73" name="Straight Connector 79"/>
            <p:cNvCxnSpPr/>
            <p:nvPr/>
          </p:nvCxnSpPr>
          <p:spPr>
            <a:xfrm rot="5579997" flipH="1">
              <a:off x="5608537" y="3975728"/>
              <a:ext cx="3401" cy="182880"/>
            </a:xfrm>
            <a:prstGeom prst="straightConnector1">
              <a:avLst/>
            </a:prstGeom>
            <a:noFill/>
            <a:ln w="9528" cap="rnd">
              <a:solidFill>
                <a:srgbClr val="FFFFFF">
                  <a:alpha val="30196"/>
                </a:srgbClr>
              </a:solidFill>
              <a:prstDash val="solid"/>
            </a:ln>
          </p:spPr>
        </p:cxnSp>
        <p:cxnSp>
          <p:nvCxnSpPr>
            <p:cNvPr id="74" name="Straight Connector 80"/>
            <p:cNvCxnSpPr/>
            <p:nvPr/>
          </p:nvCxnSpPr>
          <p:spPr>
            <a:xfrm rot="5700009" flipH="1">
              <a:off x="5605756" y="4116080"/>
              <a:ext cx="3402" cy="182880"/>
            </a:xfrm>
            <a:prstGeom prst="straightConnector1">
              <a:avLst/>
            </a:prstGeom>
            <a:noFill/>
            <a:ln w="9528" cap="rnd">
              <a:solidFill>
                <a:srgbClr val="FFFFFF">
                  <a:alpha val="30196"/>
                </a:srgbClr>
              </a:solidFill>
              <a:prstDash val="solid"/>
            </a:ln>
          </p:spPr>
        </p:cxnSp>
        <p:cxnSp>
          <p:nvCxnSpPr>
            <p:cNvPr id="75" name="Straight Connector 81"/>
            <p:cNvCxnSpPr/>
            <p:nvPr/>
          </p:nvCxnSpPr>
          <p:spPr>
            <a:xfrm rot="5819986" flipH="1">
              <a:off x="5624190" y="4254218"/>
              <a:ext cx="3402" cy="182880"/>
            </a:xfrm>
            <a:prstGeom prst="straightConnector1">
              <a:avLst/>
            </a:prstGeom>
            <a:noFill/>
            <a:ln w="9528" cap="rnd">
              <a:solidFill>
                <a:srgbClr val="FFFFFF">
                  <a:alpha val="30196"/>
                </a:srgbClr>
              </a:solidFill>
              <a:prstDash val="solid"/>
            </a:ln>
          </p:spPr>
        </p:cxnSp>
        <p:cxnSp>
          <p:nvCxnSpPr>
            <p:cNvPr id="76" name="Straight Connector 82"/>
            <p:cNvCxnSpPr/>
            <p:nvPr/>
          </p:nvCxnSpPr>
          <p:spPr>
            <a:xfrm rot="5939998" flipH="1">
              <a:off x="5642625" y="4392355"/>
              <a:ext cx="3401" cy="182880"/>
            </a:xfrm>
            <a:prstGeom prst="straightConnector1">
              <a:avLst/>
            </a:prstGeom>
            <a:noFill/>
            <a:ln w="9528" cap="rnd">
              <a:solidFill>
                <a:srgbClr val="FFFFFF">
                  <a:alpha val="30196"/>
                </a:srgbClr>
              </a:solidFill>
              <a:prstDash val="solid"/>
            </a:ln>
          </p:spPr>
        </p:cxnSp>
        <p:cxnSp>
          <p:nvCxnSpPr>
            <p:cNvPr id="77" name="Straight Connector 83"/>
            <p:cNvCxnSpPr/>
            <p:nvPr/>
          </p:nvCxnSpPr>
          <p:spPr>
            <a:xfrm rot="6119998" flipH="1">
              <a:off x="5654814" y="4536385"/>
              <a:ext cx="3401" cy="182880"/>
            </a:xfrm>
            <a:prstGeom prst="straightConnector1">
              <a:avLst/>
            </a:prstGeom>
            <a:noFill/>
            <a:ln w="9528" cap="rnd">
              <a:solidFill>
                <a:srgbClr val="FFFFFF">
                  <a:alpha val="30196"/>
                </a:srgbClr>
              </a:solidFill>
              <a:prstDash val="solid"/>
            </a:ln>
          </p:spPr>
        </p:cxnSp>
        <p:cxnSp>
          <p:nvCxnSpPr>
            <p:cNvPr id="78" name="Straight Connector 84"/>
            <p:cNvCxnSpPr/>
            <p:nvPr/>
          </p:nvCxnSpPr>
          <p:spPr>
            <a:xfrm rot="6240010" flipH="1">
              <a:off x="5684443" y="4671371"/>
              <a:ext cx="3393" cy="182880"/>
            </a:xfrm>
            <a:prstGeom prst="straightConnector1">
              <a:avLst/>
            </a:prstGeom>
            <a:noFill/>
            <a:ln w="9528" cap="rnd">
              <a:solidFill>
                <a:srgbClr val="FFFFFF">
                  <a:alpha val="30196"/>
                </a:srgbClr>
              </a:solidFill>
              <a:prstDash val="solid"/>
            </a:ln>
          </p:spPr>
        </p:cxnSp>
        <p:cxnSp>
          <p:nvCxnSpPr>
            <p:cNvPr id="79" name="Straight Connector 85"/>
            <p:cNvCxnSpPr/>
            <p:nvPr/>
          </p:nvCxnSpPr>
          <p:spPr>
            <a:xfrm rot="6359987" flipH="1">
              <a:off x="5714071" y="4808733"/>
              <a:ext cx="3392" cy="182880"/>
            </a:xfrm>
            <a:prstGeom prst="straightConnector1">
              <a:avLst/>
            </a:prstGeom>
            <a:noFill/>
            <a:ln w="9528" cap="rnd">
              <a:solidFill>
                <a:srgbClr val="FFFFFF">
                  <a:alpha val="30196"/>
                </a:srgbClr>
              </a:solidFill>
              <a:prstDash val="solid"/>
            </a:ln>
          </p:spPr>
        </p:cxnSp>
        <p:cxnSp>
          <p:nvCxnSpPr>
            <p:cNvPr id="80" name="Straight Connector 86"/>
            <p:cNvCxnSpPr/>
            <p:nvPr/>
          </p:nvCxnSpPr>
          <p:spPr>
            <a:xfrm rot="6479999" flipH="1">
              <a:off x="5748460" y="4948481"/>
              <a:ext cx="3392" cy="182880"/>
            </a:xfrm>
            <a:prstGeom prst="straightConnector1">
              <a:avLst/>
            </a:prstGeom>
            <a:noFill/>
            <a:ln w="9528" cap="rnd">
              <a:solidFill>
                <a:srgbClr val="FFFFFF">
                  <a:alpha val="30196"/>
                </a:srgbClr>
              </a:solidFill>
              <a:prstDash val="solid"/>
            </a:ln>
          </p:spPr>
        </p:cxnSp>
        <p:cxnSp>
          <p:nvCxnSpPr>
            <p:cNvPr id="81" name="Straight Connector 87"/>
            <p:cNvCxnSpPr/>
            <p:nvPr/>
          </p:nvCxnSpPr>
          <p:spPr>
            <a:xfrm rot="6659999" flipH="1">
              <a:off x="5792086" y="5077613"/>
              <a:ext cx="3392" cy="182880"/>
            </a:xfrm>
            <a:prstGeom prst="straightConnector1">
              <a:avLst/>
            </a:prstGeom>
            <a:noFill/>
            <a:ln w="9528" cap="rnd">
              <a:solidFill>
                <a:srgbClr val="FFFFFF">
                  <a:alpha val="30196"/>
                </a:srgbClr>
              </a:solidFill>
              <a:prstDash val="solid"/>
            </a:ln>
          </p:spPr>
        </p:cxnSp>
        <p:cxnSp>
          <p:nvCxnSpPr>
            <p:cNvPr id="82" name="Straight Connector 88"/>
            <p:cNvCxnSpPr/>
            <p:nvPr/>
          </p:nvCxnSpPr>
          <p:spPr>
            <a:xfrm rot="6780011" flipH="1">
              <a:off x="5847448" y="5211216"/>
              <a:ext cx="3393" cy="182880"/>
            </a:xfrm>
            <a:prstGeom prst="straightConnector1">
              <a:avLst/>
            </a:prstGeom>
            <a:noFill/>
            <a:ln w="9528" cap="rnd">
              <a:solidFill>
                <a:srgbClr val="FFFFFF">
                  <a:alpha val="30196"/>
                </a:srgbClr>
              </a:solidFill>
              <a:prstDash val="solid"/>
            </a:ln>
          </p:spPr>
        </p:cxnSp>
        <p:cxnSp>
          <p:nvCxnSpPr>
            <p:cNvPr id="83" name="Straight Connector 89"/>
            <p:cNvCxnSpPr/>
            <p:nvPr/>
          </p:nvCxnSpPr>
          <p:spPr>
            <a:xfrm rot="6899989" flipH="1">
              <a:off x="5900406" y="5342459"/>
              <a:ext cx="3393" cy="182880"/>
            </a:xfrm>
            <a:prstGeom prst="straightConnector1">
              <a:avLst/>
            </a:prstGeom>
            <a:noFill/>
            <a:ln w="9528" cap="rnd">
              <a:solidFill>
                <a:srgbClr val="FFFFFF">
                  <a:alpha val="30196"/>
                </a:srgbClr>
              </a:solidFill>
              <a:prstDash val="solid"/>
            </a:ln>
          </p:spPr>
        </p:cxnSp>
        <p:cxnSp>
          <p:nvCxnSpPr>
            <p:cNvPr id="84" name="Straight Connector 90"/>
            <p:cNvCxnSpPr/>
            <p:nvPr/>
          </p:nvCxnSpPr>
          <p:spPr>
            <a:xfrm rot="7020000" flipH="1">
              <a:off x="5955755" y="5473692"/>
              <a:ext cx="3392" cy="182880"/>
            </a:xfrm>
            <a:prstGeom prst="straightConnector1">
              <a:avLst/>
            </a:prstGeom>
            <a:noFill/>
            <a:ln w="9528" cap="rnd">
              <a:solidFill>
                <a:srgbClr val="FFFFFF">
                  <a:alpha val="30196"/>
                </a:srgbClr>
              </a:solidFill>
              <a:prstDash val="solid"/>
            </a:ln>
          </p:spPr>
        </p:cxnSp>
      </p:grpSp>
      <p:pic>
        <p:nvPicPr>
          <p:cNvPr id="85" name="Afbeelding 3">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7355003" y="2956675"/>
            <a:ext cx="3686906" cy="2156840"/>
          </a:xfrm>
          <a:prstGeom prst="rect">
            <a:avLst/>
          </a:prstGeom>
          <a:noFill/>
          <a:ln cap="rnd">
            <a:noFill/>
          </a:ln>
        </p:spPr>
      </p:pic>
    </p:spTree>
    <p:extLst>
      <p:ext uri="{BB962C8B-B14F-4D97-AF65-F5344CB8AC3E}">
        <p14:creationId xmlns:p14="http://schemas.microsoft.com/office/powerpoint/2010/main" val="9670690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voortplanting</a:t>
            </a:r>
          </a:p>
        </p:txBody>
      </p:sp>
      <p:sp>
        <p:nvSpPr>
          <p:cNvPr id="3" name="Tijdelijke aanduiding voor inhoud 2"/>
          <p:cNvSpPr txBox="1">
            <a:spLocks noGrp="1"/>
          </p:cNvSpPr>
          <p:nvPr>
            <p:ph idx="1"/>
          </p:nvPr>
        </p:nvSpPr>
        <p:spPr/>
        <p:txBody>
          <a:bodyPr/>
          <a:lstStyle/>
          <a:p>
            <a:pPr lvl="0"/>
            <a:r>
              <a:rPr lang="nl-NL"/>
              <a:t>Als je wil gaan fokken kunt u beter zorgen dat de voedster in het voorjaar uitgerekend is. Er zijn meer manieren van voortplanten mogelijk namelijk op de natuurlijke manier en door middel van kunstmatige inseminatie (KI). Bij beide manieren is het natuurlijk belangrijk dat de voedster vruchtbaar is. Een voedster is al rond de 6 weken vruchtbaar. Dit is alleen wel heel erg vroeg om haar te laten dekken er word geadviseerd om te wachten tot de voedster een half jaar oud is. Wanneer een voedster klaar is om gedekt te worden laat ze dit merken door haar gedrag. </a:t>
            </a:r>
          </a:p>
        </p:txBody>
      </p:sp>
    </p:spTree>
    <p:extLst>
      <p:ext uri="{BB962C8B-B14F-4D97-AF65-F5344CB8AC3E}">
        <p14:creationId xmlns:p14="http://schemas.microsoft.com/office/powerpoint/2010/main" val="184759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bronstcyclus</a:t>
            </a:r>
          </a:p>
        </p:txBody>
      </p:sp>
      <p:sp>
        <p:nvSpPr>
          <p:cNvPr id="3" name="Tijdelijke aanduiding voor inhoud 2"/>
          <p:cNvSpPr txBox="1">
            <a:spLocks noGrp="1"/>
          </p:cNvSpPr>
          <p:nvPr>
            <p:ph idx="1"/>
          </p:nvPr>
        </p:nvSpPr>
        <p:spPr/>
        <p:txBody>
          <a:bodyPr/>
          <a:lstStyle/>
          <a:p>
            <a:pPr lvl="0"/>
            <a:r>
              <a:rPr lang="nl-NL"/>
              <a:t> Ook is er een uiterlijk kenmerk namelijk een rood opgezwollen vulva wanneer u dit waarneemt is er 90% kans dat de voedster de ram toelaat. Wanneer de vulva wit en bleek is dan is de kans op toelating 20%. Als een voedster een ram toelaat wil niet altijd zeggen dat ze vruchtbaar is. De voedster manipuleren voor de dekking heeft dus geen zin. Bijna al onze huisdieren hebben een vaste bronstcyclus, bij konijnen is dit niet het geval. In sommige boeken word er wel gesproken van een 16 daagse cyclus. Hierin staat dat de voedster 12 dagen vruchtbaar is en daar zitten dan een paar onvruchtbare dagen tussen. </a:t>
            </a:r>
          </a:p>
        </p:txBody>
      </p:sp>
    </p:spTree>
    <p:extLst>
      <p:ext uri="{BB962C8B-B14F-4D97-AF65-F5344CB8AC3E}">
        <p14:creationId xmlns:p14="http://schemas.microsoft.com/office/powerpoint/2010/main" val="16854585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dracht</a:t>
            </a:r>
          </a:p>
        </p:txBody>
      </p:sp>
      <p:sp>
        <p:nvSpPr>
          <p:cNvPr id="3" name="Tijdelijke aanduiding voor inhoud 2"/>
          <p:cNvSpPr txBox="1">
            <a:spLocks noGrp="1"/>
          </p:cNvSpPr>
          <p:nvPr>
            <p:ph idx="1"/>
          </p:nvPr>
        </p:nvSpPr>
        <p:spPr/>
        <p:txBody>
          <a:bodyPr/>
          <a:lstStyle/>
          <a:p>
            <a:pPr lvl="0"/>
            <a:r>
              <a:rPr lang="nl-NL"/>
              <a:t>Een voedster is rond de 30 dagen drachtig dit kan een beetje afwijken maar dit wijkt nooit veel af. Tijdens de dracht is het heel belangrijk dat je de voedster met rust laat, niet teveel optilt en haar niet teveel stress geeft. De voeding is ook belangrijk tijdens de dracht omdat, de voedster natuurlijk kleintjes meedraagt in haar buik. Bij de meeste zoogdieren is het duidelijk zichtbaar als ze zwanger zijn. Bij een konijn is dit niet het geval. Je ziet de voedster niet veel dikker worden. Wel is het te merken aan het gedrag van de voedster </a:t>
            </a:r>
          </a:p>
        </p:txBody>
      </p:sp>
    </p:spTree>
    <p:extLst>
      <p:ext uri="{BB962C8B-B14F-4D97-AF65-F5344CB8AC3E}">
        <p14:creationId xmlns:p14="http://schemas.microsoft.com/office/powerpoint/2010/main" val="34856337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geboorteproces</a:t>
            </a:r>
          </a:p>
        </p:txBody>
      </p:sp>
      <p:sp>
        <p:nvSpPr>
          <p:cNvPr id="3" name="Tijdelijke aanduiding voor inhoud 2"/>
          <p:cNvSpPr txBox="1">
            <a:spLocks noGrp="1"/>
          </p:cNvSpPr>
          <p:nvPr>
            <p:ph idx="1"/>
          </p:nvPr>
        </p:nvSpPr>
        <p:spPr/>
        <p:txBody>
          <a:bodyPr/>
          <a:lstStyle/>
          <a:p>
            <a:pPr lvl="0"/>
            <a:r>
              <a:rPr lang="nl-NL"/>
              <a:t>De voedster wacht op een rustig moment om te beginnen met werpen, dus de kans dat u de bevalling ziet is maar heel klein. Ook omdat de bevalling van een konijn heel snel gaat. Na de bevalling eet de voedster zelf de vliezen en het bloed op. Tijdens de geboorte neemt de voedster een zithouding aan. Dit doet zij zodat ze gelijk naar de geboorte de nageboorten gelijk opeet. Op deze manier beperkt ze de lichaamsverliezen. De meeste jongen worden namelijk in een vruchtvlies geboren door dat de moeder dit kapot bijt overleven de jongen. </a:t>
            </a:r>
          </a:p>
        </p:txBody>
      </p:sp>
    </p:spTree>
    <p:extLst>
      <p:ext uri="{BB962C8B-B14F-4D97-AF65-F5344CB8AC3E}">
        <p14:creationId xmlns:p14="http://schemas.microsoft.com/office/powerpoint/2010/main" val="36713738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geboorteproblemen</a:t>
            </a:r>
          </a:p>
        </p:txBody>
      </p:sp>
      <p:sp>
        <p:nvSpPr>
          <p:cNvPr id="3" name="Tijdelijke aanduiding voor inhoud 2"/>
          <p:cNvSpPr txBox="1">
            <a:spLocks noGrp="1"/>
          </p:cNvSpPr>
          <p:nvPr>
            <p:ph idx="1"/>
          </p:nvPr>
        </p:nvSpPr>
        <p:spPr/>
        <p:txBody>
          <a:bodyPr/>
          <a:lstStyle/>
          <a:p>
            <a:pPr lvl="0"/>
            <a:r>
              <a:rPr lang="nl-NL"/>
              <a:t>Gelijk na de geboorte beginnen de jongen al met zuigen aan de tepels. De eerste melk die de jongen dan krijgen heet biest. Het is heel belangrijk dat de jongen dit binnen krijgen want deze melk bevat alle noodzakelijke voedingstoffen.  Als de jongen klaar zijn met zuigen dan likt de voedster ze schoon en droog. Na dat dit plaats heeft gevonden stopt ze haar nest dicht en verlaat zij het nest.</a:t>
            </a:r>
          </a:p>
        </p:txBody>
      </p:sp>
    </p:spTree>
    <p:extLst>
      <p:ext uri="{BB962C8B-B14F-4D97-AF65-F5344CB8AC3E}">
        <p14:creationId xmlns:p14="http://schemas.microsoft.com/office/powerpoint/2010/main" val="39338116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nazorg</a:t>
            </a:r>
          </a:p>
        </p:txBody>
      </p:sp>
      <p:sp>
        <p:nvSpPr>
          <p:cNvPr id="3" name="Tijdelijke aanduiding voor inhoud 2"/>
          <p:cNvSpPr txBox="1">
            <a:spLocks noGrp="1"/>
          </p:cNvSpPr>
          <p:nvPr>
            <p:ph idx="1"/>
          </p:nvPr>
        </p:nvSpPr>
        <p:spPr/>
        <p:txBody>
          <a:bodyPr/>
          <a:lstStyle/>
          <a:p>
            <a:pPr lvl="0"/>
            <a:r>
              <a:rPr lang="nl-NL"/>
              <a:t>Het is slim om rond de tijd dat u voedster uitgerekend is elke dag minimaal een keer voorzichtig in het hok te kijken. Ziet u dan een nestje liggen kijk dan voorzichtig of er geen dode jongen tussen zitten.  Doe dit zonder de rust te verstoren door teveel stress kan een voedster namelijk haar jongen af gaan stoten. Als u een dood jong ziet liggen wacht dan een paar dagen met het verwijderen van het dode jong. Dit vanwege de stress. </a:t>
            </a:r>
          </a:p>
        </p:txBody>
      </p:sp>
    </p:spTree>
    <p:extLst>
      <p:ext uri="{BB962C8B-B14F-4D97-AF65-F5344CB8AC3E}">
        <p14:creationId xmlns:p14="http://schemas.microsoft.com/office/powerpoint/2010/main" val="42519176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4FFECA-0832-4FE3-B587-054A0F2D80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itel 1">
            <a:extLst>
              <a:ext uri="{FF2B5EF4-FFF2-40B4-BE49-F238E27FC236}">
                <a16:creationId xmlns:a16="http://schemas.microsoft.com/office/drawing/2014/main" id="{8073EDDA-0ABA-4ADB-8C3F-4463FDEBC967}"/>
              </a:ext>
            </a:extLst>
          </p:cNvPr>
          <p:cNvSpPr>
            <a:spLocks noGrp="1"/>
          </p:cNvSpPr>
          <p:nvPr>
            <p:ph type="ctrTitle"/>
          </p:nvPr>
        </p:nvSpPr>
        <p:spPr>
          <a:xfrm>
            <a:off x="1580257" y="864911"/>
            <a:ext cx="9031484" cy="3467282"/>
          </a:xfrm>
        </p:spPr>
        <p:txBody>
          <a:bodyPr anchor="b">
            <a:normAutofit/>
          </a:bodyPr>
          <a:lstStyle/>
          <a:p>
            <a:r>
              <a:rPr lang="nl-NL" sz="8000"/>
              <a:t>Bronstcyclus </a:t>
            </a:r>
            <a:r>
              <a:rPr lang="nl-NL" sz="8000" dirty="0"/>
              <a:t>paard</a:t>
            </a:r>
          </a:p>
        </p:txBody>
      </p:sp>
      <p:sp>
        <p:nvSpPr>
          <p:cNvPr id="10" name="Freeform: Shape 9">
            <a:extLst>
              <a:ext uri="{FF2B5EF4-FFF2-40B4-BE49-F238E27FC236}">
                <a16:creationId xmlns:a16="http://schemas.microsoft.com/office/drawing/2014/main" id="{C65858E6-5C0F-4AAE-A1AC-29BA07FFEE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070707"/>
            <a:ext cx="12192000" cy="1787292"/>
          </a:xfrm>
          <a:custGeom>
            <a:avLst/>
            <a:gdLst>
              <a:gd name="connsiteX0" fmla="*/ 619389 w 12192000"/>
              <a:gd name="connsiteY0" fmla="*/ 0 h 1787292"/>
              <a:gd name="connsiteX1" fmla="*/ 687652 w 12192000"/>
              <a:gd name="connsiteY1" fmla="*/ 3175 h 1787292"/>
              <a:gd name="connsiteX2" fmla="*/ 747977 w 12192000"/>
              <a:gd name="connsiteY2" fmla="*/ 9525 h 1787292"/>
              <a:gd name="connsiteX3" fmla="*/ 800364 w 12192000"/>
              <a:gd name="connsiteY3" fmla="*/ 20637 h 1787292"/>
              <a:gd name="connsiteX4" fmla="*/ 846402 w 12192000"/>
              <a:gd name="connsiteY4" fmla="*/ 36512 h 1787292"/>
              <a:gd name="connsiteX5" fmla="*/ 887677 w 12192000"/>
              <a:gd name="connsiteY5" fmla="*/ 52387 h 1787292"/>
              <a:gd name="connsiteX6" fmla="*/ 924189 w 12192000"/>
              <a:gd name="connsiteY6" fmla="*/ 68262 h 1787292"/>
              <a:gd name="connsiteX7" fmla="*/ 962289 w 12192000"/>
              <a:gd name="connsiteY7" fmla="*/ 87312 h 1787292"/>
              <a:gd name="connsiteX8" fmla="*/ 1000389 w 12192000"/>
              <a:gd name="connsiteY8" fmla="*/ 106362 h 1787292"/>
              <a:gd name="connsiteX9" fmla="*/ 1036902 w 12192000"/>
              <a:gd name="connsiteY9" fmla="*/ 125412 h 1787292"/>
              <a:gd name="connsiteX10" fmla="*/ 1078177 w 12192000"/>
              <a:gd name="connsiteY10" fmla="*/ 141287 h 1787292"/>
              <a:gd name="connsiteX11" fmla="*/ 1124214 w 12192000"/>
              <a:gd name="connsiteY11" fmla="*/ 155575 h 1787292"/>
              <a:gd name="connsiteX12" fmla="*/ 1176602 w 12192000"/>
              <a:gd name="connsiteY12" fmla="*/ 166687 h 1787292"/>
              <a:gd name="connsiteX13" fmla="*/ 1236927 w 12192000"/>
              <a:gd name="connsiteY13" fmla="*/ 174625 h 1787292"/>
              <a:gd name="connsiteX14" fmla="*/ 1305189 w 12192000"/>
              <a:gd name="connsiteY14" fmla="*/ 176212 h 1787292"/>
              <a:gd name="connsiteX15" fmla="*/ 1373452 w 12192000"/>
              <a:gd name="connsiteY15" fmla="*/ 174625 h 1787292"/>
              <a:gd name="connsiteX16" fmla="*/ 1433777 w 12192000"/>
              <a:gd name="connsiteY16" fmla="*/ 166687 h 1787292"/>
              <a:gd name="connsiteX17" fmla="*/ 1486164 w 12192000"/>
              <a:gd name="connsiteY17" fmla="*/ 155575 h 1787292"/>
              <a:gd name="connsiteX18" fmla="*/ 1532202 w 12192000"/>
              <a:gd name="connsiteY18" fmla="*/ 141287 h 1787292"/>
              <a:gd name="connsiteX19" fmla="*/ 1573477 w 12192000"/>
              <a:gd name="connsiteY19" fmla="*/ 125412 h 1787292"/>
              <a:gd name="connsiteX20" fmla="*/ 1609989 w 12192000"/>
              <a:gd name="connsiteY20" fmla="*/ 106362 h 1787292"/>
              <a:gd name="connsiteX21" fmla="*/ 1648089 w 12192000"/>
              <a:gd name="connsiteY21" fmla="*/ 87312 h 1787292"/>
              <a:gd name="connsiteX22" fmla="*/ 1686189 w 12192000"/>
              <a:gd name="connsiteY22" fmla="*/ 68262 h 1787292"/>
              <a:gd name="connsiteX23" fmla="*/ 1722702 w 12192000"/>
              <a:gd name="connsiteY23" fmla="*/ 52387 h 1787292"/>
              <a:gd name="connsiteX24" fmla="*/ 1763977 w 12192000"/>
              <a:gd name="connsiteY24" fmla="*/ 36512 h 1787292"/>
              <a:gd name="connsiteX25" fmla="*/ 1810014 w 12192000"/>
              <a:gd name="connsiteY25" fmla="*/ 20637 h 1787292"/>
              <a:gd name="connsiteX26" fmla="*/ 1862402 w 12192000"/>
              <a:gd name="connsiteY26" fmla="*/ 9525 h 1787292"/>
              <a:gd name="connsiteX27" fmla="*/ 1922727 w 12192000"/>
              <a:gd name="connsiteY27" fmla="*/ 3175 h 1787292"/>
              <a:gd name="connsiteX28" fmla="*/ 1990989 w 12192000"/>
              <a:gd name="connsiteY28" fmla="*/ 0 h 1787292"/>
              <a:gd name="connsiteX29" fmla="*/ 2059252 w 12192000"/>
              <a:gd name="connsiteY29" fmla="*/ 3175 h 1787292"/>
              <a:gd name="connsiteX30" fmla="*/ 2119577 w 12192000"/>
              <a:gd name="connsiteY30" fmla="*/ 9525 h 1787292"/>
              <a:gd name="connsiteX31" fmla="*/ 2171964 w 12192000"/>
              <a:gd name="connsiteY31" fmla="*/ 20637 h 1787292"/>
              <a:gd name="connsiteX32" fmla="*/ 2218002 w 12192000"/>
              <a:gd name="connsiteY32" fmla="*/ 36512 h 1787292"/>
              <a:gd name="connsiteX33" fmla="*/ 2259277 w 12192000"/>
              <a:gd name="connsiteY33" fmla="*/ 52387 h 1787292"/>
              <a:gd name="connsiteX34" fmla="*/ 2295789 w 12192000"/>
              <a:gd name="connsiteY34" fmla="*/ 68262 h 1787292"/>
              <a:gd name="connsiteX35" fmla="*/ 2333889 w 12192000"/>
              <a:gd name="connsiteY35" fmla="*/ 87312 h 1787292"/>
              <a:gd name="connsiteX36" fmla="*/ 2371989 w 12192000"/>
              <a:gd name="connsiteY36" fmla="*/ 106362 h 1787292"/>
              <a:gd name="connsiteX37" fmla="*/ 2408502 w 12192000"/>
              <a:gd name="connsiteY37" fmla="*/ 125412 h 1787292"/>
              <a:gd name="connsiteX38" fmla="*/ 2449777 w 12192000"/>
              <a:gd name="connsiteY38" fmla="*/ 141287 h 1787292"/>
              <a:gd name="connsiteX39" fmla="*/ 2495814 w 12192000"/>
              <a:gd name="connsiteY39" fmla="*/ 155575 h 1787292"/>
              <a:gd name="connsiteX40" fmla="*/ 2548202 w 12192000"/>
              <a:gd name="connsiteY40" fmla="*/ 166687 h 1787292"/>
              <a:gd name="connsiteX41" fmla="*/ 2608527 w 12192000"/>
              <a:gd name="connsiteY41" fmla="*/ 174625 h 1787292"/>
              <a:gd name="connsiteX42" fmla="*/ 2676789 w 12192000"/>
              <a:gd name="connsiteY42" fmla="*/ 176212 h 1787292"/>
              <a:gd name="connsiteX43" fmla="*/ 2745052 w 12192000"/>
              <a:gd name="connsiteY43" fmla="*/ 174625 h 1787292"/>
              <a:gd name="connsiteX44" fmla="*/ 2805377 w 12192000"/>
              <a:gd name="connsiteY44" fmla="*/ 166687 h 1787292"/>
              <a:gd name="connsiteX45" fmla="*/ 2857764 w 12192000"/>
              <a:gd name="connsiteY45" fmla="*/ 155575 h 1787292"/>
              <a:gd name="connsiteX46" fmla="*/ 2903802 w 12192000"/>
              <a:gd name="connsiteY46" fmla="*/ 141287 h 1787292"/>
              <a:gd name="connsiteX47" fmla="*/ 2945077 w 12192000"/>
              <a:gd name="connsiteY47" fmla="*/ 125412 h 1787292"/>
              <a:gd name="connsiteX48" fmla="*/ 2981589 w 12192000"/>
              <a:gd name="connsiteY48" fmla="*/ 106362 h 1787292"/>
              <a:gd name="connsiteX49" fmla="*/ 3019689 w 12192000"/>
              <a:gd name="connsiteY49" fmla="*/ 87312 h 1787292"/>
              <a:gd name="connsiteX50" fmla="*/ 3057789 w 12192000"/>
              <a:gd name="connsiteY50" fmla="*/ 68262 h 1787292"/>
              <a:gd name="connsiteX51" fmla="*/ 3094302 w 12192000"/>
              <a:gd name="connsiteY51" fmla="*/ 52387 h 1787292"/>
              <a:gd name="connsiteX52" fmla="*/ 3135577 w 12192000"/>
              <a:gd name="connsiteY52" fmla="*/ 36512 h 1787292"/>
              <a:gd name="connsiteX53" fmla="*/ 3181614 w 12192000"/>
              <a:gd name="connsiteY53" fmla="*/ 20637 h 1787292"/>
              <a:gd name="connsiteX54" fmla="*/ 3234002 w 12192000"/>
              <a:gd name="connsiteY54" fmla="*/ 9525 h 1787292"/>
              <a:gd name="connsiteX55" fmla="*/ 3294327 w 12192000"/>
              <a:gd name="connsiteY55" fmla="*/ 3175 h 1787292"/>
              <a:gd name="connsiteX56" fmla="*/ 3361002 w 12192000"/>
              <a:gd name="connsiteY56" fmla="*/ 0 h 1787292"/>
              <a:gd name="connsiteX57" fmla="*/ 3430852 w 12192000"/>
              <a:gd name="connsiteY57" fmla="*/ 3175 h 1787292"/>
              <a:gd name="connsiteX58" fmla="*/ 3491177 w 12192000"/>
              <a:gd name="connsiteY58" fmla="*/ 9525 h 1787292"/>
              <a:gd name="connsiteX59" fmla="*/ 3543564 w 12192000"/>
              <a:gd name="connsiteY59" fmla="*/ 20637 h 1787292"/>
              <a:gd name="connsiteX60" fmla="*/ 3589602 w 12192000"/>
              <a:gd name="connsiteY60" fmla="*/ 36512 h 1787292"/>
              <a:gd name="connsiteX61" fmla="*/ 3630877 w 12192000"/>
              <a:gd name="connsiteY61" fmla="*/ 52387 h 1787292"/>
              <a:gd name="connsiteX62" fmla="*/ 3667389 w 12192000"/>
              <a:gd name="connsiteY62" fmla="*/ 68262 h 1787292"/>
              <a:gd name="connsiteX63" fmla="*/ 3705489 w 12192000"/>
              <a:gd name="connsiteY63" fmla="*/ 87312 h 1787292"/>
              <a:gd name="connsiteX64" fmla="*/ 3743589 w 12192000"/>
              <a:gd name="connsiteY64" fmla="*/ 106362 h 1787292"/>
              <a:gd name="connsiteX65" fmla="*/ 3780102 w 12192000"/>
              <a:gd name="connsiteY65" fmla="*/ 125412 h 1787292"/>
              <a:gd name="connsiteX66" fmla="*/ 3821377 w 12192000"/>
              <a:gd name="connsiteY66" fmla="*/ 141287 h 1787292"/>
              <a:gd name="connsiteX67" fmla="*/ 3867414 w 12192000"/>
              <a:gd name="connsiteY67" fmla="*/ 155575 h 1787292"/>
              <a:gd name="connsiteX68" fmla="*/ 3919802 w 12192000"/>
              <a:gd name="connsiteY68" fmla="*/ 166687 h 1787292"/>
              <a:gd name="connsiteX69" fmla="*/ 3980127 w 12192000"/>
              <a:gd name="connsiteY69" fmla="*/ 174625 h 1787292"/>
              <a:gd name="connsiteX70" fmla="*/ 4048389 w 12192000"/>
              <a:gd name="connsiteY70" fmla="*/ 176212 h 1787292"/>
              <a:gd name="connsiteX71" fmla="*/ 4116652 w 12192000"/>
              <a:gd name="connsiteY71" fmla="*/ 174625 h 1787292"/>
              <a:gd name="connsiteX72" fmla="*/ 4176977 w 12192000"/>
              <a:gd name="connsiteY72" fmla="*/ 166687 h 1787292"/>
              <a:gd name="connsiteX73" fmla="*/ 4229364 w 12192000"/>
              <a:gd name="connsiteY73" fmla="*/ 155575 h 1787292"/>
              <a:gd name="connsiteX74" fmla="*/ 4275402 w 12192000"/>
              <a:gd name="connsiteY74" fmla="*/ 141287 h 1787292"/>
              <a:gd name="connsiteX75" fmla="*/ 4316677 w 12192000"/>
              <a:gd name="connsiteY75" fmla="*/ 125412 h 1787292"/>
              <a:gd name="connsiteX76" fmla="*/ 4353189 w 12192000"/>
              <a:gd name="connsiteY76" fmla="*/ 106362 h 1787292"/>
              <a:gd name="connsiteX77" fmla="*/ 4429389 w 12192000"/>
              <a:gd name="connsiteY77" fmla="*/ 68262 h 1787292"/>
              <a:gd name="connsiteX78" fmla="*/ 4465902 w 12192000"/>
              <a:gd name="connsiteY78" fmla="*/ 52387 h 1787292"/>
              <a:gd name="connsiteX79" fmla="*/ 4507177 w 12192000"/>
              <a:gd name="connsiteY79" fmla="*/ 36512 h 1787292"/>
              <a:gd name="connsiteX80" fmla="*/ 4553214 w 12192000"/>
              <a:gd name="connsiteY80" fmla="*/ 20637 h 1787292"/>
              <a:gd name="connsiteX81" fmla="*/ 4605602 w 12192000"/>
              <a:gd name="connsiteY81" fmla="*/ 9525 h 1787292"/>
              <a:gd name="connsiteX82" fmla="*/ 4665928 w 12192000"/>
              <a:gd name="connsiteY82" fmla="*/ 3175 h 1787292"/>
              <a:gd name="connsiteX83" fmla="*/ 4734189 w 12192000"/>
              <a:gd name="connsiteY83" fmla="*/ 0 h 1787292"/>
              <a:gd name="connsiteX84" fmla="*/ 4802453 w 12192000"/>
              <a:gd name="connsiteY84" fmla="*/ 3175 h 1787292"/>
              <a:gd name="connsiteX85" fmla="*/ 4862777 w 12192000"/>
              <a:gd name="connsiteY85" fmla="*/ 9525 h 1787292"/>
              <a:gd name="connsiteX86" fmla="*/ 4915165 w 12192000"/>
              <a:gd name="connsiteY86" fmla="*/ 20637 h 1787292"/>
              <a:gd name="connsiteX87" fmla="*/ 4961201 w 12192000"/>
              <a:gd name="connsiteY87" fmla="*/ 36512 h 1787292"/>
              <a:gd name="connsiteX88" fmla="*/ 5002476 w 12192000"/>
              <a:gd name="connsiteY88" fmla="*/ 52387 h 1787292"/>
              <a:gd name="connsiteX89" fmla="*/ 5038989 w 12192000"/>
              <a:gd name="connsiteY89" fmla="*/ 68262 h 1787292"/>
              <a:gd name="connsiteX90" fmla="*/ 5077089 w 12192000"/>
              <a:gd name="connsiteY90" fmla="*/ 87312 h 1787292"/>
              <a:gd name="connsiteX91" fmla="*/ 5115189 w 12192000"/>
              <a:gd name="connsiteY91" fmla="*/ 106362 h 1787292"/>
              <a:gd name="connsiteX92" fmla="*/ 5151701 w 12192000"/>
              <a:gd name="connsiteY92" fmla="*/ 125412 h 1787292"/>
              <a:gd name="connsiteX93" fmla="*/ 5192976 w 12192000"/>
              <a:gd name="connsiteY93" fmla="*/ 141287 h 1787292"/>
              <a:gd name="connsiteX94" fmla="*/ 5239014 w 12192000"/>
              <a:gd name="connsiteY94" fmla="*/ 155575 h 1787292"/>
              <a:gd name="connsiteX95" fmla="*/ 5291401 w 12192000"/>
              <a:gd name="connsiteY95" fmla="*/ 166687 h 1787292"/>
              <a:gd name="connsiteX96" fmla="*/ 5351727 w 12192000"/>
              <a:gd name="connsiteY96" fmla="*/ 174625 h 1787292"/>
              <a:gd name="connsiteX97" fmla="*/ 5410199 w 12192000"/>
              <a:gd name="connsiteY97" fmla="*/ 175985 h 1787292"/>
              <a:gd name="connsiteX98" fmla="*/ 5468671 w 12192000"/>
              <a:gd name="connsiteY98" fmla="*/ 174625 h 1787292"/>
              <a:gd name="connsiteX99" fmla="*/ 5528996 w 12192000"/>
              <a:gd name="connsiteY99" fmla="*/ 166687 h 1787292"/>
              <a:gd name="connsiteX100" fmla="*/ 5581383 w 12192000"/>
              <a:gd name="connsiteY100" fmla="*/ 155575 h 1787292"/>
              <a:gd name="connsiteX101" fmla="*/ 5627421 w 12192000"/>
              <a:gd name="connsiteY101" fmla="*/ 141287 h 1787292"/>
              <a:gd name="connsiteX102" fmla="*/ 5668696 w 12192000"/>
              <a:gd name="connsiteY102" fmla="*/ 125412 h 1787292"/>
              <a:gd name="connsiteX103" fmla="*/ 5705209 w 12192000"/>
              <a:gd name="connsiteY103" fmla="*/ 106362 h 1787292"/>
              <a:gd name="connsiteX104" fmla="*/ 5743308 w 12192000"/>
              <a:gd name="connsiteY104" fmla="*/ 87312 h 1787292"/>
              <a:gd name="connsiteX105" fmla="*/ 5781408 w 12192000"/>
              <a:gd name="connsiteY105" fmla="*/ 68262 h 1787292"/>
              <a:gd name="connsiteX106" fmla="*/ 5817921 w 12192000"/>
              <a:gd name="connsiteY106" fmla="*/ 52387 h 1787292"/>
              <a:gd name="connsiteX107" fmla="*/ 5859196 w 12192000"/>
              <a:gd name="connsiteY107" fmla="*/ 36512 h 1787292"/>
              <a:gd name="connsiteX108" fmla="*/ 5905234 w 12192000"/>
              <a:gd name="connsiteY108" fmla="*/ 20637 h 1787292"/>
              <a:gd name="connsiteX109" fmla="*/ 5957621 w 12192000"/>
              <a:gd name="connsiteY109" fmla="*/ 9525 h 1787292"/>
              <a:gd name="connsiteX110" fmla="*/ 6017947 w 12192000"/>
              <a:gd name="connsiteY110" fmla="*/ 3175 h 1787292"/>
              <a:gd name="connsiteX111" fmla="*/ 6086208 w 12192000"/>
              <a:gd name="connsiteY111" fmla="*/ 0 h 1787292"/>
              <a:gd name="connsiteX112" fmla="*/ 6095999 w 12192000"/>
              <a:gd name="connsiteY112" fmla="*/ 455 h 1787292"/>
              <a:gd name="connsiteX113" fmla="*/ 6105789 w 12192000"/>
              <a:gd name="connsiteY113" fmla="*/ 0 h 1787292"/>
              <a:gd name="connsiteX114" fmla="*/ 6174052 w 12192000"/>
              <a:gd name="connsiteY114" fmla="*/ 3175 h 1787292"/>
              <a:gd name="connsiteX115" fmla="*/ 6234377 w 12192000"/>
              <a:gd name="connsiteY115" fmla="*/ 9525 h 1787292"/>
              <a:gd name="connsiteX116" fmla="*/ 6286764 w 12192000"/>
              <a:gd name="connsiteY116" fmla="*/ 20637 h 1787292"/>
              <a:gd name="connsiteX117" fmla="*/ 6332802 w 12192000"/>
              <a:gd name="connsiteY117" fmla="*/ 36512 h 1787292"/>
              <a:gd name="connsiteX118" fmla="*/ 6374077 w 12192000"/>
              <a:gd name="connsiteY118" fmla="*/ 52387 h 1787292"/>
              <a:gd name="connsiteX119" fmla="*/ 6410589 w 12192000"/>
              <a:gd name="connsiteY119" fmla="*/ 68262 h 1787292"/>
              <a:gd name="connsiteX120" fmla="*/ 6448689 w 12192000"/>
              <a:gd name="connsiteY120" fmla="*/ 87312 h 1787292"/>
              <a:gd name="connsiteX121" fmla="*/ 6486789 w 12192000"/>
              <a:gd name="connsiteY121" fmla="*/ 106362 h 1787292"/>
              <a:gd name="connsiteX122" fmla="*/ 6523302 w 12192000"/>
              <a:gd name="connsiteY122" fmla="*/ 125412 h 1787292"/>
              <a:gd name="connsiteX123" fmla="*/ 6564577 w 12192000"/>
              <a:gd name="connsiteY123" fmla="*/ 141287 h 1787292"/>
              <a:gd name="connsiteX124" fmla="*/ 6610614 w 12192000"/>
              <a:gd name="connsiteY124" fmla="*/ 155575 h 1787292"/>
              <a:gd name="connsiteX125" fmla="*/ 6663002 w 12192000"/>
              <a:gd name="connsiteY125" fmla="*/ 166687 h 1787292"/>
              <a:gd name="connsiteX126" fmla="*/ 6723327 w 12192000"/>
              <a:gd name="connsiteY126" fmla="*/ 174625 h 1787292"/>
              <a:gd name="connsiteX127" fmla="*/ 6781799 w 12192000"/>
              <a:gd name="connsiteY127" fmla="*/ 175985 h 1787292"/>
              <a:gd name="connsiteX128" fmla="*/ 6840271 w 12192000"/>
              <a:gd name="connsiteY128" fmla="*/ 174625 h 1787292"/>
              <a:gd name="connsiteX129" fmla="*/ 6900596 w 12192000"/>
              <a:gd name="connsiteY129" fmla="*/ 166687 h 1787292"/>
              <a:gd name="connsiteX130" fmla="*/ 6952983 w 12192000"/>
              <a:gd name="connsiteY130" fmla="*/ 155575 h 1787292"/>
              <a:gd name="connsiteX131" fmla="*/ 6999021 w 12192000"/>
              <a:gd name="connsiteY131" fmla="*/ 141287 h 1787292"/>
              <a:gd name="connsiteX132" fmla="*/ 7040296 w 12192000"/>
              <a:gd name="connsiteY132" fmla="*/ 125412 h 1787292"/>
              <a:gd name="connsiteX133" fmla="*/ 7076808 w 12192000"/>
              <a:gd name="connsiteY133" fmla="*/ 106362 h 1787292"/>
              <a:gd name="connsiteX134" fmla="*/ 7114908 w 12192000"/>
              <a:gd name="connsiteY134" fmla="*/ 87312 h 1787292"/>
              <a:gd name="connsiteX135" fmla="*/ 7153008 w 12192000"/>
              <a:gd name="connsiteY135" fmla="*/ 68262 h 1787292"/>
              <a:gd name="connsiteX136" fmla="*/ 7189521 w 12192000"/>
              <a:gd name="connsiteY136" fmla="*/ 52387 h 1787292"/>
              <a:gd name="connsiteX137" fmla="*/ 7230796 w 12192000"/>
              <a:gd name="connsiteY137" fmla="*/ 36512 h 1787292"/>
              <a:gd name="connsiteX138" fmla="*/ 7276833 w 12192000"/>
              <a:gd name="connsiteY138" fmla="*/ 20637 h 1787292"/>
              <a:gd name="connsiteX139" fmla="*/ 7329221 w 12192000"/>
              <a:gd name="connsiteY139" fmla="*/ 9525 h 1787292"/>
              <a:gd name="connsiteX140" fmla="*/ 7389546 w 12192000"/>
              <a:gd name="connsiteY140" fmla="*/ 3175 h 1787292"/>
              <a:gd name="connsiteX141" fmla="*/ 7457808 w 12192000"/>
              <a:gd name="connsiteY141" fmla="*/ 0 h 1787292"/>
              <a:gd name="connsiteX142" fmla="*/ 7526071 w 12192000"/>
              <a:gd name="connsiteY142" fmla="*/ 3175 h 1787292"/>
              <a:gd name="connsiteX143" fmla="*/ 7586396 w 12192000"/>
              <a:gd name="connsiteY143" fmla="*/ 9525 h 1787292"/>
              <a:gd name="connsiteX144" fmla="*/ 7638783 w 12192000"/>
              <a:gd name="connsiteY144" fmla="*/ 20637 h 1787292"/>
              <a:gd name="connsiteX145" fmla="*/ 7684821 w 12192000"/>
              <a:gd name="connsiteY145" fmla="*/ 36512 h 1787292"/>
              <a:gd name="connsiteX146" fmla="*/ 7726096 w 12192000"/>
              <a:gd name="connsiteY146" fmla="*/ 52387 h 1787292"/>
              <a:gd name="connsiteX147" fmla="*/ 7762608 w 12192000"/>
              <a:gd name="connsiteY147" fmla="*/ 68262 h 1787292"/>
              <a:gd name="connsiteX148" fmla="*/ 7800708 w 12192000"/>
              <a:gd name="connsiteY148" fmla="*/ 87312 h 1787292"/>
              <a:gd name="connsiteX149" fmla="*/ 7838808 w 12192000"/>
              <a:gd name="connsiteY149" fmla="*/ 106362 h 1787292"/>
              <a:gd name="connsiteX150" fmla="*/ 7875321 w 12192000"/>
              <a:gd name="connsiteY150" fmla="*/ 125412 h 1787292"/>
              <a:gd name="connsiteX151" fmla="*/ 7916596 w 12192000"/>
              <a:gd name="connsiteY151" fmla="*/ 141287 h 1787292"/>
              <a:gd name="connsiteX152" fmla="*/ 7962633 w 12192000"/>
              <a:gd name="connsiteY152" fmla="*/ 155575 h 1787292"/>
              <a:gd name="connsiteX153" fmla="*/ 8015021 w 12192000"/>
              <a:gd name="connsiteY153" fmla="*/ 166687 h 1787292"/>
              <a:gd name="connsiteX154" fmla="*/ 8075346 w 12192000"/>
              <a:gd name="connsiteY154" fmla="*/ 174625 h 1787292"/>
              <a:gd name="connsiteX155" fmla="*/ 8143608 w 12192000"/>
              <a:gd name="connsiteY155" fmla="*/ 176212 h 1787292"/>
              <a:gd name="connsiteX156" fmla="*/ 8211871 w 12192000"/>
              <a:gd name="connsiteY156" fmla="*/ 174625 h 1787292"/>
              <a:gd name="connsiteX157" fmla="*/ 8272196 w 12192000"/>
              <a:gd name="connsiteY157" fmla="*/ 166687 h 1787292"/>
              <a:gd name="connsiteX158" fmla="*/ 8324583 w 12192000"/>
              <a:gd name="connsiteY158" fmla="*/ 155575 h 1787292"/>
              <a:gd name="connsiteX159" fmla="*/ 8370621 w 12192000"/>
              <a:gd name="connsiteY159" fmla="*/ 141287 h 1787292"/>
              <a:gd name="connsiteX160" fmla="*/ 8411896 w 12192000"/>
              <a:gd name="connsiteY160" fmla="*/ 125412 h 1787292"/>
              <a:gd name="connsiteX161" fmla="*/ 8448408 w 12192000"/>
              <a:gd name="connsiteY161" fmla="*/ 106362 h 1787292"/>
              <a:gd name="connsiteX162" fmla="*/ 8486508 w 12192000"/>
              <a:gd name="connsiteY162" fmla="*/ 87312 h 1787292"/>
              <a:gd name="connsiteX163" fmla="*/ 8524608 w 12192000"/>
              <a:gd name="connsiteY163" fmla="*/ 68262 h 1787292"/>
              <a:gd name="connsiteX164" fmla="*/ 8561120 w 12192000"/>
              <a:gd name="connsiteY164" fmla="*/ 52387 h 1787292"/>
              <a:gd name="connsiteX165" fmla="*/ 8602396 w 12192000"/>
              <a:gd name="connsiteY165" fmla="*/ 36512 h 1787292"/>
              <a:gd name="connsiteX166" fmla="*/ 8648432 w 12192000"/>
              <a:gd name="connsiteY166" fmla="*/ 20637 h 1787292"/>
              <a:gd name="connsiteX167" fmla="*/ 8700820 w 12192000"/>
              <a:gd name="connsiteY167" fmla="*/ 9525 h 1787292"/>
              <a:gd name="connsiteX168" fmla="*/ 8761146 w 12192000"/>
              <a:gd name="connsiteY168" fmla="*/ 3175 h 1787292"/>
              <a:gd name="connsiteX169" fmla="*/ 8827820 w 12192000"/>
              <a:gd name="connsiteY169" fmla="*/ 0 h 1787292"/>
              <a:gd name="connsiteX170" fmla="*/ 8897670 w 12192000"/>
              <a:gd name="connsiteY170" fmla="*/ 3175 h 1787292"/>
              <a:gd name="connsiteX171" fmla="*/ 8957996 w 12192000"/>
              <a:gd name="connsiteY171" fmla="*/ 9525 h 1787292"/>
              <a:gd name="connsiteX172" fmla="*/ 9010382 w 12192000"/>
              <a:gd name="connsiteY172" fmla="*/ 20637 h 1787292"/>
              <a:gd name="connsiteX173" fmla="*/ 9056420 w 12192000"/>
              <a:gd name="connsiteY173" fmla="*/ 36512 h 1787292"/>
              <a:gd name="connsiteX174" fmla="*/ 9097696 w 12192000"/>
              <a:gd name="connsiteY174" fmla="*/ 52387 h 1787292"/>
              <a:gd name="connsiteX175" fmla="*/ 9134208 w 12192000"/>
              <a:gd name="connsiteY175" fmla="*/ 68262 h 1787292"/>
              <a:gd name="connsiteX176" fmla="*/ 9172308 w 12192000"/>
              <a:gd name="connsiteY176" fmla="*/ 87312 h 1787292"/>
              <a:gd name="connsiteX177" fmla="*/ 9210408 w 12192000"/>
              <a:gd name="connsiteY177" fmla="*/ 106362 h 1787292"/>
              <a:gd name="connsiteX178" fmla="*/ 9246920 w 12192000"/>
              <a:gd name="connsiteY178" fmla="*/ 125412 h 1787292"/>
              <a:gd name="connsiteX179" fmla="*/ 9288196 w 12192000"/>
              <a:gd name="connsiteY179" fmla="*/ 141287 h 1787292"/>
              <a:gd name="connsiteX180" fmla="*/ 9334232 w 12192000"/>
              <a:gd name="connsiteY180" fmla="*/ 155575 h 1787292"/>
              <a:gd name="connsiteX181" fmla="*/ 9386620 w 12192000"/>
              <a:gd name="connsiteY181" fmla="*/ 166687 h 1787292"/>
              <a:gd name="connsiteX182" fmla="*/ 9446946 w 12192000"/>
              <a:gd name="connsiteY182" fmla="*/ 174625 h 1787292"/>
              <a:gd name="connsiteX183" fmla="*/ 9515208 w 12192000"/>
              <a:gd name="connsiteY183" fmla="*/ 176212 h 1787292"/>
              <a:gd name="connsiteX184" fmla="*/ 9583470 w 12192000"/>
              <a:gd name="connsiteY184" fmla="*/ 174625 h 1787292"/>
              <a:gd name="connsiteX185" fmla="*/ 9643796 w 12192000"/>
              <a:gd name="connsiteY185" fmla="*/ 166687 h 1787292"/>
              <a:gd name="connsiteX186" fmla="*/ 9696182 w 12192000"/>
              <a:gd name="connsiteY186" fmla="*/ 155575 h 1787292"/>
              <a:gd name="connsiteX187" fmla="*/ 9742220 w 12192000"/>
              <a:gd name="connsiteY187" fmla="*/ 141287 h 1787292"/>
              <a:gd name="connsiteX188" fmla="*/ 9783496 w 12192000"/>
              <a:gd name="connsiteY188" fmla="*/ 125412 h 1787292"/>
              <a:gd name="connsiteX189" fmla="*/ 9820008 w 12192000"/>
              <a:gd name="connsiteY189" fmla="*/ 106362 h 1787292"/>
              <a:gd name="connsiteX190" fmla="*/ 9896208 w 12192000"/>
              <a:gd name="connsiteY190" fmla="*/ 68262 h 1787292"/>
              <a:gd name="connsiteX191" fmla="*/ 9932720 w 12192000"/>
              <a:gd name="connsiteY191" fmla="*/ 52387 h 1787292"/>
              <a:gd name="connsiteX192" fmla="*/ 9973996 w 12192000"/>
              <a:gd name="connsiteY192" fmla="*/ 36512 h 1787292"/>
              <a:gd name="connsiteX193" fmla="*/ 10020032 w 12192000"/>
              <a:gd name="connsiteY193" fmla="*/ 20637 h 1787292"/>
              <a:gd name="connsiteX194" fmla="*/ 10072420 w 12192000"/>
              <a:gd name="connsiteY194" fmla="*/ 9525 h 1787292"/>
              <a:gd name="connsiteX195" fmla="*/ 10132746 w 12192000"/>
              <a:gd name="connsiteY195" fmla="*/ 3175 h 1787292"/>
              <a:gd name="connsiteX196" fmla="*/ 10201008 w 12192000"/>
              <a:gd name="connsiteY196" fmla="*/ 0 h 1787292"/>
              <a:gd name="connsiteX197" fmla="*/ 10269270 w 12192000"/>
              <a:gd name="connsiteY197" fmla="*/ 3175 h 1787292"/>
              <a:gd name="connsiteX198" fmla="*/ 10329596 w 12192000"/>
              <a:gd name="connsiteY198" fmla="*/ 9525 h 1787292"/>
              <a:gd name="connsiteX199" fmla="*/ 10381982 w 12192000"/>
              <a:gd name="connsiteY199" fmla="*/ 20637 h 1787292"/>
              <a:gd name="connsiteX200" fmla="*/ 10428020 w 12192000"/>
              <a:gd name="connsiteY200" fmla="*/ 36512 h 1787292"/>
              <a:gd name="connsiteX201" fmla="*/ 10469296 w 12192000"/>
              <a:gd name="connsiteY201" fmla="*/ 52387 h 1787292"/>
              <a:gd name="connsiteX202" fmla="*/ 10505808 w 12192000"/>
              <a:gd name="connsiteY202" fmla="*/ 68262 h 1787292"/>
              <a:gd name="connsiteX203" fmla="*/ 10543908 w 12192000"/>
              <a:gd name="connsiteY203" fmla="*/ 87312 h 1787292"/>
              <a:gd name="connsiteX204" fmla="*/ 10582008 w 12192000"/>
              <a:gd name="connsiteY204" fmla="*/ 106362 h 1787292"/>
              <a:gd name="connsiteX205" fmla="*/ 10618520 w 12192000"/>
              <a:gd name="connsiteY205" fmla="*/ 125412 h 1787292"/>
              <a:gd name="connsiteX206" fmla="*/ 10659796 w 12192000"/>
              <a:gd name="connsiteY206" fmla="*/ 141287 h 1787292"/>
              <a:gd name="connsiteX207" fmla="*/ 10705832 w 12192000"/>
              <a:gd name="connsiteY207" fmla="*/ 155575 h 1787292"/>
              <a:gd name="connsiteX208" fmla="*/ 10758220 w 12192000"/>
              <a:gd name="connsiteY208" fmla="*/ 166687 h 1787292"/>
              <a:gd name="connsiteX209" fmla="*/ 10818546 w 12192000"/>
              <a:gd name="connsiteY209" fmla="*/ 174625 h 1787292"/>
              <a:gd name="connsiteX210" fmla="*/ 10886808 w 12192000"/>
              <a:gd name="connsiteY210" fmla="*/ 176212 h 1787292"/>
              <a:gd name="connsiteX211" fmla="*/ 10955070 w 12192000"/>
              <a:gd name="connsiteY211" fmla="*/ 174625 h 1787292"/>
              <a:gd name="connsiteX212" fmla="*/ 11015396 w 12192000"/>
              <a:gd name="connsiteY212" fmla="*/ 166687 h 1787292"/>
              <a:gd name="connsiteX213" fmla="*/ 11067782 w 12192000"/>
              <a:gd name="connsiteY213" fmla="*/ 155575 h 1787292"/>
              <a:gd name="connsiteX214" fmla="*/ 11113820 w 12192000"/>
              <a:gd name="connsiteY214" fmla="*/ 141287 h 1787292"/>
              <a:gd name="connsiteX215" fmla="*/ 11155096 w 12192000"/>
              <a:gd name="connsiteY215" fmla="*/ 125412 h 1787292"/>
              <a:gd name="connsiteX216" fmla="*/ 11191608 w 12192000"/>
              <a:gd name="connsiteY216" fmla="*/ 106362 h 1787292"/>
              <a:gd name="connsiteX217" fmla="*/ 11229708 w 12192000"/>
              <a:gd name="connsiteY217" fmla="*/ 87312 h 1787292"/>
              <a:gd name="connsiteX218" fmla="*/ 11267808 w 12192000"/>
              <a:gd name="connsiteY218" fmla="*/ 68262 h 1787292"/>
              <a:gd name="connsiteX219" fmla="*/ 11304320 w 12192000"/>
              <a:gd name="connsiteY219" fmla="*/ 52387 h 1787292"/>
              <a:gd name="connsiteX220" fmla="*/ 11345596 w 12192000"/>
              <a:gd name="connsiteY220" fmla="*/ 36512 h 1787292"/>
              <a:gd name="connsiteX221" fmla="*/ 11391632 w 12192000"/>
              <a:gd name="connsiteY221" fmla="*/ 20637 h 1787292"/>
              <a:gd name="connsiteX222" fmla="*/ 11444020 w 12192000"/>
              <a:gd name="connsiteY222" fmla="*/ 9525 h 1787292"/>
              <a:gd name="connsiteX223" fmla="*/ 11504346 w 12192000"/>
              <a:gd name="connsiteY223" fmla="*/ 3175 h 1787292"/>
              <a:gd name="connsiteX224" fmla="*/ 11572608 w 12192000"/>
              <a:gd name="connsiteY224" fmla="*/ 0 h 1787292"/>
              <a:gd name="connsiteX225" fmla="*/ 11640870 w 12192000"/>
              <a:gd name="connsiteY225" fmla="*/ 3175 h 1787292"/>
              <a:gd name="connsiteX226" fmla="*/ 11701196 w 12192000"/>
              <a:gd name="connsiteY226" fmla="*/ 9525 h 1787292"/>
              <a:gd name="connsiteX227" fmla="*/ 11753582 w 12192000"/>
              <a:gd name="connsiteY227" fmla="*/ 20637 h 1787292"/>
              <a:gd name="connsiteX228" fmla="*/ 11799620 w 12192000"/>
              <a:gd name="connsiteY228" fmla="*/ 36512 h 1787292"/>
              <a:gd name="connsiteX229" fmla="*/ 11840896 w 12192000"/>
              <a:gd name="connsiteY229" fmla="*/ 52387 h 1787292"/>
              <a:gd name="connsiteX230" fmla="*/ 11877408 w 12192000"/>
              <a:gd name="connsiteY230" fmla="*/ 68262 h 1787292"/>
              <a:gd name="connsiteX231" fmla="*/ 11915508 w 12192000"/>
              <a:gd name="connsiteY231" fmla="*/ 87312 h 1787292"/>
              <a:gd name="connsiteX232" fmla="*/ 11953608 w 12192000"/>
              <a:gd name="connsiteY232" fmla="*/ 106362 h 1787292"/>
              <a:gd name="connsiteX233" fmla="*/ 11990120 w 12192000"/>
              <a:gd name="connsiteY233" fmla="*/ 125412 h 1787292"/>
              <a:gd name="connsiteX234" fmla="*/ 12031396 w 12192000"/>
              <a:gd name="connsiteY234" fmla="*/ 141287 h 1787292"/>
              <a:gd name="connsiteX235" fmla="*/ 12077432 w 12192000"/>
              <a:gd name="connsiteY235" fmla="*/ 155575 h 1787292"/>
              <a:gd name="connsiteX236" fmla="*/ 12129820 w 12192000"/>
              <a:gd name="connsiteY236" fmla="*/ 166688 h 1787292"/>
              <a:gd name="connsiteX237" fmla="*/ 12190146 w 12192000"/>
              <a:gd name="connsiteY237" fmla="*/ 174625 h 1787292"/>
              <a:gd name="connsiteX238" fmla="*/ 12192000 w 12192000"/>
              <a:gd name="connsiteY238" fmla="*/ 174668 h 1787292"/>
              <a:gd name="connsiteX239" fmla="*/ 12192000 w 12192000"/>
              <a:gd name="connsiteY239" fmla="*/ 885826 h 1787292"/>
              <a:gd name="connsiteX240" fmla="*/ 12192000 w 12192000"/>
              <a:gd name="connsiteY240" fmla="*/ 1787292 h 1787292"/>
              <a:gd name="connsiteX241" fmla="*/ 0 w 12192000"/>
              <a:gd name="connsiteY241" fmla="*/ 1787292 h 1787292"/>
              <a:gd name="connsiteX242" fmla="*/ 0 w 12192000"/>
              <a:gd name="connsiteY242" fmla="*/ 885826 h 1787292"/>
              <a:gd name="connsiteX243" fmla="*/ 0 w 12192000"/>
              <a:gd name="connsiteY243" fmla="*/ 174668 h 1787292"/>
              <a:gd name="connsiteX244" fmla="*/ 1852 w 12192000"/>
              <a:gd name="connsiteY244" fmla="*/ 174625 h 1787292"/>
              <a:gd name="connsiteX245" fmla="*/ 62177 w 12192000"/>
              <a:gd name="connsiteY245" fmla="*/ 166687 h 1787292"/>
              <a:gd name="connsiteX246" fmla="*/ 114564 w 12192000"/>
              <a:gd name="connsiteY246" fmla="*/ 155575 h 1787292"/>
              <a:gd name="connsiteX247" fmla="*/ 160602 w 12192000"/>
              <a:gd name="connsiteY247" fmla="*/ 141287 h 1787292"/>
              <a:gd name="connsiteX248" fmla="*/ 201877 w 12192000"/>
              <a:gd name="connsiteY248" fmla="*/ 125412 h 1787292"/>
              <a:gd name="connsiteX249" fmla="*/ 238389 w 12192000"/>
              <a:gd name="connsiteY249" fmla="*/ 106362 h 1787292"/>
              <a:gd name="connsiteX250" fmla="*/ 276489 w 12192000"/>
              <a:gd name="connsiteY250" fmla="*/ 87312 h 1787292"/>
              <a:gd name="connsiteX251" fmla="*/ 314589 w 12192000"/>
              <a:gd name="connsiteY251" fmla="*/ 68262 h 1787292"/>
              <a:gd name="connsiteX252" fmla="*/ 351102 w 12192000"/>
              <a:gd name="connsiteY252" fmla="*/ 52387 h 1787292"/>
              <a:gd name="connsiteX253" fmla="*/ 392377 w 12192000"/>
              <a:gd name="connsiteY253" fmla="*/ 36512 h 1787292"/>
              <a:gd name="connsiteX254" fmla="*/ 438414 w 12192000"/>
              <a:gd name="connsiteY254" fmla="*/ 20637 h 1787292"/>
              <a:gd name="connsiteX255" fmla="*/ 490802 w 12192000"/>
              <a:gd name="connsiteY255" fmla="*/ 9525 h 1787292"/>
              <a:gd name="connsiteX256" fmla="*/ 551127 w 12192000"/>
              <a:gd name="connsiteY256" fmla="*/ 3175 h 1787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12192000" h="1787292">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3" name="Ondertitel 2">
            <a:extLst>
              <a:ext uri="{FF2B5EF4-FFF2-40B4-BE49-F238E27FC236}">
                <a16:creationId xmlns:a16="http://schemas.microsoft.com/office/drawing/2014/main" id="{E3DF37FF-AB0C-4FA8-A325-E2ACC3014487}"/>
              </a:ext>
            </a:extLst>
          </p:cNvPr>
          <p:cNvSpPr>
            <a:spLocks noGrp="1"/>
          </p:cNvSpPr>
          <p:nvPr>
            <p:ph type="subTitle" idx="1"/>
          </p:nvPr>
        </p:nvSpPr>
        <p:spPr>
          <a:xfrm>
            <a:off x="2073314" y="5493376"/>
            <a:ext cx="8045373" cy="742279"/>
          </a:xfrm>
        </p:spPr>
        <p:txBody>
          <a:bodyPr anchor="ctr">
            <a:normAutofit/>
          </a:bodyPr>
          <a:lstStyle/>
          <a:p>
            <a:r>
              <a:rPr lang="nl-NL" sz="1800" dirty="0" smtClean="0">
                <a:solidFill>
                  <a:srgbClr val="2A1A00"/>
                </a:solidFill>
              </a:rPr>
              <a:t>Celine</a:t>
            </a:r>
            <a:endParaRPr lang="nl-NL" sz="1800" dirty="0">
              <a:solidFill>
                <a:srgbClr val="2A1A00"/>
              </a:solidFill>
            </a:endParaRPr>
          </a:p>
        </p:txBody>
      </p:sp>
    </p:spTree>
    <p:extLst>
      <p:ext uri="{BB962C8B-B14F-4D97-AF65-F5344CB8AC3E}">
        <p14:creationId xmlns:p14="http://schemas.microsoft.com/office/powerpoint/2010/main" val="6254993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E4C59B-77C4-4576-B03B-016EC7F435DD}"/>
              </a:ext>
            </a:extLst>
          </p:cNvPr>
          <p:cNvSpPr>
            <a:spLocks noGrp="1"/>
          </p:cNvSpPr>
          <p:nvPr>
            <p:ph type="title"/>
          </p:nvPr>
        </p:nvSpPr>
        <p:spPr/>
        <p:txBody>
          <a:bodyPr/>
          <a:lstStyle/>
          <a:p>
            <a:r>
              <a:rPr lang="nl-NL" dirty="0"/>
              <a:t>Bronstcyclus merrie</a:t>
            </a:r>
          </a:p>
        </p:txBody>
      </p:sp>
      <p:sp>
        <p:nvSpPr>
          <p:cNvPr id="3" name="Tijdelijke aanduiding voor inhoud 2">
            <a:extLst>
              <a:ext uri="{FF2B5EF4-FFF2-40B4-BE49-F238E27FC236}">
                <a16:creationId xmlns:a16="http://schemas.microsoft.com/office/drawing/2014/main" id="{94D9852E-DE50-45FB-8472-FC8A12D12214}"/>
              </a:ext>
            </a:extLst>
          </p:cNvPr>
          <p:cNvSpPr>
            <a:spLocks noGrp="1"/>
          </p:cNvSpPr>
          <p:nvPr>
            <p:ph idx="1"/>
          </p:nvPr>
        </p:nvSpPr>
        <p:spPr>
          <a:xfrm>
            <a:off x="1251678" y="1503681"/>
            <a:ext cx="10178322" cy="4375912"/>
          </a:xfrm>
        </p:spPr>
        <p:txBody>
          <a:bodyPr>
            <a:normAutofit/>
          </a:bodyPr>
          <a:lstStyle/>
          <a:p>
            <a:r>
              <a:rPr lang="nl-NL" dirty="0"/>
              <a:t>Een merrie kan vanaf haar tweede levensjaar drachtig (zwanger) raken en heeft een draagtijd van 11 maanden. </a:t>
            </a:r>
          </a:p>
          <a:p>
            <a:r>
              <a:rPr lang="nl-NL" dirty="0"/>
              <a:t>Het veulen blijft in gevangenschap 4 tot 11 maanden bij de moeder, in het wild zal dit vrijwel altijd 11 maanden zijn</a:t>
            </a:r>
          </a:p>
          <a:p>
            <a:r>
              <a:rPr lang="nl-NL" dirty="0"/>
              <a:t>Om de ¾ weken hengstig tussen februari en augustus. De </a:t>
            </a:r>
            <a:r>
              <a:rPr lang="nl-NL" dirty="0" err="1"/>
              <a:t>hengstigheid</a:t>
            </a:r>
            <a:r>
              <a:rPr lang="nl-NL" dirty="0"/>
              <a:t> duurt ongeveer vijf dagen, gevolgd door de eisprong. </a:t>
            </a:r>
          </a:p>
          <a:p>
            <a:r>
              <a:rPr lang="nl-NL" dirty="0"/>
              <a:t>De laatste twee dagen van de </a:t>
            </a:r>
            <a:r>
              <a:rPr lang="nl-NL" dirty="0" err="1"/>
              <a:t>hengstigheid</a:t>
            </a:r>
            <a:r>
              <a:rPr lang="nl-NL" dirty="0"/>
              <a:t> gelden als het beste moment voor een dekking of kunstmatige inseminatie.</a:t>
            </a:r>
          </a:p>
          <a:p>
            <a:r>
              <a:rPr lang="nl-NL" dirty="0"/>
              <a:t> Bij de meeste kleinschalige paardenhouders vinden de dekkingen van de merries plaats op de natuurlijke manier, dus via dekking door de hengst, maar ook kunstmatige inseminatie is een mogelijkheid.</a:t>
            </a:r>
          </a:p>
        </p:txBody>
      </p:sp>
    </p:spTree>
    <p:extLst>
      <p:ext uri="{BB962C8B-B14F-4D97-AF65-F5344CB8AC3E}">
        <p14:creationId xmlns:p14="http://schemas.microsoft.com/office/powerpoint/2010/main" val="4280585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3B5275-5F13-471D-9025-593EA5607C02}"/>
              </a:ext>
            </a:extLst>
          </p:cNvPr>
          <p:cNvSpPr>
            <a:spLocks noGrp="1"/>
          </p:cNvSpPr>
          <p:nvPr>
            <p:ph type="title"/>
          </p:nvPr>
        </p:nvSpPr>
        <p:spPr/>
        <p:txBody>
          <a:bodyPr/>
          <a:lstStyle/>
          <a:p>
            <a:r>
              <a:rPr lang="nl-NL" b="1" dirty="0"/>
              <a:t>Duur bronst en dekrijp  </a:t>
            </a:r>
          </a:p>
        </p:txBody>
      </p:sp>
      <p:sp>
        <p:nvSpPr>
          <p:cNvPr id="3" name="Tijdelijke aanduiding voor inhoud 2">
            <a:extLst>
              <a:ext uri="{FF2B5EF4-FFF2-40B4-BE49-F238E27FC236}">
                <a16:creationId xmlns:a16="http://schemas.microsoft.com/office/drawing/2014/main" id="{59017D83-7793-4F9E-98B9-AED0B01D44AA}"/>
              </a:ext>
            </a:extLst>
          </p:cNvPr>
          <p:cNvSpPr>
            <a:spLocks noGrp="1"/>
          </p:cNvSpPr>
          <p:nvPr>
            <p:ph idx="1"/>
          </p:nvPr>
        </p:nvSpPr>
        <p:spPr/>
        <p:txBody>
          <a:bodyPr/>
          <a:lstStyle/>
          <a:p>
            <a:r>
              <a:rPr lang="nl-NL" dirty="0"/>
              <a:t>Van augustus tot december </a:t>
            </a:r>
          </a:p>
          <a:p>
            <a:r>
              <a:rPr lang="nl-NL" dirty="0"/>
              <a:t>17 tot 20 dagen</a:t>
            </a:r>
          </a:p>
          <a:p>
            <a:r>
              <a:rPr lang="nl-NL" dirty="0"/>
              <a:t>De cyclus herhaalt zich iedere 17 dagen</a:t>
            </a:r>
          </a:p>
          <a:p>
            <a:r>
              <a:rPr lang="nl-NL" dirty="0"/>
              <a:t>Vlak na het optreden van de bronst, komen eicellen vrij uit de eierstok en gedurende 20 a 30 uur staat de ooi de dekking van een ram toe.</a:t>
            </a:r>
          </a:p>
        </p:txBody>
      </p:sp>
    </p:spTree>
    <p:extLst>
      <p:ext uri="{BB962C8B-B14F-4D97-AF65-F5344CB8AC3E}">
        <p14:creationId xmlns:p14="http://schemas.microsoft.com/office/powerpoint/2010/main" val="725156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043CAC-C0EE-4BD0-B7AB-5A7A6423A843}"/>
              </a:ext>
            </a:extLst>
          </p:cNvPr>
          <p:cNvSpPr>
            <a:spLocks noGrp="1"/>
          </p:cNvSpPr>
          <p:nvPr>
            <p:ph type="title"/>
          </p:nvPr>
        </p:nvSpPr>
        <p:spPr/>
        <p:txBody>
          <a:bodyPr/>
          <a:lstStyle/>
          <a:p>
            <a:r>
              <a:rPr lang="nl-NL" dirty="0"/>
              <a:t>Kenmerken hengst</a:t>
            </a:r>
          </a:p>
        </p:txBody>
      </p:sp>
      <p:sp>
        <p:nvSpPr>
          <p:cNvPr id="3" name="Tijdelijke aanduiding voor inhoud 2">
            <a:extLst>
              <a:ext uri="{FF2B5EF4-FFF2-40B4-BE49-F238E27FC236}">
                <a16:creationId xmlns:a16="http://schemas.microsoft.com/office/drawing/2014/main" id="{0FEE7791-FBCC-40D9-975B-EEA353C76A38}"/>
              </a:ext>
            </a:extLst>
          </p:cNvPr>
          <p:cNvSpPr>
            <a:spLocks noGrp="1"/>
          </p:cNvSpPr>
          <p:nvPr>
            <p:ph idx="1"/>
          </p:nvPr>
        </p:nvSpPr>
        <p:spPr/>
        <p:txBody>
          <a:bodyPr/>
          <a:lstStyle/>
          <a:p>
            <a:r>
              <a:rPr lang="nl-NL" dirty="0"/>
              <a:t>Zijn lichaamsbouw verschilt met van die van een merrie, dit komt grotendeels door het hormoon testosteron. </a:t>
            </a:r>
          </a:p>
          <a:p>
            <a:r>
              <a:rPr lang="nl-NL" dirty="0"/>
              <a:t>Een hengst is krachtig gebouwd, heeft een gespierde hals en is vaak wat vierkanter dan de merrie. </a:t>
            </a:r>
          </a:p>
          <a:p>
            <a:r>
              <a:rPr lang="nl-NL" dirty="0"/>
              <a:t>Hengsten zijn zeer alert en hebben een veranderlijk humeur.</a:t>
            </a:r>
          </a:p>
        </p:txBody>
      </p:sp>
    </p:spTree>
    <p:extLst>
      <p:ext uri="{BB962C8B-B14F-4D97-AF65-F5344CB8AC3E}">
        <p14:creationId xmlns:p14="http://schemas.microsoft.com/office/powerpoint/2010/main" val="1521049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9BFC10-9B3B-45D2-9E3A-BBA413500550}"/>
              </a:ext>
            </a:extLst>
          </p:cNvPr>
          <p:cNvSpPr>
            <a:spLocks noGrp="1"/>
          </p:cNvSpPr>
          <p:nvPr>
            <p:ph type="title"/>
          </p:nvPr>
        </p:nvSpPr>
        <p:spPr/>
        <p:txBody>
          <a:bodyPr/>
          <a:lstStyle/>
          <a:p>
            <a:r>
              <a:rPr lang="nl-NL" b="1" dirty="0"/>
              <a:t>Bronstigheidsverschijnselen </a:t>
            </a:r>
          </a:p>
        </p:txBody>
      </p:sp>
      <p:sp>
        <p:nvSpPr>
          <p:cNvPr id="3" name="Tijdelijke aanduiding voor inhoud 2">
            <a:extLst>
              <a:ext uri="{FF2B5EF4-FFF2-40B4-BE49-F238E27FC236}">
                <a16:creationId xmlns:a16="http://schemas.microsoft.com/office/drawing/2014/main" id="{43FC9741-F45F-466D-BAAA-3B12B98CD950}"/>
              </a:ext>
            </a:extLst>
          </p:cNvPr>
          <p:cNvSpPr>
            <a:spLocks noGrp="1"/>
          </p:cNvSpPr>
          <p:nvPr>
            <p:ph idx="1"/>
          </p:nvPr>
        </p:nvSpPr>
        <p:spPr>
          <a:xfrm>
            <a:off x="838200" y="2175029"/>
            <a:ext cx="10515600" cy="4456590"/>
          </a:xfrm>
        </p:spPr>
        <p:txBody>
          <a:bodyPr>
            <a:normAutofit/>
          </a:bodyPr>
          <a:lstStyle/>
          <a:p>
            <a:r>
              <a:rPr lang="nl-NL" sz="2000" dirty="0"/>
              <a:t>Onrustigheid</a:t>
            </a:r>
          </a:p>
          <a:p>
            <a:r>
              <a:rPr lang="nl-NL" sz="2000" dirty="0"/>
              <a:t>Kwispelen met de staart</a:t>
            </a:r>
          </a:p>
          <a:p>
            <a:r>
              <a:rPr lang="nl-NL" sz="2000" dirty="0"/>
              <a:t>Veel blaten</a:t>
            </a:r>
          </a:p>
          <a:p>
            <a:r>
              <a:rPr lang="nl-NL" sz="2000" dirty="0"/>
              <a:t>De kling is roder en opgezwollen</a:t>
            </a:r>
          </a:p>
          <a:p>
            <a:r>
              <a:rPr lang="nl-NL" sz="2000" dirty="0"/>
              <a:t>Vaak urineren</a:t>
            </a:r>
          </a:p>
          <a:p>
            <a:r>
              <a:rPr lang="nl-NL" sz="2000" dirty="0"/>
              <a:t>Een ram opzoeken om vervolgens stil te blijven staan </a:t>
            </a:r>
          </a:p>
        </p:txBody>
      </p:sp>
    </p:spTree>
    <p:extLst>
      <p:ext uri="{BB962C8B-B14F-4D97-AF65-F5344CB8AC3E}">
        <p14:creationId xmlns:p14="http://schemas.microsoft.com/office/powerpoint/2010/main" val="2496071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ED1709-B46C-4403-AF36-B8C65EE89AB9}"/>
              </a:ext>
            </a:extLst>
          </p:cNvPr>
          <p:cNvSpPr>
            <a:spLocks noGrp="1"/>
          </p:cNvSpPr>
          <p:nvPr>
            <p:ph type="title"/>
          </p:nvPr>
        </p:nvSpPr>
        <p:spPr/>
        <p:txBody>
          <a:bodyPr/>
          <a:lstStyle/>
          <a:p>
            <a:r>
              <a:rPr lang="nl-NL" b="1" dirty="0"/>
              <a:t>Dekblok </a:t>
            </a:r>
          </a:p>
        </p:txBody>
      </p:sp>
      <p:sp>
        <p:nvSpPr>
          <p:cNvPr id="3" name="Tijdelijke aanduiding voor inhoud 2">
            <a:extLst>
              <a:ext uri="{FF2B5EF4-FFF2-40B4-BE49-F238E27FC236}">
                <a16:creationId xmlns:a16="http://schemas.microsoft.com/office/drawing/2014/main" id="{8AE8AA7E-F563-49ED-9AC7-838CF14715D7}"/>
              </a:ext>
            </a:extLst>
          </p:cNvPr>
          <p:cNvSpPr>
            <a:spLocks noGrp="1"/>
          </p:cNvSpPr>
          <p:nvPr>
            <p:ph idx="1"/>
          </p:nvPr>
        </p:nvSpPr>
        <p:spPr/>
        <p:txBody>
          <a:bodyPr>
            <a:normAutofit/>
          </a:bodyPr>
          <a:lstStyle/>
          <a:p>
            <a:r>
              <a:rPr lang="nl-NL" sz="2000" dirty="0"/>
              <a:t>Bij de ram wordt een dektuig omgedaan met de kleuren in de volgorde: Geel, groen, blauw, rood. Door de kleuren kun je dan zien in welke periode de ooi ongeveer is gedekt en dus zal lammeren. De dekblokken worden nadat de eerste ooi gedekt is om de zoveel dagen verwisseld. </a:t>
            </a:r>
          </a:p>
          <a:p>
            <a:r>
              <a:rPr lang="nl-NL" sz="2000" dirty="0"/>
              <a:t>Als alle ooien gedekt zijn moet de ram toch nog zo’n drie weken het dektuig om houden. Dit omdat mocht de dekking mislukt zijn dan is de ooi na 17 dagen weer bronstig is en dan zal de ram de ooi opnieuw dekken. </a:t>
            </a:r>
          </a:p>
        </p:txBody>
      </p:sp>
    </p:spTree>
    <p:extLst>
      <p:ext uri="{BB962C8B-B14F-4D97-AF65-F5344CB8AC3E}">
        <p14:creationId xmlns:p14="http://schemas.microsoft.com/office/powerpoint/2010/main" val="1645175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2863EE-4930-46DA-80C7-9E9728F7DEC1}"/>
              </a:ext>
            </a:extLst>
          </p:cNvPr>
          <p:cNvSpPr>
            <a:spLocks noGrp="1"/>
          </p:cNvSpPr>
          <p:nvPr>
            <p:ph type="title"/>
          </p:nvPr>
        </p:nvSpPr>
        <p:spPr/>
        <p:txBody>
          <a:bodyPr/>
          <a:lstStyle/>
          <a:p>
            <a:r>
              <a:rPr lang="nl-NL" b="1" dirty="0"/>
              <a:t>Zoekram</a:t>
            </a:r>
            <a:r>
              <a:rPr lang="nl-NL" dirty="0"/>
              <a:t> </a:t>
            </a:r>
          </a:p>
        </p:txBody>
      </p:sp>
      <p:sp>
        <p:nvSpPr>
          <p:cNvPr id="3" name="Tijdelijke aanduiding voor inhoud 2">
            <a:extLst>
              <a:ext uri="{FF2B5EF4-FFF2-40B4-BE49-F238E27FC236}">
                <a16:creationId xmlns:a16="http://schemas.microsoft.com/office/drawing/2014/main" id="{CD931348-0A48-45A0-A368-935CC9762FB7}"/>
              </a:ext>
            </a:extLst>
          </p:cNvPr>
          <p:cNvSpPr>
            <a:spLocks noGrp="1"/>
          </p:cNvSpPr>
          <p:nvPr>
            <p:ph idx="1"/>
          </p:nvPr>
        </p:nvSpPr>
        <p:spPr>
          <a:xfrm>
            <a:off x="680321" y="2301362"/>
            <a:ext cx="9613861" cy="3566778"/>
          </a:xfrm>
        </p:spPr>
        <p:txBody>
          <a:bodyPr>
            <a:normAutofit/>
          </a:bodyPr>
          <a:lstStyle/>
          <a:p>
            <a:r>
              <a:rPr lang="nl-NL" sz="2000" dirty="0"/>
              <a:t>Het gebruik van een gesteriliseerde ram is met name bedoeld om een groep schapen in een korte periode te laten aflammeren. Als je de zoekram helemaal aan het begin van het seizoen tussen de koppel brengt ontstaat twee à drie dagen later bij de ooien een stille bronst. De zoekram blijft 10 dagen bij de koppel lopen. </a:t>
            </a:r>
          </a:p>
          <a:p>
            <a:r>
              <a:rPr lang="nl-NL" sz="2000" dirty="0"/>
              <a:t>Na die tijd word de zoekram ingeruild door de dekram. De meeste ooien zullen dan dus 7-10 dagen later de eerste echte bronst vertonen waarbij ze door de dekram gedekt worden. </a:t>
            </a:r>
          </a:p>
          <a:p>
            <a:r>
              <a:rPr lang="nl-NL" sz="2000" dirty="0"/>
              <a:t>Met deze methode kan je het lammerseizoen dus zeer kort houden. Deze methode werkt niet buiten het natuurlijke dekseizoen van het schaap.</a:t>
            </a:r>
          </a:p>
          <a:p>
            <a:endParaRPr lang="nl-NL" dirty="0"/>
          </a:p>
        </p:txBody>
      </p:sp>
    </p:spTree>
    <p:extLst>
      <p:ext uri="{BB962C8B-B14F-4D97-AF65-F5344CB8AC3E}">
        <p14:creationId xmlns:p14="http://schemas.microsoft.com/office/powerpoint/2010/main" val="3015880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32ADCE-4517-4988-9A59-5457A8403513}"/>
              </a:ext>
            </a:extLst>
          </p:cNvPr>
          <p:cNvSpPr>
            <a:spLocks noGrp="1"/>
          </p:cNvSpPr>
          <p:nvPr>
            <p:ph type="title"/>
          </p:nvPr>
        </p:nvSpPr>
        <p:spPr/>
        <p:txBody>
          <a:bodyPr/>
          <a:lstStyle/>
          <a:p>
            <a:r>
              <a:rPr lang="nl-NL" b="1" dirty="0"/>
              <a:t>Draagtijd </a:t>
            </a:r>
          </a:p>
        </p:txBody>
      </p:sp>
      <p:sp>
        <p:nvSpPr>
          <p:cNvPr id="3" name="Tijdelijke aanduiding voor inhoud 2">
            <a:extLst>
              <a:ext uri="{FF2B5EF4-FFF2-40B4-BE49-F238E27FC236}">
                <a16:creationId xmlns:a16="http://schemas.microsoft.com/office/drawing/2014/main" id="{B1748514-19E7-4A12-8770-FA2C053F4941}"/>
              </a:ext>
            </a:extLst>
          </p:cNvPr>
          <p:cNvSpPr>
            <a:spLocks noGrp="1"/>
          </p:cNvSpPr>
          <p:nvPr>
            <p:ph idx="1"/>
          </p:nvPr>
        </p:nvSpPr>
        <p:spPr/>
        <p:txBody>
          <a:bodyPr/>
          <a:lstStyle/>
          <a:p>
            <a:r>
              <a:rPr lang="nl-NL" dirty="0"/>
              <a:t>5 maand min 5 dagen</a:t>
            </a:r>
          </a:p>
        </p:txBody>
      </p:sp>
    </p:spTree>
    <p:extLst>
      <p:ext uri="{BB962C8B-B14F-4D97-AF65-F5344CB8AC3E}">
        <p14:creationId xmlns:p14="http://schemas.microsoft.com/office/powerpoint/2010/main" val="507094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EAA9C2-3B81-4622-A945-EE56EE9FAA21}"/>
              </a:ext>
            </a:extLst>
          </p:cNvPr>
          <p:cNvSpPr>
            <a:spLocks noGrp="1"/>
          </p:cNvSpPr>
          <p:nvPr>
            <p:ph type="ctrTitle"/>
          </p:nvPr>
        </p:nvSpPr>
        <p:spPr/>
        <p:txBody>
          <a:bodyPr/>
          <a:lstStyle/>
          <a:p>
            <a:r>
              <a:rPr lang="en-GB" dirty="0" err="1"/>
              <a:t>Bronst</a:t>
            </a:r>
            <a:r>
              <a:rPr lang="en-GB" dirty="0"/>
              <a:t> </a:t>
            </a:r>
            <a:r>
              <a:rPr lang="en-GB" dirty="0" err="1"/>
              <a:t>Hond</a:t>
            </a:r>
            <a:endParaRPr lang="en-GB" dirty="0"/>
          </a:p>
        </p:txBody>
      </p:sp>
      <p:sp>
        <p:nvSpPr>
          <p:cNvPr id="3" name="Ondertitel 2">
            <a:extLst>
              <a:ext uri="{FF2B5EF4-FFF2-40B4-BE49-F238E27FC236}">
                <a16:creationId xmlns:a16="http://schemas.microsoft.com/office/drawing/2014/main" id="{02281FFB-9296-4406-9B26-5E0F88A0ACEA}"/>
              </a:ext>
            </a:extLst>
          </p:cNvPr>
          <p:cNvSpPr>
            <a:spLocks noGrp="1"/>
          </p:cNvSpPr>
          <p:nvPr>
            <p:ph type="subTitle" idx="1"/>
          </p:nvPr>
        </p:nvSpPr>
        <p:spPr/>
        <p:txBody>
          <a:bodyPr/>
          <a:lstStyle/>
          <a:p>
            <a:r>
              <a:rPr lang="en-GB" dirty="0" err="1" smtClean="0"/>
              <a:t>SHaron</a:t>
            </a:r>
            <a:endParaRPr lang="en-GB" dirty="0"/>
          </a:p>
        </p:txBody>
      </p:sp>
    </p:spTree>
    <p:extLst>
      <p:ext uri="{BB962C8B-B14F-4D97-AF65-F5344CB8AC3E}">
        <p14:creationId xmlns:p14="http://schemas.microsoft.com/office/powerpoint/2010/main" val="2748663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3D47F1-44C7-43FE-9A37-39B43A939857}"/>
              </a:ext>
            </a:extLst>
          </p:cNvPr>
          <p:cNvSpPr>
            <a:spLocks noGrp="1"/>
          </p:cNvSpPr>
          <p:nvPr>
            <p:ph type="title"/>
          </p:nvPr>
        </p:nvSpPr>
        <p:spPr/>
        <p:txBody>
          <a:bodyPr/>
          <a:lstStyle/>
          <a:p>
            <a:r>
              <a:rPr lang="en-GB" dirty="0" err="1"/>
              <a:t>Eerste</a:t>
            </a:r>
            <a:r>
              <a:rPr lang="en-GB" dirty="0"/>
              <a:t> </a:t>
            </a:r>
            <a:r>
              <a:rPr lang="en-GB" dirty="0" err="1"/>
              <a:t>bronst</a:t>
            </a:r>
            <a:endParaRPr lang="en-GB" dirty="0"/>
          </a:p>
        </p:txBody>
      </p:sp>
      <p:sp>
        <p:nvSpPr>
          <p:cNvPr id="3" name="Tijdelijke aanduiding voor inhoud 2">
            <a:extLst>
              <a:ext uri="{FF2B5EF4-FFF2-40B4-BE49-F238E27FC236}">
                <a16:creationId xmlns:a16="http://schemas.microsoft.com/office/drawing/2014/main" id="{584B219F-3522-4C3D-B8DE-8B7BA3E46B8A}"/>
              </a:ext>
            </a:extLst>
          </p:cNvPr>
          <p:cNvSpPr>
            <a:spLocks noGrp="1"/>
          </p:cNvSpPr>
          <p:nvPr>
            <p:ph idx="1"/>
          </p:nvPr>
        </p:nvSpPr>
        <p:spPr/>
        <p:txBody>
          <a:bodyPr/>
          <a:lstStyle/>
          <a:p>
            <a:r>
              <a:rPr lang="en-GB" b="1" dirty="0" err="1"/>
              <a:t>Teef</a:t>
            </a:r>
            <a:r>
              <a:rPr lang="en-GB" b="1" dirty="0"/>
              <a:t> (Loops)</a:t>
            </a:r>
          </a:p>
          <a:p>
            <a:r>
              <a:rPr lang="en-GB" dirty="0" err="1"/>
              <a:t>Kleine</a:t>
            </a:r>
            <a:r>
              <a:rPr lang="en-GB" dirty="0"/>
              <a:t> </a:t>
            </a:r>
            <a:r>
              <a:rPr lang="en-GB" dirty="0" err="1"/>
              <a:t>Rassen</a:t>
            </a:r>
            <a:r>
              <a:rPr lang="en-GB" dirty="0"/>
              <a:t>: 6 tot 10 </a:t>
            </a:r>
            <a:r>
              <a:rPr lang="en-GB" dirty="0" err="1"/>
              <a:t>maanden</a:t>
            </a:r>
            <a:endParaRPr lang="en-GB" dirty="0"/>
          </a:p>
          <a:p>
            <a:r>
              <a:rPr lang="en-GB" dirty="0"/>
              <a:t>Grote </a:t>
            </a:r>
            <a:r>
              <a:rPr lang="en-GB" dirty="0" err="1"/>
              <a:t>Rassen</a:t>
            </a:r>
            <a:r>
              <a:rPr lang="en-GB" dirty="0"/>
              <a:t>: 10 tot 16 </a:t>
            </a:r>
            <a:r>
              <a:rPr lang="en-GB" dirty="0" err="1"/>
              <a:t>maanden</a:t>
            </a:r>
            <a:endParaRPr lang="en-GB" dirty="0"/>
          </a:p>
          <a:p>
            <a:endParaRPr lang="en-GB" dirty="0"/>
          </a:p>
          <a:p>
            <a:r>
              <a:rPr lang="en-GB" b="1" dirty="0"/>
              <a:t>Reu</a:t>
            </a:r>
          </a:p>
          <a:p>
            <a:r>
              <a:rPr lang="en-GB" dirty="0"/>
              <a:t>6 tot 12 </a:t>
            </a:r>
            <a:r>
              <a:rPr lang="en-GB" dirty="0" err="1"/>
              <a:t>maanden</a:t>
            </a:r>
            <a:endParaRPr lang="en-GB" dirty="0"/>
          </a:p>
          <a:p>
            <a:endParaRPr lang="en-GB" dirty="0"/>
          </a:p>
          <a:p>
            <a:endParaRPr lang="en-GB" dirty="0"/>
          </a:p>
        </p:txBody>
      </p:sp>
    </p:spTree>
    <p:extLst>
      <p:ext uri="{BB962C8B-B14F-4D97-AF65-F5344CB8AC3E}">
        <p14:creationId xmlns:p14="http://schemas.microsoft.com/office/powerpoint/2010/main" val="257578044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erlijn">
  <a:themeElements>
    <a:clrScheme name="Berlij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j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j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Ion-directiekamer">
  <a:themeElements>
    <a:clrScheme name="Grijswaarden">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1_Berlijn">
  <a:themeElements>
    <a:clrScheme name="Berlij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j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j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4.xml><?xml version="1.0" encoding="utf-8"?>
<a:theme xmlns:a="http://schemas.openxmlformats.org/drawingml/2006/main" name="Bijgesneden">
  <a:themeElements>
    <a:clrScheme name="Bijgesneden">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Bijgesneden">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ijgesneden">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5.xml><?xml version="1.0" encoding="utf-8"?>
<a:theme xmlns:a="http://schemas.openxmlformats.org/drawingml/2006/main" name="Hemels">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docProps/app.xml><?xml version="1.0" encoding="utf-8"?>
<Properties xmlns="http://schemas.openxmlformats.org/officeDocument/2006/extended-properties" xmlns:vt="http://schemas.openxmlformats.org/officeDocument/2006/docPropsVTypes">
  <Template>Berlijn</Template>
  <TotalTime>38</TotalTime>
  <Words>1509</Words>
  <Application>Microsoft Office PowerPoint</Application>
  <PresentationFormat>Breedbeeld</PresentationFormat>
  <Paragraphs>119</Paragraphs>
  <Slides>30</Slides>
  <Notes>0</Notes>
  <HiddenSlides>0</HiddenSlides>
  <MMClips>0</MMClips>
  <ScaleCrop>false</ScaleCrop>
  <HeadingPairs>
    <vt:vector size="6" baseType="variant">
      <vt:variant>
        <vt:lpstr>Gebruikte lettertypen</vt:lpstr>
      </vt:variant>
      <vt:variant>
        <vt:i4>9</vt:i4>
      </vt:variant>
      <vt:variant>
        <vt:lpstr>Thema</vt:lpstr>
      </vt:variant>
      <vt:variant>
        <vt:i4>6</vt:i4>
      </vt:variant>
      <vt:variant>
        <vt:lpstr>Diatitels</vt:lpstr>
      </vt:variant>
      <vt:variant>
        <vt:i4>30</vt:i4>
      </vt:variant>
    </vt:vector>
  </HeadingPairs>
  <TitlesOfParts>
    <vt:vector size="45" baseType="lpstr">
      <vt:lpstr>Arial</vt:lpstr>
      <vt:lpstr>Calibri</vt:lpstr>
      <vt:lpstr>Calibri Light</vt:lpstr>
      <vt:lpstr>Century Gothic</vt:lpstr>
      <vt:lpstr>Franklin Gothic Book</vt:lpstr>
      <vt:lpstr>Gill Sans MT</vt:lpstr>
      <vt:lpstr>Impact</vt:lpstr>
      <vt:lpstr>Trebuchet MS</vt:lpstr>
      <vt:lpstr>Wingdings 3</vt:lpstr>
      <vt:lpstr>Berlijn</vt:lpstr>
      <vt:lpstr>Ion-directiekamer</vt:lpstr>
      <vt:lpstr>1_Berlijn</vt:lpstr>
      <vt:lpstr>Bijgesneden</vt:lpstr>
      <vt:lpstr>Hemels</vt:lpstr>
      <vt:lpstr>Badge</vt:lpstr>
      <vt:lpstr>Schaap </vt:lpstr>
      <vt:lpstr>Geslachtsrijp </vt:lpstr>
      <vt:lpstr>Duur bronst en dekrijp  </vt:lpstr>
      <vt:lpstr>Bronstigheidsverschijnselen </vt:lpstr>
      <vt:lpstr>Dekblok </vt:lpstr>
      <vt:lpstr>Zoekram </vt:lpstr>
      <vt:lpstr>Draagtijd </vt:lpstr>
      <vt:lpstr>Bronst Hond</vt:lpstr>
      <vt:lpstr>Eerste bronst</vt:lpstr>
      <vt:lpstr>Hoelang en hoevaak?</vt:lpstr>
      <vt:lpstr>Hoe kan je het zien bij een teef?</vt:lpstr>
      <vt:lpstr>Hoe kan je het zien bij een reu?</vt:lpstr>
      <vt:lpstr>Bronst poes</vt:lpstr>
      <vt:lpstr>Wanneer </vt:lpstr>
      <vt:lpstr>Wanneer (poezen)</vt:lpstr>
      <vt:lpstr>Wanneer (katers)</vt:lpstr>
      <vt:lpstr>Hoe kan je het zien (poezen)</vt:lpstr>
      <vt:lpstr>Hoe kan je het zien (kater)</vt:lpstr>
      <vt:lpstr>Het varken</vt:lpstr>
      <vt:lpstr>De bronstcyclus </vt:lpstr>
      <vt:lpstr>Bronstcyclus konijn</vt:lpstr>
      <vt:lpstr>voortplanting</vt:lpstr>
      <vt:lpstr>bronstcyclus</vt:lpstr>
      <vt:lpstr>dracht</vt:lpstr>
      <vt:lpstr>geboorteproces</vt:lpstr>
      <vt:lpstr>geboorteproblemen</vt:lpstr>
      <vt:lpstr>nazorg</vt:lpstr>
      <vt:lpstr>Bronstcyclus paard</vt:lpstr>
      <vt:lpstr>Bronstcyclus merrie</vt:lpstr>
      <vt:lpstr>Kenmerken hengst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Schaap</dc:title>
  <dc:creator>Loran Swerink</dc:creator>
  <cp:lastModifiedBy>Lotte van Geel</cp:lastModifiedBy>
  <cp:revision>7</cp:revision>
  <dcterms:created xsi:type="dcterms:W3CDTF">2019-11-18T12:49:27Z</dcterms:created>
  <dcterms:modified xsi:type="dcterms:W3CDTF">2019-11-18T13:31:41Z</dcterms:modified>
</cp:coreProperties>
</file>