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2" r:id="rId2"/>
    <p:sldId id="263" r:id="rId3"/>
    <p:sldId id="260" r:id="rId4"/>
    <p:sldId id="261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43" y="3044620"/>
            <a:ext cx="7014598" cy="350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Groepsfoto met voorwerpen </a:t>
            </a:r>
            <a:r>
              <a:rPr lang="nl-NL" dirty="0" smtClean="0"/>
              <a:t>(de foto </a:t>
            </a:r>
            <a:r>
              <a:rPr lang="nl-NL" dirty="0"/>
              <a:t>gebruik je </a:t>
            </a:r>
            <a:r>
              <a:rPr lang="nl-NL" dirty="0" smtClean="0"/>
              <a:t>ter opsiering van je </a:t>
            </a:r>
            <a:r>
              <a:rPr lang="nl-NL" dirty="0"/>
              <a:t>voorblad)</a:t>
            </a:r>
          </a:p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verslagje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Opdracht Autobiografie</a:t>
            </a:r>
          </a:p>
          <a:p>
            <a:r>
              <a:rPr lang="nl-NL" dirty="0" smtClean="0"/>
              <a:t>Stamboom (waar kom ik vandaan?)</a:t>
            </a:r>
          </a:p>
          <a:p>
            <a:r>
              <a:rPr lang="nl-NL" dirty="0" smtClean="0"/>
              <a:t>Je kamer door studiegenoot uitgetekend</a:t>
            </a:r>
          </a:p>
          <a:p>
            <a:r>
              <a:rPr lang="nl-NL" dirty="0" smtClean="0"/>
              <a:t>De zes uitgekozen kernkwaliteiten plus verslaglegging</a:t>
            </a:r>
          </a:p>
          <a:p>
            <a:r>
              <a:rPr lang="nl-NL" dirty="0" smtClean="0"/>
              <a:t>Tijdlijn (verleden, heden en toekomst)</a:t>
            </a:r>
          </a:p>
          <a:p>
            <a:r>
              <a:rPr lang="nl-NL" dirty="0" smtClean="0"/>
              <a:t>Uitslag </a:t>
            </a:r>
            <a:r>
              <a:rPr lang="nl-NL" dirty="0" smtClean="0"/>
              <a:t>gratis ‘persoonlijkheidstest’ (</a:t>
            </a:r>
            <a:r>
              <a:rPr lang="nl-NL" dirty="0" smtClean="0"/>
              <a:t>testcentrumgroei.nl</a:t>
            </a:r>
            <a:r>
              <a:rPr lang="nl-NL" dirty="0" smtClean="0"/>
              <a:t>)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98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71615" cy="1320800"/>
          </a:xfrm>
        </p:spPr>
        <p:txBody>
          <a:bodyPr/>
          <a:lstStyle/>
          <a:p>
            <a:r>
              <a:rPr lang="nl-NL" dirty="0" smtClean="0"/>
              <a:t>Jullie hebben daarmee in kaart gebracht: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 smtClean="0"/>
              <a:t>Wie </a:t>
            </a:r>
            <a:r>
              <a:rPr lang="nl-NL" dirty="0"/>
              <a:t>je </a:t>
            </a:r>
            <a:r>
              <a:rPr lang="nl-NL" dirty="0" smtClean="0"/>
              <a:t>bent (collage)</a:t>
            </a:r>
          </a:p>
          <a:p>
            <a:pPr>
              <a:buFontTx/>
              <a:buChar char="-"/>
            </a:pPr>
            <a:r>
              <a:rPr lang="nl-NL" dirty="0" smtClean="0"/>
              <a:t>Waar </a:t>
            </a:r>
            <a:r>
              <a:rPr lang="nl-NL" dirty="0"/>
              <a:t>je vandaan komt </a:t>
            </a:r>
            <a:r>
              <a:rPr lang="nl-NL" dirty="0" smtClean="0"/>
              <a:t>(bijvoorbeeld stamboom</a:t>
            </a:r>
            <a:r>
              <a:rPr lang="nl-NL" dirty="0"/>
              <a:t>)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jou kenmerkt (voorwerp die iets over jou zeggen, leerstijl)</a:t>
            </a:r>
          </a:p>
          <a:p>
            <a:pPr>
              <a:buFontTx/>
              <a:buChar char="-"/>
            </a:pPr>
            <a:r>
              <a:rPr lang="nl-NL" dirty="0" smtClean="0"/>
              <a:t>Welke kwaliteiten je in je hebt en welke valkuilen daarbij horen als je er te veel van hebt</a:t>
            </a:r>
          </a:p>
          <a:p>
            <a:pPr>
              <a:buFontTx/>
              <a:buChar char="-"/>
            </a:pPr>
            <a:r>
              <a:rPr lang="nl-NL" dirty="0" smtClean="0"/>
              <a:t>Je hebt jezelf dus ingekaderd (zonder in hokjes te willen denken)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539" y="1569619"/>
            <a:ext cx="3743461" cy="528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kijken we verder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wil je uiteindelijk worden?</a:t>
            </a:r>
          </a:p>
          <a:p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Zo </a:t>
            </a:r>
            <a:r>
              <a:rPr lang="nl-NL" dirty="0"/>
              <a:t>krijgen jullie in beeld </a:t>
            </a:r>
            <a:r>
              <a:rPr lang="nl-NL" dirty="0" smtClean="0"/>
              <a:t>vanuit </a:t>
            </a:r>
          </a:p>
          <a:p>
            <a:pPr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achtergrond </a:t>
            </a:r>
            <a:r>
              <a:rPr lang="nl-NL" dirty="0" smtClean="0"/>
              <a:t>(waar kom ik vandaan)</a:t>
            </a:r>
          </a:p>
          <a:p>
            <a:pPr>
              <a:buAutoNum type="arabicPeriod"/>
            </a:pPr>
            <a:r>
              <a:rPr lang="nl-NL" dirty="0"/>
              <a:t>d</a:t>
            </a:r>
            <a:r>
              <a:rPr lang="nl-NL" dirty="0" smtClean="0"/>
              <a:t>e huidige werkelijkheid (waar sta ik nu)</a:t>
            </a:r>
          </a:p>
          <a:p>
            <a:pPr>
              <a:buAutoNum type="arabicPeriod"/>
            </a:pPr>
            <a:r>
              <a:rPr lang="nl-NL" dirty="0" smtClean="0"/>
              <a:t>welke toekomstverwachtingen (waar wil ik heen)</a:t>
            </a:r>
          </a:p>
          <a:p>
            <a:pPr marL="0" indent="0">
              <a:buNone/>
            </a:pPr>
            <a:r>
              <a:rPr lang="nl-NL" dirty="0" smtClean="0"/>
              <a:t>…..jullie gaan toegroeien </a:t>
            </a:r>
            <a:r>
              <a:rPr lang="nl-NL" dirty="0"/>
              <a:t>naar je toekomstige </a:t>
            </a:r>
            <a:r>
              <a:rPr lang="nl-NL" dirty="0" smtClean="0"/>
              <a:t>beroep.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549" y="0"/>
            <a:ext cx="5843451" cy="68879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17914"/>
          <a:stretch/>
        </p:blipFill>
        <p:spPr>
          <a:xfrm>
            <a:off x="677334" y="5286593"/>
            <a:ext cx="3399245" cy="139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Opdracht: Wat doet een MZ/</a:t>
            </a:r>
            <a:r>
              <a:rPr lang="nl-NL" dirty="0" err="1" smtClean="0"/>
              <a:t>PW’er</a:t>
            </a:r>
            <a:r>
              <a:rPr lang="nl-NL" dirty="0" smtClean="0"/>
              <a:t> en wat komt daar allemaal bij kijken?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In de wiki staat een vragenblad (opdracht bij les 5) </a:t>
            </a:r>
          </a:p>
          <a:p>
            <a:r>
              <a:rPr lang="nl-NL" dirty="0" smtClean="0"/>
              <a:t>Hierbij gaan jullie zelf op zoek naar de </a:t>
            </a:r>
            <a:r>
              <a:rPr lang="nl-NL" dirty="0" smtClean="0"/>
              <a:t>antwoorden</a:t>
            </a:r>
          </a:p>
          <a:p>
            <a:r>
              <a:rPr lang="nl-NL" dirty="0" smtClean="0"/>
              <a:t>Ook deze opdracht komt weer in je PIT-map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097" y="2187621"/>
            <a:ext cx="4066903" cy="467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5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</a:t>
            </a:r>
            <a:r>
              <a:rPr lang="nl-NL" dirty="0" smtClean="0"/>
              <a:t>gaan </a:t>
            </a:r>
            <a:r>
              <a:rPr lang="nl-NL" dirty="0"/>
              <a:t>we </a:t>
            </a:r>
            <a:r>
              <a:rPr lang="nl-NL" dirty="0" smtClean="0"/>
              <a:t>verder mee bezig?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1249055" cy="3318936"/>
          </a:xfrm>
        </p:spPr>
        <p:txBody>
          <a:bodyPr/>
          <a:lstStyle/>
          <a:p>
            <a:r>
              <a:rPr lang="nl-NL" dirty="0" smtClean="0"/>
              <a:t>Jullie gaan zo meteen verder werken aan het levensboek (vandaag stap 3)</a:t>
            </a:r>
          </a:p>
          <a:p>
            <a:r>
              <a:rPr lang="nl-NL" dirty="0" smtClean="0"/>
              <a:t>In lesweek 9 </a:t>
            </a:r>
            <a:r>
              <a:rPr lang="nl-NL" dirty="0" smtClean="0"/>
              <a:t>(</a:t>
            </a:r>
            <a:r>
              <a:rPr lang="nl-NL" b="1" dirty="0" smtClean="0"/>
              <a:t>4 nov klas B</a:t>
            </a:r>
            <a:r>
              <a:rPr lang="nl-NL" dirty="0" smtClean="0"/>
              <a:t>), </a:t>
            </a:r>
            <a:r>
              <a:rPr lang="nl-NL" b="1" dirty="0" smtClean="0"/>
              <a:t>6 nov klas A</a:t>
            </a:r>
            <a:r>
              <a:rPr lang="nl-NL" dirty="0" smtClean="0"/>
              <a:t>) </a:t>
            </a:r>
            <a:r>
              <a:rPr lang="nl-NL" dirty="0" smtClean="0"/>
              <a:t>geven jullie een korte presentatie </a:t>
            </a:r>
            <a:r>
              <a:rPr lang="nl-NL" dirty="0" smtClean="0"/>
              <a:t>(7 </a:t>
            </a:r>
            <a:r>
              <a:rPr lang="nl-NL" dirty="0" smtClean="0"/>
              <a:t>minuten) over:</a:t>
            </a:r>
          </a:p>
          <a:p>
            <a:r>
              <a:rPr lang="nl-NL" dirty="0" smtClean="0"/>
              <a:t>“Wie </a:t>
            </a:r>
            <a:r>
              <a:rPr lang="nl-NL" dirty="0"/>
              <a:t>ben </a:t>
            </a:r>
            <a:r>
              <a:rPr lang="nl-NL" dirty="0" smtClean="0"/>
              <a:t>ik en waar wil ik naar toe” (wees creatief in je manier van presenteren) </a:t>
            </a:r>
          </a:p>
          <a:p>
            <a:r>
              <a:rPr lang="nl-NL" b="1" dirty="0" smtClean="0"/>
              <a:t>Diezelfde dag: </a:t>
            </a:r>
            <a:r>
              <a:rPr lang="nl-NL" b="1" u="sng" dirty="0" smtClean="0"/>
              <a:t>inleveren </a:t>
            </a:r>
            <a:r>
              <a:rPr lang="nl-NL" b="1" u="sng" dirty="0" smtClean="0"/>
              <a:t>PIT-map </a:t>
            </a:r>
            <a:r>
              <a:rPr lang="nl-NL" b="1" u="sng" dirty="0" smtClean="0"/>
              <a:t>(levensboek + lesopdrachten)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1866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318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Pit 1</vt:lpstr>
      <vt:lpstr>Inhoud PIT-map tot nu toe</vt:lpstr>
      <vt:lpstr>Jullie hebben daarmee in kaart gebracht:</vt:lpstr>
      <vt:lpstr>Vandaag kijken we verder</vt:lpstr>
      <vt:lpstr>Opdracht: Wat doet een MZ/PW’er en wat komt daar allemaal bij kijken?</vt:lpstr>
      <vt:lpstr>Waar gaan we verder mee bezig?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1</dc:title>
  <dc:creator>S. Poelman</dc:creator>
  <cp:lastModifiedBy>Simon Poelman</cp:lastModifiedBy>
  <cp:revision>14</cp:revision>
  <dcterms:created xsi:type="dcterms:W3CDTF">2017-10-08T17:44:48Z</dcterms:created>
  <dcterms:modified xsi:type="dcterms:W3CDTF">2019-10-06T18:33:08Z</dcterms:modified>
</cp:coreProperties>
</file>