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9" r:id="rId4"/>
    <p:sldId id="260" r:id="rId5"/>
    <p:sldId id="268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F73B-6FE2-4D53-B628-ED6E4420CBCB}" type="datetimeFigureOut">
              <a:rPr lang="nl-NL" smtClean="0"/>
              <a:t>29-8-2019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3D640-2262-4CDE-8068-CA8C5CF832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4257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F73B-6FE2-4D53-B628-ED6E4420CBCB}" type="datetimeFigureOut">
              <a:rPr lang="nl-NL" smtClean="0"/>
              <a:t>29-8-2019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3D640-2262-4CDE-8068-CA8C5CF832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3018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F73B-6FE2-4D53-B628-ED6E4420CBCB}" type="datetimeFigureOut">
              <a:rPr lang="nl-NL" smtClean="0"/>
              <a:t>29-8-2019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3D640-2262-4CDE-8068-CA8C5CF83290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373272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F73B-6FE2-4D53-B628-ED6E4420CBCB}" type="datetimeFigureOut">
              <a:rPr lang="nl-NL" smtClean="0"/>
              <a:t>29-8-2019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3D640-2262-4CDE-8068-CA8C5CF832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528446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F73B-6FE2-4D53-B628-ED6E4420CBCB}" type="datetimeFigureOut">
              <a:rPr lang="nl-NL" smtClean="0"/>
              <a:t>29-8-2019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3D640-2262-4CDE-8068-CA8C5CF83290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722146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F73B-6FE2-4D53-B628-ED6E4420CBCB}" type="datetimeFigureOut">
              <a:rPr lang="nl-NL" smtClean="0"/>
              <a:t>29-8-2019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3D640-2262-4CDE-8068-CA8C5CF832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77035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F73B-6FE2-4D53-B628-ED6E4420CBCB}" type="datetimeFigureOut">
              <a:rPr lang="nl-NL" smtClean="0"/>
              <a:t>29-8-2019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3D640-2262-4CDE-8068-CA8C5CF832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66113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F73B-6FE2-4D53-B628-ED6E4420CBCB}" type="datetimeFigureOut">
              <a:rPr lang="nl-NL" smtClean="0"/>
              <a:t>29-8-2019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3D640-2262-4CDE-8068-CA8C5CF832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68227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F73B-6FE2-4D53-B628-ED6E4420CBCB}" type="datetimeFigureOut">
              <a:rPr lang="nl-NL" smtClean="0"/>
              <a:t>29-8-2019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3D640-2262-4CDE-8068-CA8C5CF832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9564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F73B-6FE2-4D53-B628-ED6E4420CBCB}" type="datetimeFigureOut">
              <a:rPr lang="nl-NL" smtClean="0"/>
              <a:t>29-8-2019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3D640-2262-4CDE-8068-CA8C5CF832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147068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F73B-6FE2-4D53-B628-ED6E4420CBCB}" type="datetimeFigureOut">
              <a:rPr lang="nl-NL" smtClean="0"/>
              <a:t>29-8-2019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3D640-2262-4CDE-8068-CA8C5CF832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251122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F73B-6FE2-4D53-B628-ED6E4420CBCB}" type="datetimeFigureOut">
              <a:rPr lang="nl-NL" smtClean="0"/>
              <a:t>29-8-2019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3D640-2262-4CDE-8068-CA8C5CF832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45726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F73B-6FE2-4D53-B628-ED6E4420CBCB}" type="datetimeFigureOut">
              <a:rPr lang="nl-NL" smtClean="0"/>
              <a:t>29-8-2019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3D640-2262-4CDE-8068-CA8C5CF832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35595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F73B-6FE2-4D53-B628-ED6E4420CBCB}" type="datetimeFigureOut">
              <a:rPr lang="nl-NL" smtClean="0"/>
              <a:t>29-8-2019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3D640-2262-4CDE-8068-CA8C5CF832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07956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F73B-6FE2-4D53-B628-ED6E4420CBCB}" type="datetimeFigureOut">
              <a:rPr lang="nl-NL" smtClean="0"/>
              <a:t>29-8-2019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3D640-2262-4CDE-8068-CA8C5CF832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73974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F73B-6FE2-4D53-B628-ED6E4420CBCB}" type="datetimeFigureOut">
              <a:rPr lang="nl-NL" smtClean="0"/>
              <a:t>29-8-2019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3D640-2262-4CDE-8068-CA8C5CF832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9372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94F73B-6FE2-4D53-B628-ED6E4420CBCB}" type="datetimeFigureOut">
              <a:rPr lang="nl-NL" smtClean="0"/>
              <a:t>29-8-2019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E23D640-2262-4CDE-8068-CA8C5CF832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67728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Voeren en verzorgen 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673321" y="4263270"/>
            <a:ext cx="7766936" cy="1096899"/>
          </a:xfrm>
        </p:spPr>
        <p:txBody>
          <a:bodyPr/>
          <a:lstStyle/>
          <a:p>
            <a:r>
              <a:rPr lang="nl-NL" dirty="0" smtClean="0"/>
              <a:t>Klas D21 MBO </a:t>
            </a:r>
            <a:r>
              <a:rPr lang="nl-NL" dirty="0" smtClean="0"/>
              <a:t>Enschede</a:t>
            </a:r>
            <a:endParaRPr lang="nl-NL" dirty="0" smtClean="0"/>
          </a:p>
          <a:p>
            <a:r>
              <a:rPr lang="nl-NL" dirty="0" smtClean="0"/>
              <a:t>2019 - 2020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339685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Mineralen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Zouten</a:t>
            </a:r>
          </a:p>
          <a:p>
            <a:r>
              <a:rPr lang="nl-NL" dirty="0" smtClean="0"/>
              <a:t>Micro en macro elementen (hoeveel heeft het dier nodig)</a:t>
            </a:r>
          </a:p>
          <a:p>
            <a:r>
              <a:rPr lang="nl-NL" dirty="0" smtClean="0"/>
              <a:t>Gebrek of overmaat lijdt tot ziekte verschijnselen</a:t>
            </a:r>
          </a:p>
          <a:p>
            <a:r>
              <a:rPr lang="nl-NL" dirty="0" smtClean="0"/>
              <a:t>Calcium, chloor, fosfor, Kalium, natrium, magnesium</a:t>
            </a:r>
          </a:p>
          <a:p>
            <a:r>
              <a:rPr lang="nl-NL" dirty="0" err="1" smtClean="0"/>
              <a:t>Cobalt</a:t>
            </a:r>
            <a:r>
              <a:rPr lang="nl-NL" dirty="0" smtClean="0"/>
              <a:t>, chroom, fluor, ijzer, jodium, koper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24718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Vitaminen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Onmisbare stoffen</a:t>
            </a:r>
          </a:p>
          <a:p>
            <a:r>
              <a:rPr lang="nl-NL" dirty="0" smtClean="0"/>
              <a:t>Wateroplosbare vitamine   B en C</a:t>
            </a:r>
          </a:p>
          <a:p>
            <a:r>
              <a:rPr lang="nl-NL" dirty="0" smtClean="0"/>
              <a:t>Vet oplosbare vitamine   A, D, E en K</a:t>
            </a:r>
          </a:p>
          <a:p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9614" y="3017520"/>
            <a:ext cx="3483426" cy="1959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50298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Opdracht: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390026"/>
          </a:xfrm>
        </p:spPr>
        <p:txBody>
          <a:bodyPr>
            <a:normAutofit/>
          </a:bodyPr>
          <a:lstStyle/>
          <a:p>
            <a:r>
              <a:rPr lang="nl-NL" dirty="0" smtClean="0"/>
              <a:t>Zoek voor vier diersoorten een verpakking van een compleet voer. Let op de verschillen. Noteer deze. Bijvoorbeeld de verschillen in de hoeveelheid eiwit of vet. Noteer ook andere verschillen.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889945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Week 1</a:t>
            </a:r>
            <a:endParaRPr lang="nl-NL" dirty="0"/>
          </a:p>
        </p:txBody>
      </p:sp>
      <p:sp>
        <p:nvSpPr>
          <p:cNvPr id="5" name="Ondertitel 4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Les 1</a:t>
            </a:r>
          </a:p>
          <a:p>
            <a:r>
              <a:rPr lang="nl-NL" dirty="0" smtClean="0"/>
              <a:t>Voeding basis</a:t>
            </a:r>
          </a:p>
          <a:p>
            <a:r>
              <a:rPr lang="nl-NL" dirty="0" smtClean="0"/>
              <a:t>H1 voedingstoffen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0787" y="1233212"/>
            <a:ext cx="5117873" cy="3914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3390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is goed voer?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Je moet dan weten hoe het voer is opgebouwd. Je moet weten wat er allemaal in moet zitten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8778" y="2086504"/>
            <a:ext cx="3705225" cy="1228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11601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Voedingsstoffen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Volledig voer bestaat tenminste uit 6 verschillende voedingsstoffen:</a:t>
            </a:r>
          </a:p>
          <a:p>
            <a:pPr marL="0" indent="0">
              <a:buNone/>
            </a:pPr>
            <a:r>
              <a:rPr lang="nl-NL" dirty="0" smtClean="0"/>
              <a:t>         Water</a:t>
            </a:r>
          </a:p>
          <a:p>
            <a:pPr marL="0" indent="0">
              <a:buNone/>
            </a:pPr>
            <a:r>
              <a:rPr lang="nl-NL" dirty="0" smtClean="0"/>
              <a:t>         Eiwitten</a:t>
            </a:r>
          </a:p>
          <a:p>
            <a:pPr marL="0" indent="0">
              <a:buNone/>
            </a:pPr>
            <a:r>
              <a:rPr lang="nl-NL" dirty="0" smtClean="0"/>
              <a:t>         </a:t>
            </a:r>
            <a:r>
              <a:rPr lang="nl-NL" dirty="0" smtClean="0"/>
              <a:t>Vetten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         Koolhydraten</a:t>
            </a:r>
          </a:p>
          <a:p>
            <a:pPr marL="0" indent="0">
              <a:buNone/>
            </a:pPr>
            <a:r>
              <a:rPr lang="nl-NL" dirty="0" smtClean="0"/>
              <a:t>         Mineralen en vitaminen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541124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Weende Analyse</a:t>
            </a:r>
            <a:endParaRPr lang="nl-NL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863" y="2267054"/>
            <a:ext cx="8596312" cy="36685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399777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nut van water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Onmisbare voedingsstof is nodig voor:</a:t>
            </a:r>
          </a:p>
          <a:p>
            <a:r>
              <a:rPr lang="nl-NL" dirty="0" smtClean="0"/>
              <a:t>Bouwstof van het lichaam</a:t>
            </a:r>
          </a:p>
          <a:p>
            <a:r>
              <a:rPr lang="nl-NL" dirty="0" smtClean="0"/>
              <a:t>Voor transsport van voedingstoffen en afvalstoffen</a:t>
            </a:r>
          </a:p>
          <a:p>
            <a:r>
              <a:rPr lang="nl-NL" dirty="0" smtClean="0"/>
              <a:t>Voor de warmte regulatie</a:t>
            </a:r>
          </a:p>
          <a:p>
            <a:r>
              <a:rPr lang="nl-NL" dirty="0" smtClean="0"/>
              <a:t>Voor melkproductie en groei</a:t>
            </a:r>
          </a:p>
          <a:p>
            <a:r>
              <a:rPr lang="nl-NL" dirty="0" smtClean="0"/>
              <a:t>Chemische omzettingen in de cellen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078040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Eiwitten (proteïne)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Worden gebruikt als bouwstof</a:t>
            </a:r>
          </a:p>
          <a:p>
            <a:r>
              <a:rPr lang="nl-NL" dirty="0" smtClean="0"/>
              <a:t>Zijn nodig voor de groei en herstel van het lichaam</a:t>
            </a:r>
          </a:p>
          <a:p>
            <a:r>
              <a:rPr lang="nl-NL" dirty="0" smtClean="0"/>
              <a:t>Leveren energie</a:t>
            </a:r>
          </a:p>
          <a:p>
            <a:r>
              <a:rPr lang="nl-NL" dirty="0" smtClean="0"/>
              <a:t>Biologische waarde </a:t>
            </a:r>
          </a:p>
          <a:p>
            <a:r>
              <a:rPr lang="nl-NL" dirty="0" smtClean="0"/>
              <a:t>(eiwitten bestaan uit niet essentiële en essentiële aminozuren. Hoe meer essentiële aminozuren hoe hoger de biologische waarde)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260282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Vetten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Is een energie leverancier</a:t>
            </a:r>
          </a:p>
          <a:p>
            <a:r>
              <a:rPr lang="nl-NL" dirty="0" smtClean="0"/>
              <a:t>Vetten zijn opgebouwd uit vetzuren</a:t>
            </a:r>
          </a:p>
          <a:p>
            <a:r>
              <a:rPr lang="nl-NL" dirty="0" smtClean="0"/>
              <a:t>Er zijn bepaalde vitamine in opgelost (A D E en K)</a:t>
            </a:r>
          </a:p>
          <a:p>
            <a:r>
              <a:rPr lang="nl-NL" dirty="0" smtClean="0"/>
              <a:t>Verzadigd vet en onverzadigd vet (onverzadigd vet is zachter)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731471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Koolhydraten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Verteerbare koolhydraten (zetmeel en suikers) </a:t>
            </a:r>
          </a:p>
          <a:p>
            <a:r>
              <a:rPr lang="nl-NL" dirty="0" smtClean="0"/>
              <a:t> en ruwe celstof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91800245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181</TotalTime>
  <Words>283</Words>
  <Application>Microsoft Office PowerPoint</Application>
  <PresentationFormat>Breedbeeld</PresentationFormat>
  <Paragraphs>50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6" baseType="lpstr">
      <vt:lpstr>Arial</vt:lpstr>
      <vt:lpstr>Trebuchet MS</vt:lpstr>
      <vt:lpstr>Wingdings 3</vt:lpstr>
      <vt:lpstr>Facet</vt:lpstr>
      <vt:lpstr>Voeren en verzorgen </vt:lpstr>
      <vt:lpstr>Week 1</vt:lpstr>
      <vt:lpstr>Wat is goed voer? </vt:lpstr>
      <vt:lpstr>Voedingsstoffen</vt:lpstr>
      <vt:lpstr>Weende Analyse</vt:lpstr>
      <vt:lpstr>Het nut van water</vt:lpstr>
      <vt:lpstr>Eiwitten (proteïne)</vt:lpstr>
      <vt:lpstr>Vetten</vt:lpstr>
      <vt:lpstr>Koolhydraten</vt:lpstr>
      <vt:lpstr>Mineralen </vt:lpstr>
      <vt:lpstr>Vitaminen</vt:lpstr>
      <vt:lpstr>Opdracht: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Voeren en verzorgen</dc:title>
  <dc:creator>Wies Temming - Pondes</dc:creator>
  <cp:lastModifiedBy>Janien Zissler</cp:lastModifiedBy>
  <cp:revision>14</cp:revision>
  <dcterms:created xsi:type="dcterms:W3CDTF">2017-08-31T10:11:22Z</dcterms:created>
  <dcterms:modified xsi:type="dcterms:W3CDTF">2019-08-29T08:12:35Z</dcterms:modified>
</cp:coreProperties>
</file>