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</p:sldMasterIdLst>
  <p:notesMasterIdLst>
    <p:notesMasterId r:id="rId13"/>
  </p:notesMasterIdLst>
  <p:handoutMasterIdLst>
    <p:handoutMasterId r:id="rId14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2192000" cy="6858000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1224" y="9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285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D2973-7A98-44E4-8488-CC6CDEAC8F84}" type="datetimeFigureOut">
              <a:rPr lang="nl-NL" smtClean="0"/>
              <a:t>6-1-2020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5A8D6-0C98-46F5-B9EC-E9C08C6C45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2846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B15BD-C251-4361-9924-1908F6DB658F}" type="datetimeFigureOut">
              <a:rPr lang="nl-NL" smtClean="0"/>
              <a:t>6-1-2020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BD9CD5-9F55-41D3-AAEF-D83B101467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2641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69160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7952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131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868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642675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3743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0447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895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2284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0929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0503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11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14288" y="6211888"/>
            <a:ext cx="12087226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hthoek 12"/>
          <p:cNvSpPr/>
          <p:nvPr/>
        </p:nvSpPr>
        <p:spPr>
          <a:xfrm>
            <a:off x="2586038" y="6211888"/>
            <a:ext cx="9605962" cy="646112"/>
          </a:xfrm>
          <a:prstGeom prst="rect">
            <a:avLst/>
          </a:prstGeom>
          <a:solidFill>
            <a:srgbClr val="C8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028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1029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  <p:pic>
        <p:nvPicPr>
          <p:cNvPr id="1031" name="Afbeelding 6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38238" y="6211888"/>
            <a:ext cx="48260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Afbeelding 10"/>
          <p:cNvPicPr>
            <a:picLocks noChangeAspect="1"/>
          </p:cNvPicPr>
          <p:nvPr/>
        </p:nvPicPr>
        <p:blipFill>
          <a:blip r:embed="rId13"/>
          <a:srcRect l="15472" t="-378519" r="-15472" b="378519"/>
          <a:stretch>
            <a:fillRect/>
          </a:stretch>
        </p:blipFill>
        <p:spPr bwMode="auto">
          <a:xfrm>
            <a:off x="1433513" y="3028950"/>
            <a:ext cx="93249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Afbeelding 17"/>
          <p:cNvPicPr>
            <a:picLocks noChangeAspect="1"/>
          </p:cNvPicPr>
          <p:nvPr/>
        </p:nvPicPr>
        <p:blipFill>
          <a:blip r:embed="rId15"/>
          <a:srcRect t="27655" r="23270" b="25470"/>
          <a:stretch>
            <a:fillRect/>
          </a:stretch>
        </p:blipFill>
        <p:spPr bwMode="auto">
          <a:xfrm>
            <a:off x="28575" y="6205538"/>
            <a:ext cx="10858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Afbeeldingsresultaat voor pebble stad en mens">
            <a:extLst>
              <a:ext uri="{FF2B5EF4-FFF2-40B4-BE49-F238E27FC236}">
                <a16:creationId xmlns:a16="http://schemas.microsoft.com/office/drawing/2014/main" id="{2777A2BD-7E54-4C3E-A067-36AEA2C614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>
                        <a14:foregroundMark x1="24402" y1="24651" x2="12919" y2="60930"/>
                        <a14:foregroundMark x1="17225" y1="63721" x2="17225" y2="63721"/>
                        <a14:foregroundMark x1="17225" y1="70698" x2="81818" y2="59070"/>
                        <a14:foregroundMark x1="81340" y1="56279" x2="87081" y2="23721"/>
                        <a14:foregroundMark x1="86124" y1="22326" x2="24402" y2="25116"/>
                        <a14:foregroundMark x1="30144" y1="34419" x2="72727" y2="40000"/>
                        <a14:foregroundMark x1="85646" y1="24651" x2="34450" y2="56279"/>
                        <a14:foregroundMark x1="60287" y1="38605" x2="60287" y2="38605"/>
                        <a14:foregroundMark x1="60287" y1="38605" x2="51675" y2="60930"/>
                        <a14:foregroundMark x1="51196" y1="55349" x2="70335" y2="53488"/>
                        <a14:foregroundMark x1="61244" y1="53953" x2="45455" y2="55349"/>
                        <a14:foregroundMark x1="51196" y1="56279" x2="60287" y2="52558"/>
                        <a14:foregroundMark x1="60287" y1="52558" x2="63158" y2="52558"/>
                        <a14:foregroundMark x1="63158" y1="52558" x2="68900" y2="56279"/>
                        <a14:foregroundMark x1="71770" y1="56279" x2="71770" y2="56279"/>
                        <a14:foregroundMark x1="68900" y1="58140" x2="68900" y2="58140"/>
                        <a14:foregroundMark x1="67464" y1="59070" x2="67464" y2="59070"/>
                        <a14:foregroundMark x1="80383" y1="40000" x2="80383" y2="40000"/>
                        <a14:foregroundMark x1="75598" y1="37674" x2="75598" y2="37674"/>
                        <a14:foregroundMark x1="75598" y1="34884" x2="75598" y2="34884"/>
                        <a14:foregroundMark x1="77033" y1="34884" x2="77033" y2="34884"/>
                        <a14:foregroundMark x1="58852" y1="40000" x2="58852" y2="40000"/>
                        <a14:foregroundMark x1="54067" y1="40000" x2="21531" y2="37674"/>
                        <a14:foregroundMark x1="27273" y1="31628" x2="25837" y2="44651"/>
                        <a14:foregroundMark x1="25837" y1="33023" x2="38756" y2="46977"/>
                        <a14:foregroundMark x1="39713" y1="41860" x2="39713" y2="41860"/>
                        <a14:foregroundMark x1="39713" y1="41395" x2="37321" y2="44186"/>
                        <a14:foregroundMark x1="36842" y1="50698" x2="36842" y2="50698"/>
                        <a14:foregroundMark x1="36842" y1="53953" x2="36842" y2="53953"/>
                        <a14:foregroundMark x1="31579" y1="60465" x2="31579" y2="60465"/>
                        <a14:foregroundMark x1="33971" y1="60465" x2="35407" y2="56744"/>
                        <a14:foregroundMark x1="39713" y1="55349" x2="42584" y2="54884"/>
                        <a14:foregroundMark x1="44498" y1="54884" x2="44498" y2="54884"/>
                        <a14:foregroundMark x1="44498" y1="54884" x2="44498" y2="54884"/>
                        <a14:foregroundMark x1="44498" y1="56279" x2="46890" y2="56279"/>
                        <a14:foregroundMark x1="52632" y1="55349" x2="55981" y2="53953"/>
                        <a14:foregroundMark x1="55981" y1="53953" x2="55981" y2="53953"/>
                        <a14:foregroundMark x1="59809" y1="52558" x2="60287" y2="49767"/>
                        <a14:foregroundMark x1="61244" y1="48372" x2="61244" y2="48372"/>
                        <a14:foregroundMark x1="51196" y1="40000" x2="51196" y2="40000"/>
                        <a14:foregroundMark x1="47368" y1="40465" x2="47368" y2="40465"/>
                        <a14:foregroundMark x1="44498" y1="40465" x2="44498" y2="40465"/>
                        <a14:foregroundMark x1="40191" y1="37674" x2="38278" y2="34884"/>
                        <a14:foregroundMark x1="35885" y1="34884" x2="35885" y2="34884"/>
                        <a14:foregroundMark x1="35885" y1="34884" x2="35885" y2="34884"/>
                        <a14:foregroundMark x1="35885" y1="35814" x2="35885" y2="35814"/>
                        <a14:foregroundMark x1="35407" y1="34419" x2="35407" y2="34419"/>
                        <a14:foregroundMark x1="35407" y1="33488" x2="35407" y2="33488"/>
                        <a14:foregroundMark x1="34450" y1="57674" x2="34450" y2="57674"/>
                        <a14:foregroundMark x1="33971" y1="57674" x2="48325" y2="52093"/>
                        <a14:foregroundMark x1="54545" y1="48372" x2="54545" y2="48372"/>
                        <a14:foregroundMark x1="57416" y1="45581" x2="59809" y2="41395"/>
                        <a14:foregroundMark x1="64115" y1="38605" x2="64115" y2="38605"/>
                        <a14:foregroundMark x1="67464" y1="37674" x2="67464" y2="37674"/>
                        <a14:foregroundMark x1="68900" y1="35814" x2="71770" y2="34419"/>
                        <a14:foregroundMark x1="75598" y1="34419" x2="75598" y2="34419"/>
                        <a14:foregroundMark x1="77033" y1="33488" x2="77033" y2="33488"/>
                        <a14:foregroundMark x1="75598" y1="38605" x2="75598" y2="38605"/>
                        <a14:foregroundMark x1="74641" y1="41860" x2="74641" y2="44186"/>
                        <a14:foregroundMark x1="71770" y1="45581" x2="71292" y2="47442"/>
                        <a14:foregroundMark x1="70335" y1="47442" x2="70335" y2="47442"/>
                        <a14:foregroundMark x1="64115" y1="52093" x2="61722" y2="52093"/>
                        <a14:foregroundMark x1="58852" y1="53953" x2="58373" y2="59070"/>
                        <a14:foregroundMark x1="57416" y1="60465" x2="57416" y2="60465"/>
                        <a14:foregroundMark x1="56938" y1="60465" x2="52632" y2="60930"/>
                        <a14:foregroundMark x1="52632" y1="60930" x2="52632" y2="60930"/>
                        <a14:foregroundMark x1="51196" y1="59535" x2="46890" y2="61860"/>
                        <a14:foregroundMark x1="45455" y1="61860" x2="45455" y2="61860"/>
                        <a14:foregroundMark x1="40191" y1="57674" x2="40191" y2="57674"/>
                        <a14:foregroundMark x1="30144" y1="45581" x2="28230" y2="44651"/>
                        <a14:foregroundMark x1="25837" y1="42791" x2="25837" y2="42791"/>
                        <a14:foregroundMark x1="25837" y1="40465" x2="25837" y2="404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818" y="6176963"/>
            <a:ext cx="569439" cy="58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67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053615"/>
            <a:ext cx="9144000" cy="980757"/>
          </a:xfrm>
        </p:spPr>
        <p:txBody>
          <a:bodyPr/>
          <a:lstStyle/>
          <a:p>
            <a:r>
              <a:rPr lang="nl-NL" dirty="0" smtClean="0"/>
              <a:t>L &amp; O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426970" y="2263140"/>
            <a:ext cx="7338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/>
              <a:t>Week 7</a:t>
            </a:r>
            <a:endParaRPr lang="nl-NL" sz="2800" dirty="0"/>
          </a:p>
        </p:txBody>
      </p:sp>
      <p:pic>
        <p:nvPicPr>
          <p:cNvPr id="1026" name="Picture 2" descr="Afbeeldingsresultaat voor gelukkig nieuwja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900" y="2786360"/>
            <a:ext cx="5063490" cy="3373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Gerelateerde afbeeld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544" y="795517"/>
            <a:ext cx="3845431" cy="3981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Gerelateerde afbeeld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941121" y="4127500"/>
            <a:ext cx="2354957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71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80757"/>
          </a:xfrm>
        </p:spPr>
        <p:txBody>
          <a:bodyPr/>
          <a:lstStyle/>
          <a:p>
            <a:pPr algn="l"/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1524000" y="2343350"/>
            <a:ext cx="73380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 smtClean="0"/>
              <a:t>Stand van zaken activiteit vrijdag 10 januari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 smtClean="0"/>
              <a:t>Rooster en deadlines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 smtClean="0"/>
              <a:t>Reflectie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84055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80757"/>
          </a:xfrm>
        </p:spPr>
        <p:txBody>
          <a:bodyPr/>
          <a:lstStyle/>
          <a:p>
            <a:pPr algn="l"/>
            <a:r>
              <a:rPr lang="nl-NL" dirty="0" smtClean="0"/>
              <a:t>Vrije ruimte 2 – </a:t>
            </a:r>
            <a:r>
              <a:rPr lang="nl-NL" sz="4400" dirty="0" smtClean="0"/>
              <a:t>vrijdag 10 januari</a:t>
            </a:r>
            <a:endParaRPr lang="nl-NL" sz="4400" dirty="0"/>
          </a:p>
        </p:txBody>
      </p:sp>
      <p:pic>
        <p:nvPicPr>
          <p:cNvPr id="2050" name="Picture 2" descr="Afbeeldingsresultaat voor questionma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204" y="2562473"/>
            <a:ext cx="2987592" cy="2987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10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80757"/>
          </a:xfrm>
        </p:spPr>
        <p:txBody>
          <a:bodyPr/>
          <a:lstStyle/>
          <a:p>
            <a:pPr algn="l"/>
            <a:r>
              <a:rPr lang="nl-NL" dirty="0" smtClean="0"/>
              <a:t>Rooster en deadlines</a:t>
            </a:r>
            <a:endParaRPr lang="nl-NL" sz="44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145" y="2339095"/>
            <a:ext cx="7725710" cy="348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58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80757"/>
          </a:xfrm>
        </p:spPr>
        <p:txBody>
          <a:bodyPr/>
          <a:lstStyle/>
          <a:p>
            <a:pPr algn="l"/>
            <a:r>
              <a:rPr lang="nl-NL" dirty="0" smtClean="0"/>
              <a:t>Rooster en deadlines</a:t>
            </a:r>
            <a:endParaRPr lang="nl-NL" sz="44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7798" y="2103120"/>
            <a:ext cx="5210888" cy="383240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6888686" y="2103120"/>
            <a:ext cx="7338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511" y="2472452"/>
            <a:ext cx="448556" cy="40040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8101263" y="2472452"/>
            <a:ext cx="3721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Portfolio deadline </a:t>
            </a:r>
            <a:r>
              <a:rPr lang="nl-NL" b="1" i="1" dirty="0" smtClean="0"/>
              <a:t>21 januari </a:t>
            </a:r>
            <a:endParaRPr lang="nl-NL" b="1" i="1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5511" y="3234054"/>
            <a:ext cx="448556" cy="400400"/>
          </a:xfrm>
          <a:prstGeom prst="rect">
            <a:avLst/>
          </a:prstGeom>
        </p:spPr>
      </p:pic>
      <p:sp>
        <p:nvSpPr>
          <p:cNvPr id="9" name="Tekstvak 8"/>
          <p:cNvSpPr txBox="1"/>
          <p:nvPr/>
        </p:nvSpPr>
        <p:spPr>
          <a:xfrm>
            <a:off x="8101263" y="3249588"/>
            <a:ext cx="3721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Dragons’ Den </a:t>
            </a:r>
            <a:r>
              <a:rPr lang="nl-NL" b="1" i="1" dirty="0" smtClean="0"/>
              <a:t>23 januari</a:t>
            </a:r>
            <a:endParaRPr lang="nl-NL" b="1" i="1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5511" y="3995656"/>
            <a:ext cx="448556" cy="400400"/>
          </a:xfrm>
          <a:prstGeom prst="rect">
            <a:avLst/>
          </a:prstGeom>
        </p:spPr>
      </p:pic>
      <p:sp>
        <p:nvSpPr>
          <p:cNvPr id="11" name="Tekstvak 10"/>
          <p:cNvSpPr txBox="1"/>
          <p:nvPr/>
        </p:nvSpPr>
        <p:spPr>
          <a:xfrm>
            <a:off x="8190892" y="3872690"/>
            <a:ext cx="3721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Ondernemersverslag </a:t>
            </a:r>
            <a:r>
              <a:rPr lang="nl-NL" i="1" u="sng" dirty="0" smtClean="0"/>
              <a:t>én</a:t>
            </a:r>
            <a:r>
              <a:rPr lang="nl-NL" dirty="0" smtClean="0"/>
              <a:t> reflectievideo </a:t>
            </a:r>
            <a:r>
              <a:rPr lang="nl-NL" b="1" i="1" dirty="0" smtClean="0"/>
              <a:t>24 januari</a:t>
            </a:r>
            <a:endParaRPr lang="nl-NL" b="1" i="1" dirty="0"/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15511" y="4757258"/>
            <a:ext cx="448556" cy="400400"/>
          </a:xfrm>
          <a:prstGeom prst="rect">
            <a:avLst/>
          </a:prstGeom>
        </p:spPr>
      </p:pic>
      <p:sp>
        <p:nvSpPr>
          <p:cNvPr id="14" name="Tekstvak 13"/>
          <p:cNvSpPr txBox="1"/>
          <p:nvPr/>
        </p:nvSpPr>
        <p:spPr>
          <a:xfrm>
            <a:off x="8190892" y="4772791"/>
            <a:ext cx="3721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Kennistoets </a:t>
            </a:r>
            <a:r>
              <a:rPr lang="nl-NL" b="1" i="1" dirty="0" smtClean="0"/>
              <a:t>28 januari</a:t>
            </a:r>
            <a:endParaRPr lang="nl-NL" b="1" i="1" dirty="0"/>
          </a:p>
        </p:txBody>
      </p:sp>
    </p:spTree>
    <p:extLst>
      <p:ext uri="{BB962C8B-B14F-4D97-AF65-F5344CB8AC3E}">
        <p14:creationId xmlns:p14="http://schemas.microsoft.com/office/powerpoint/2010/main" val="59899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80757"/>
          </a:xfrm>
        </p:spPr>
        <p:txBody>
          <a:bodyPr/>
          <a:lstStyle/>
          <a:p>
            <a:pPr algn="l"/>
            <a:r>
              <a:rPr lang="nl-NL" dirty="0" smtClean="0"/>
              <a:t>Reflecteren</a:t>
            </a:r>
            <a:endParaRPr lang="nl-NL" sz="4400" dirty="0"/>
          </a:p>
        </p:txBody>
      </p:sp>
      <p:sp>
        <p:nvSpPr>
          <p:cNvPr id="16" name="Tijdelijke aanduiding voor inhoud 2"/>
          <p:cNvSpPr txBox="1">
            <a:spLocks/>
          </p:cNvSpPr>
          <p:nvPr/>
        </p:nvSpPr>
        <p:spPr bwMode="auto">
          <a:xfrm>
            <a:off x="1524000" y="2413000"/>
            <a:ext cx="6635080" cy="3809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 smtClean="0"/>
              <a:t>Wat is het?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 smtClean="0"/>
              <a:t>Wanneer is het belangrijk?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 smtClean="0"/>
              <a:t>Reflecteren </a:t>
            </a:r>
            <a:r>
              <a:rPr lang="nl-NL" dirty="0" err="1" smtClean="0"/>
              <a:t>vs</a:t>
            </a:r>
            <a:r>
              <a:rPr lang="nl-NL" dirty="0" smtClean="0"/>
              <a:t> feedback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 smtClean="0"/>
              <a:t>Opdracht</a:t>
            </a:r>
          </a:p>
          <a:p>
            <a:endParaRPr lang="nl-NL" dirty="0"/>
          </a:p>
        </p:txBody>
      </p:sp>
      <p:pic>
        <p:nvPicPr>
          <p:cNvPr id="18" name="Picture 2" descr="Afbeeldingsresultaat voor reflect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377" y="1449884"/>
            <a:ext cx="2701406" cy="4540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2028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80757"/>
          </a:xfrm>
        </p:spPr>
        <p:txBody>
          <a:bodyPr/>
          <a:lstStyle/>
          <a:p>
            <a:pPr algn="l"/>
            <a:r>
              <a:rPr lang="nl-NL" dirty="0" smtClean="0"/>
              <a:t>Reflecteren</a:t>
            </a:r>
            <a:endParaRPr lang="nl-NL" sz="4400" dirty="0"/>
          </a:p>
        </p:txBody>
      </p:sp>
      <p:sp>
        <p:nvSpPr>
          <p:cNvPr id="16" name="Tijdelijke aanduiding voor inhoud 2"/>
          <p:cNvSpPr txBox="1">
            <a:spLocks/>
          </p:cNvSpPr>
          <p:nvPr/>
        </p:nvSpPr>
        <p:spPr bwMode="auto">
          <a:xfrm>
            <a:off x="1206500" y="2103120"/>
            <a:ext cx="6635080" cy="3809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0" indent="0" algn="ctr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i="1" dirty="0" smtClean="0"/>
              <a:t>Kies één van onderstaande opdrachten</a:t>
            </a:r>
          </a:p>
          <a:p>
            <a:pPr algn="l"/>
            <a:r>
              <a:rPr lang="nl-NL" dirty="0" smtClean="0"/>
              <a:t>Opdracht 1 </a:t>
            </a:r>
            <a:r>
              <a:rPr lang="nl-NL" sz="2000" i="1" dirty="0" smtClean="0"/>
              <a:t>(niet in te zetten voor je reflectievideo)</a:t>
            </a:r>
            <a:r>
              <a:rPr lang="nl-NL" sz="2000" dirty="0" smtClean="0"/>
              <a:t> </a:t>
            </a:r>
          </a:p>
          <a:p>
            <a:pPr algn="l"/>
            <a:r>
              <a:rPr lang="nl-NL" dirty="0" smtClean="0"/>
              <a:t>Reflecteer op </a:t>
            </a:r>
            <a:r>
              <a:rPr lang="nl-NL" b="1" dirty="0" smtClean="0"/>
              <a:t>21</a:t>
            </a:r>
            <a:r>
              <a:rPr lang="nl-NL" b="1" baseline="30000" dirty="0" smtClean="0"/>
              <a:t>e</a:t>
            </a:r>
            <a:r>
              <a:rPr lang="nl-NL" b="1" dirty="0" smtClean="0"/>
              <a:t> eeuwse vaardigheden </a:t>
            </a:r>
            <a:r>
              <a:rPr lang="nl-NL" dirty="0" smtClean="0"/>
              <a:t>die je aan het begin van de periode hebt aangegeven middels de </a:t>
            </a:r>
            <a:r>
              <a:rPr lang="nl-NL" b="1" dirty="0" smtClean="0"/>
              <a:t>STARR methode</a:t>
            </a:r>
            <a:r>
              <a:rPr lang="nl-NL" dirty="0" smtClean="0"/>
              <a:t>.</a:t>
            </a:r>
          </a:p>
          <a:p>
            <a:pPr algn="l"/>
            <a:endParaRPr lang="nl-NL" dirty="0"/>
          </a:p>
          <a:p>
            <a:pPr algn="l"/>
            <a:r>
              <a:rPr lang="nl-NL" dirty="0" smtClean="0"/>
              <a:t>Opdracht 2 </a:t>
            </a:r>
            <a:r>
              <a:rPr lang="nl-NL" sz="2000" i="1" dirty="0"/>
              <a:t>(niet in te zetten voor je reflectievideo)</a:t>
            </a:r>
            <a:r>
              <a:rPr lang="nl-NL" sz="2000" dirty="0"/>
              <a:t> </a:t>
            </a:r>
          </a:p>
          <a:p>
            <a:pPr algn="l"/>
            <a:r>
              <a:rPr lang="nl-NL" dirty="0" smtClean="0"/>
              <a:t>Geef aan hoe je op de </a:t>
            </a:r>
            <a:r>
              <a:rPr lang="nl-NL" b="1" dirty="0" smtClean="0"/>
              <a:t>21</a:t>
            </a:r>
            <a:r>
              <a:rPr lang="nl-NL" b="1" baseline="30000" dirty="0" smtClean="0"/>
              <a:t>e</a:t>
            </a:r>
            <a:r>
              <a:rPr lang="nl-NL" b="1" dirty="0" smtClean="0"/>
              <a:t> eeuwse vaardigheden </a:t>
            </a:r>
            <a:r>
              <a:rPr lang="nl-NL" dirty="0" smtClean="0"/>
              <a:t>gaat reflecteren die je aan het begin van de periode hebt aangegeven middels de </a:t>
            </a:r>
            <a:r>
              <a:rPr lang="nl-NL" b="1" dirty="0" smtClean="0"/>
              <a:t>SMART methode</a:t>
            </a:r>
            <a:endParaRPr lang="nl-NL" dirty="0" smtClean="0"/>
          </a:p>
          <a:p>
            <a:pPr algn="l"/>
            <a:endParaRPr lang="nl-NL" dirty="0"/>
          </a:p>
          <a:p>
            <a:pPr algn="l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07002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80757"/>
          </a:xfrm>
        </p:spPr>
        <p:txBody>
          <a:bodyPr/>
          <a:lstStyle/>
          <a:p>
            <a:pPr algn="l"/>
            <a:r>
              <a:rPr lang="nl-NL" dirty="0" smtClean="0"/>
              <a:t>Reflecteren</a:t>
            </a:r>
            <a:endParaRPr lang="nl-NL" sz="4400" dirty="0"/>
          </a:p>
        </p:txBody>
      </p:sp>
      <p:sp>
        <p:nvSpPr>
          <p:cNvPr id="16" name="Tijdelijke aanduiding voor inhoud 2"/>
          <p:cNvSpPr txBox="1">
            <a:spLocks/>
          </p:cNvSpPr>
          <p:nvPr/>
        </p:nvSpPr>
        <p:spPr bwMode="auto">
          <a:xfrm>
            <a:off x="1206500" y="2103120"/>
            <a:ext cx="6635080" cy="3809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dirty="0" smtClean="0"/>
              <a:t>Opdracht 3 </a:t>
            </a:r>
            <a:r>
              <a:rPr lang="nl-NL" sz="2000" i="1" dirty="0" smtClean="0"/>
              <a:t>(wel in te zetten voor je reflectievideo)</a:t>
            </a:r>
            <a:r>
              <a:rPr lang="nl-NL" sz="2000" dirty="0" smtClean="0"/>
              <a:t> </a:t>
            </a:r>
          </a:p>
          <a:p>
            <a:pPr algn="l"/>
            <a:r>
              <a:rPr lang="nl-NL" dirty="0" smtClean="0"/>
              <a:t>Reflecteer hoe jezelf deze periode hebt ontwikkeld op de </a:t>
            </a:r>
            <a:r>
              <a:rPr lang="nl-NL" b="1" dirty="0" smtClean="0"/>
              <a:t>ondernemerscompetenties</a:t>
            </a:r>
            <a:r>
              <a:rPr lang="nl-NL" dirty="0" smtClean="0"/>
              <a:t> middels de </a:t>
            </a:r>
            <a:r>
              <a:rPr lang="nl-NL" b="1" dirty="0" smtClean="0"/>
              <a:t>STARR methode</a:t>
            </a:r>
            <a:r>
              <a:rPr lang="nl-NL" dirty="0" smtClean="0"/>
              <a:t>.</a:t>
            </a:r>
          </a:p>
          <a:p>
            <a:pPr algn="l"/>
            <a:endParaRPr lang="nl-NL" dirty="0"/>
          </a:p>
          <a:p>
            <a:pPr algn="l"/>
            <a:r>
              <a:rPr lang="nl-NL" dirty="0" smtClean="0"/>
              <a:t>Opdracht 4 </a:t>
            </a:r>
            <a:r>
              <a:rPr lang="nl-NL" sz="2000" i="1" dirty="0" smtClean="0"/>
              <a:t>(wel </a:t>
            </a:r>
            <a:r>
              <a:rPr lang="nl-NL" sz="2000" i="1" dirty="0"/>
              <a:t>in te zetten voor je reflectievideo)</a:t>
            </a:r>
            <a:r>
              <a:rPr lang="nl-NL" sz="2000" dirty="0"/>
              <a:t> </a:t>
            </a:r>
          </a:p>
          <a:p>
            <a:pPr algn="l"/>
            <a:r>
              <a:rPr lang="nl-NL" dirty="0" smtClean="0"/>
              <a:t>Geef aan hoe je je gaat ontwikkelingen op de </a:t>
            </a:r>
            <a:r>
              <a:rPr lang="nl-NL" b="1" dirty="0" smtClean="0"/>
              <a:t>ondernemerscompetenties </a:t>
            </a:r>
            <a:r>
              <a:rPr lang="nl-NL" dirty="0" smtClean="0"/>
              <a:t>middels de </a:t>
            </a:r>
            <a:r>
              <a:rPr lang="nl-NL" b="1" dirty="0" smtClean="0"/>
              <a:t>SMART methode</a:t>
            </a:r>
            <a:endParaRPr lang="nl-NL" dirty="0" smtClean="0"/>
          </a:p>
          <a:p>
            <a:pPr algn="l"/>
            <a:endParaRPr lang="nl-NL" dirty="0"/>
          </a:p>
          <a:p>
            <a:pPr algn="l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53148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ema1">
  <a:themeElements>
    <a:clrScheme name="Aangepast 1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BDEA1A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a1" id="{848D2DA3-4BAC-4590-9F3A-C04EAD61AF1C}" vid="{84936BD3-994A-46F0-BAD8-245BDD45B96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0" ma:contentTypeDescription="Een nieuw document maken." ma:contentTypeScope="" ma:versionID="d642efe41fcea88d5f514d462b90a26a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5a1ffd1461ecf3d7dc907e04825cc141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E0517EB-918A-4F91-B474-4547F2D83E5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D7DE6F1-65E5-4742-993C-166C160C650C}">
  <ds:schemaRefs>
    <ds:schemaRef ds:uri="34354c1b-6b8c-435b-ad50-990538c19557"/>
    <ds:schemaRef ds:uri="http://schemas.microsoft.com/office/2006/metadata/properties"/>
    <ds:schemaRef ds:uri="http://purl.org/dc/terms/"/>
    <ds:schemaRef ds:uri="http://purl.org/dc/dcmitype/"/>
    <ds:schemaRef ds:uri="47a28104-336f-447d-946e-e305ac2bcd47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214CD86-5997-4B84-8271-8280FA5D0A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Thema1</Template>
  <TotalTime>3420</TotalTime>
  <Words>186</Words>
  <Application>Microsoft Office PowerPoint</Application>
  <PresentationFormat>Breedbeeld</PresentationFormat>
  <Paragraphs>31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Thema1</vt:lpstr>
      <vt:lpstr>L &amp; O</vt:lpstr>
      <vt:lpstr>Planning</vt:lpstr>
      <vt:lpstr>Vrije ruimte 2 – vrijdag 10 januari</vt:lpstr>
      <vt:lpstr>Rooster en deadlines</vt:lpstr>
      <vt:lpstr>Rooster en deadlines</vt:lpstr>
      <vt:lpstr>Reflecteren</vt:lpstr>
      <vt:lpstr>Reflecteren</vt:lpstr>
      <vt:lpstr>Reflecteren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Thomas Noordeloos</dc:creator>
  <cp:lastModifiedBy>Thomas Noordeloos</cp:lastModifiedBy>
  <cp:revision>49</cp:revision>
  <dcterms:created xsi:type="dcterms:W3CDTF">2017-09-05T13:31:36Z</dcterms:created>
  <dcterms:modified xsi:type="dcterms:W3CDTF">2020-01-06T11:08:02Z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