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2"/>
  </p:notesMasterIdLst>
  <p:sldIdLst>
    <p:sldId id="256" r:id="rId5"/>
    <p:sldId id="258" r:id="rId6"/>
    <p:sldId id="262" r:id="rId7"/>
    <p:sldId id="263" r:id="rId8"/>
    <p:sldId id="294" r:id="rId9"/>
    <p:sldId id="292" r:id="rId10"/>
    <p:sldId id="295" r:id="rId11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8868" autoAdjust="0"/>
  </p:normalViewPr>
  <p:slideViewPr>
    <p:cSldViewPr>
      <p:cViewPr varScale="1">
        <p:scale>
          <a:sx n="76" d="100"/>
          <a:sy n="76" d="100"/>
        </p:scale>
        <p:origin x="1642" y="5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29FE22-13E6-4BA6-B6A7-8C2D551EFFA4}" type="datetimeFigureOut">
              <a:rPr lang="nl-NL" smtClean="0"/>
              <a:t>11-11-2019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0B32C65-5005-4605-8066-6953C27C5E6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592712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/>
              <a:t>Klik om de stijl te bewerken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dirty="0"/>
              <a:t>Klik om de ondertitelstijl van het model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11-11-2019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1927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11-11-2019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727192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79712" y="332656"/>
            <a:ext cx="6645424" cy="648072"/>
          </a:xfrm>
        </p:spPr>
        <p:txBody>
          <a:bodyPr>
            <a:noAutofit/>
          </a:bodyPr>
          <a:lstStyle>
            <a:lvl1pPr algn="r">
              <a:defRPr sz="2800"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051720" y="1196752"/>
            <a:ext cx="6635080" cy="4929411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nl-NL" dirty="0"/>
              <a:t>Klik om de modelstijlen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11-11-2019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76883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>
            <a:normAutofit/>
          </a:bodyPr>
          <a:lstStyle>
            <a:lvl1pPr algn="l">
              <a:defRPr sz="3600" b="1" cap="all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dirty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11-11-2019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573387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/>
              <a:t>Klik om de modelstijlen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/>
              <a:t>Klik om de modelstijlen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11-11-2019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437833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dirty="0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11-11-2019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24101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11-11-2019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942562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11-11-2019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45927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11-11-2019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71061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dirty="0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11-11-2019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45501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FED390-F77C-4CDE-BB93-EE6416285244}" type="datetimeFigureOut">
              <a:rPr lang="nl-NL" smtClean="0"/>
              <a:t>11-11-2019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3308CA-A037-474B-AA6E-6C7C048F3532}" type="slidenum">
              <a:rPr lang="nl-NL" smtClean="0"/>
              <a:t>‹nr.›</a:t>
            </a:fld>
            <a:endParaRPr lang="nl-NL"/>
          </a:p>
        </p:txBody>
      </p:sp>
      <p:pic>
        <p:nvPicPr>
          <p:cNvPr id="8" name="Afbeelding 7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85"/>
            <a:ext cx="9144000" cy="68566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6447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5" r:id="rId6"/>
    <p:sldLayoutId id="2147483656" r:id="rId7"/>
    <p:sldLayoutId id="2147483657" r:id="rId8"/>
    <p:sldLayoutId id="2147483658" r:id="rId9"/>
    <p:sldLayoutId id="2147483659" r:id="rId10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mailto:p.cup@helicon.nl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85"/>
            <a:ext cx="9144000" cy="6856629"/>
          </a:xfrm>
          <a:prstGeom prst="rect">
            <a:avLst/>
          </a:prstGeom>
        </p:spPr>
      </p:pic>
      <p:sp>
        <p:nvSpPr>
          <p:cNvPr id="4" name="Tekstvak 3"/>
          <p:cNvSpPr txBox="1"/>
          <p:nvPr/>
        </p:nvSpPr>
        <p:spPr>
          <a:xfrm>
            <a:off x="1043608" y="1412776"/>
            <a:ext cx="5328592" cy="2431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4000" u="sng" dirty="0">
                <a:latin typeface="Arial" pitchFamily="34" charset="0"/>
                <a:cs typeface="Arial" pitchFamily="34" charset="0"/>
              </a:rPr>
              <a:t>Welkom terug!</a:t>
            </a:r>
          </a:p>
          <a:p>
            <a:pPr algn="ctr"/>
            <a:r>
              <a:rPr lang="nl-NL" sz="2800" u="sng" dirty="0">
                <a:latin typeface="Arial" pitchFamily="34" charset="0"/>
                <a:cs typeface="Arial" pitchFamily="34" charset="0"/>
              </a:rPr>
              <a:t>Klas 2A</a:t>
            </a:r>
          </a:p>
          <a:p>
            <a:pPr algn="ctr"/>
            <a:endParaRPr lang="nl-NL" sz="2800" u="sng" dirty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nl-NL" sz="2800" u="sng" dirty="0">
                <a:latin typeface="Arial" pitchFamily="34" charset="0"/>
                <a:cs typeface="Arial" pitchFamily="34" charset="0"/>
              </a:rPr>
              <a:t>Periode 2 lesweek 1 </a:t>
            </a:r>
          </a:p>
          <a:p>
            <a:pPr algn="ctr"/>
            <a:endParaRPr lang="nl-NL" sz="28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403001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nl-NL" dirty="0">
                <a:solidFill>
                  <a:schemeClr val="accent3"/>
                </a:solidFill>
              </a:rPr>
              <a:t>Programma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Kennismaking en terugblik stage </a:t>
            </a:r>
          </a:p>
          <a:p>
            <a:r>
              <a:rPr lang="nl-NL" dirty="0"/>
              <a:t>Schrijf een brief aan mij </a:t>
            </a:r>
            <a:r>
              <a:rPr lang="nl-NL" dirty="0">
                <a:sym typeface="Wingdings" panose="05000000000000000000" pitchFamily="2" charset="2"/>
              </a:rPr>
              <a:t> </a:t>
            </a:r>
          </a:p>
          <a:p>
            <a:r>
              <a:rPr lang="nl-NL" dirty="0">
                <a:sym typeface="Wingdings" panose="05000000000000000000" pitchFamily="2" charset="2"/>
              </a:rPr>
              <a:t>Tevredenheidsenquête </a:t>
            </a:r>
          </a:p>
          <a:p>
            <a:r>
              <a:rPr lang="nl-NL" dirty="0">
                <a:sym typeface="Wingdings" panose="05000000000000000000" pitchFamily="2" charset="2"/>
              </a:rPr>
              <a:t>Programma voor de rest van de week: morgen speeddaten! </a:t>
            </a:r>
            <a:endParaRPr lang="nl-NL" dirty="0"/>
          </a:p>
          <a:p>
            <a:endParaRPr lang="nl-NL" dirty="0"/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027DBC40-6469-4DEC-A01C-F4110753E03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96136" y="4120121"/>
            <a:ext cx="3057897" cy="24052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02446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539F324-2E72-43F2-8F44-162E78D5F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17297" y="908720"/>
            <a:ext cx="6645424" cy="648072"/>
          </a:xfrm>
        </p:spPr>
        <p:txBody>
          <a:bodyPr/>
          <a:lstStyle/>
          <a:p>
            <a:pPr algn="l"/>
            <a:r>
              <a:rPr lang="nl-NL" dirty="0"/>
              <a:t>Stage</a:t>
            </a:r>
            <a:endParaRPr lang="nl-NL" sz="2000" dirty="0">
              <a:solidFill>
                <a:schemeClr val="accent6"/>
              </a:solidFill>
            </a:endParaRPr>
          </a:p>
        </p:txBody>
      </p:sp>
      <p:pic>
        <p:nvPicPr>
          <p:cNvPr id="11266" name="Picture 2" descr="Afbeeldingsresultaat voor whats your story">
            <a:extLst>
              <a:ext uri="{FF2B5EF4-FFF2-40B4-BE49-F238E27FC236}">
                <a16:creationId xmlns:a16="http://schemas.microsoft.com/office/drawing/2014/main" id="{672EAAA4-8C62-414D-BF80-87A3A73827C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7297" y="1556058"/>
            <a:ext cx="5374983" cy="25232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kstvak 2">
            <a:extLst>
              <a:ext uri="{FF2B5EF4-FFF2-40B4-BE49-F238E27FC236}">
                <a16:creationId xmlns:a16="http://schemas.microsoft.com/office/drawing/2014/main" id="{E0F623F2-90A9-4E8E-8859-AAC38AAD401E}"/>
              </a:ext>
            </a:extLst>
          </p:cNvPr>
          <p:cNvSpPr txBox="1"/>
          <p:nvPr/>
        </p:nvSpPr>
        <p:spPr>
          <a:xfrm>
            <a:off x="1907704" y="4437112"/>
            <a:ext cx="518457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nl-NL" sz="2400" b="1" dirty="0">
                <a:solidFill>
                  <a:schemeClr val="accent3"/>
                </a:solidFill>
              </a:rPr>
              <a:t>Waar heb je stage gelopen?</a:t>
            </a:r>
          </a:p>
          <a:p>
            <a:pPr marL="342900" indent="-342900">
              <a:buAutoNum type="arabicPeriod"/>
            </a:pPr>
            <a:r>
              <a:rPr lang="nl-NL" sz="2400" b="1" dirty="0">
                <a:solidFill>
                  <a:schemeClr val="accent3"/>
                </a:solidFill>
              </a:rPr>
              <a:t>Wat was het leukst?</a:t>
            </a:r>
          </a:p>
          <a:p>
            <a:pPr marL="342900" indent="-342900">
              <a:buAutoNum type="arabicPeriod"/>
            </a:pPr>
            <a:r>
              <a:rPr lang="nl-NL" sz="2400" b="1" dirty="0">
                <a:solidFill>
                  <a:schemeClr val="accent3"/>
                </a:solidFill>
              </a:rPr>
              <a:t>Wat viel tegen?</a:t>
            </a:r>
          </a:p>
        </p:txBody>
      </p:sp>
    </p:spTree>
    <p:extLst>
      <p:ext uri="{BB962C8B-B14F-4D97-AF65-F5344CB8AC3E}">
        <p14:creationId xmlns:p14="http://schemas.microsoft.com/office/powerpoint/2010/main" val="9894877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hthoek 5">
            <a:extLst>
              <a:ext uri="{FF2B5EF4-FFF2-40B4-BE49-F238E27FC236}">
                <a16:creationId xmlns:a16="http://schemas.microsoft.com/office/drawing/2014/main" id="{F817E5D3-7757-46E9-B39B-DB5F91AAE757}"/>
              </a:ext>
            </a:extLst>
          </p:cNvPr>
          <p:cNvSpPr/>
          <p:nvPr/>
        </p:nvSpPr>
        <p:spPr>
          <a:xfrm>
            <a:off x="971600" y="1028343"/>
            <a:ext cx="7704856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sz="1600" dirty="0">
                <a:latin typeface="Arial" panose="020B0604020202020204" pitchFamily="34" charset="0"/>
                <a:cs typeface="Arial" panose="020B0604020202020204" pitchFamily="34" charset="0"/>
              </a:rPr>
              <a:t>Ter voorbereiding op het individueel startgesprek schrijf je een brief aan mij. Deze mail je aan het einde van deze les naar </a:t>
            </a:r>
            <a:r>
              <a:rPr lang="nl-NL" sz="1600" dirty="0"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p.cup@helicon.nl</a:t>
            </a:r>
            <a:r>
              <a:rPr lang="nl-NL" sz="1600" u="sng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endParaRPr lang="nl-NL" dirty="0"/>
          </a:p>
          <a:p>
            <a:r>
              <a:rPr lang="nl-NL" sz="1600" b="1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Kennismaking staat centraal! Wat moet ik van jou weten om je dit jaar goed te kunnen begeleiden? </a:t>
            </a:r>
            <a:br>
              <a:rPr lang="nl-NL" sz="16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nl-NL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nl-NL" sz="1600" dirty="0">
                <a:latin typeface="Arial" panose="020B0604020202020204" pitchFamily="34" charset="0"/>
                <a:cs typeface="Arial" panose="020B0604020202020204" pitchFamily="34" charset="0"/>
              </a:rPr>
              <a:t>• Wie ben jij als persoon? Wat zijn je talenten/valkuilen? Sterke- en ontwikkelpunten? </a:t>
            </a:r>
          </a:p>
          <a:p>
            <a:r>
              <a:rPr lang="nl-NL" sz="1600" dirty="0">
                <a:latin typeface="Arial" panose="020B0604020202020204" pitchFamily="34" charset="0"/>
                <a:cs typeface="Arial" panose="020B0604020202020204" pitchFamily="34" charset="0"/>
              </a:rPr>
              <a:t>• Hoe heeft je leven/studieloopbaan er tot op heden uitgezien? Welke opleidingen heb je tot op heden doorlopen? Waarom heb je bepaalde keuzes gemaakt? </a:t>
            </a:r>
          </a:p>
          <a:p>
            <a:r>
              <a:rPr lang="nl-NL" sz="1600" dirty="0">
                <a:latin typeface="Arial" panose="020B0604020202020204" pitchFamily="34" charset="0"/>
                <a:cs typeface="Arial" panose="020B0604020202020204" pitchFamily="34" charset="0"/>
              </a:rPr>
              <a:t>• Ben je actief in het sociaal, maatschappelijk leven (bijvoorbeeld bij sportvereniging, bijbaan of ander vrijwilligerswerk)? </a:t>
            </a:r>
          </a:p>
          <a:p>
            <a:r>
              <a:rPr lang="nl-NL" sz="1600" dirty="0">
                <a:latin typeface="Arial" panose="020B0604020202020204" pitchFamily="34" charset="0"/>
                <a:cs typeface="Arial" panose="020B0604020202020204" pitchFamily="34" charset="0"/>
              </a:rPr>
              <a:t>• Hoe heb je je studiekeuze gemaakt? Waarom de keuze voor deze opleiding? • Zijn er bijzonderheden (privé, gezondheid) die van invloed (kunnen) zijn op je studievoortgang? </a:t>
            </a:r>
          </a:p>
          <a:p>
            <a:r>
              <a:rPr lang="nl-NL" sz="1600" dirty="0">
                <a:latin typeface="Arial" panose="020B0604020202020204" pitchFamily="34" charset="0"/>
                <a:cs typeface="Arial" panose="020B0604020202020204" pitchFamily="34" charset="0"/>
              </a:rPr>
              <a:t>• Hoe kijk je terug op je ervaring tot op heden met de opleiding Stad en Mens (introductieweek)? Wat zijn de grootste verschillen met je vooropleiding? Waar moet je aan wennen? </a:t>
            </a:r>
          </a:p>
          <a:p>
            <a:r>
              <a:rPr lang="nl-NL" sz="1600" dirty="0">
                <a:latin typeface="Arial" panose="020B0604020202020204" pitchFamily="34" charset="0"/>
                <a:cs typeface="Arial" panose="020B0604020202020204" pitchFamily="34" charset="0"/>
              </a:rPr>
              <a:t>• Wat verwacht je van mij in de rol van coach?</a:t>
            </a:r>
          </a:p>
        </p:txBody>
      </p:sp>
    </p:spTree>
    <p:extLst>
      <p:ext uri="{BB962C8B-B14F-4D97-AF65-F5344CB8AC3E}">
        <p14:creationId xmlns:p14="http://schemas.microsoft.com/office/powerpoint/2010/main" val="1474080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>
            <a:extLst>
              <a:ext uri="{FF2B5EF4-FFF2-40B4-BE49-F238E27FC236}">
                <a16:creationId xmlns:a16="http://schemas.microsoft.com/office/drawing/2014/main" id="{1E9650B9-D52A-4B54-A0E2-644A33CFCC3C}"/>
              </a:ext>
            </a:extLst>
          </p:cNvPr>
          <p:cNvSpPr txBox="1"/>
          <p:nvPr/>
        </p:nvSpPr>
        <p:spPr>
          <a:xfrm>
            <a:off x="1979712" y="1268760"/>
            <a:ext cx="47525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200" b="1" dirty="0">
                <a:solidFill>
                  <a:schemeClr val="accent3"/>
                </a:solidFill>
              </a:rPr>
              <a:t>Enquête invullen </a:t>
            </a:r>
          </a:p>
        </p:txBody>
      </p:sp>
      <p:pic>
        <p:nvPicPr>
          <p:cNvPr id="3" name="Afbeelding 2">
            <a:extLst>
              <a:ext uri="{FF2B5EF4-FFF2-40B4-BE49-F238E27FC236}">
                <a16:creationId xmlns:a16="http://schemas.microsoft.com/office/drawing/2014/main" id="{8EFE3A79-A308-4D7D-B988-995DFC4D44C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51720" y="1874474"/>
            <a:ext cx="3295253" cy="32952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61733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6" name="Picture 4" descr="Afbeeldingsresultaat voor succes en veel plezier">
            <a:extLst>
              <a:ext uri="{FF2B5EF4-FFF2-40B4-BE49-F238E27FC236}">
                <a16:creationId xmlns:a16="http://schemas.microsoft.com/office/drawing/2014/main" id="{7EE2721C-A621-43A7-8602-562DAD2546D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1159671"/>
            <a:ext cx="2849091" cy="39887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kstvak 1">
            <a:extLst>
              <a:ext uri="{FF2B5EF4-FFF2-40B4-BE49-F238E27FC236}">
                <a16:creationId xmlns:a16="http://schemas.microsoft.com/office/drawing/2014/main" id="{238D346C-B4D7-4B46-A7BF-9E0A489FB2E6}"/>
              </a:ext>
            </a:extLst>
          </p:cNvPr>
          <p:cNvSpPr txBox="1"/>
          <p:nvPr/>
        </p:nvSpPr>
        <p:spPr>
          <a:xfrm>
            <a:off x="1187624" y="2276872"/>
            <a:ext cx="374441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Morgen; speeddaten met 1</a:t>
            </a:r>
            <a:r>
              <a:rPr lang="nl-NL" baseline="30000" dirty="0"/>
              <a:t>e</a:t>
            </a:r>
            <a:r>
              <a:rPr lang="nl-NL" dirty="0"/>
              <a:t> </a:t>
            </a:r>
            <a:r>
              <a:rPr lang="nl-NL" dirty="0" err="1"/>
              <a:t>jaars</a:t>
            </a:r>
            <a:endParaRPr lang="nl-NL" dirty="0"/>
          </a:p>
          <a:p>
            <a:endParaRPr lang="nl-NL" dirty="0"/>
          </a:p>
          <a:p>
            <a:r>
              <a:rPr lang="nl-NL" dirty="0"/>
              <a:t>Woensdag: Generatie Z</a:t>
            </a:r>
          </a:p>
          <a:p>
            <a:endParaRPr lang="nl-NL" dirty="0"/>
          </a:p>
          <a:p>
            <a:r>
              <a:rPr lang="nl-NL" dirty="0"/>
              <a:t>Vrijdag: 21th </a:t>
            </a:r>
            <a:r>
              <a:rPr lang="nl-NL" dirty="0" err="1"/>
              <a:t>century</a:t>
            </a:r>
            <a:r>
              <a:rPr lang="nl-NL" dirty="0"/>
              <a:t> skills, planning en intro van L&amp;O blok.</a:t>
            </a:r>
          </a:p>
        </p:txBody>
      </p:sp>
      <p:sp>
        <p:nvSpPr>
          <p:cNvPr id="3" name="Rechthoek 2">
            <a:extLst>
              <a:ext uri="{FF2B5EF4-FFF2-40B4-BE49-F238E27FC236}">
                <a16:creationId xmlns:a16="http://schemas.microsoft.com/office/drawing/2014/main" id="{AD178EC3-C059-449F-AAB9-25ADC461D938}"/>
              </a:ext>
            </a:extLst>
          </p:cNvPr>
          <p:cNvSpPr/>
          <p:nvPr/>
        </p:nvSpPr>
        <p:spPr>
          <a:xfrm>
            <a:off x="1187624" y="1353542"/>
            <a:ext cx="159050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nl-NL" sz="5400" b="1" cap="none" spc="0" dirty="0">
                <a:ln/>
                <a:solidFill>
                  <a:schemeClr val="accent3"/>
                </a:solidFill>
                <a:effectLst/>
              </a:rPr>
              <a:t>L&amp;O </a:t>
            </a:r>
          </a:p>
        </p:txBody>
      </p:sp>
    </p:spTree>
    <p:extLst>
      <p:ext uri="{BB962C8B-B14F-4D97-AF65-F5344CB8AC3E}">
        <p14:creationId xmlns:p14="http://schemas.microsoft.com/office/powerpoint/2010/main" val="169377376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>
            <a:extLst>
              <a:ext uri="{FF2B5EF4-FFF2-40B4-BE49-F238E27FC236}">
                <a16:creationId xmlns:a16="http://schemas.microsoft.com/office/drawing/2014/main" id="{0A4915C1-E22E-44A5-A17B-C400A9D2CB5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173125">
            <a:off x="2485170" y="2116987"/>
            <a:ext cx="4173660" cy="22955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1592055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82E0B02A318E459AD716AC786DE572" ma:contentTypeVersion="10" ma:contentTypeDescription="Een nieuw document maken." ma:contentTypeScope="" ma:versionID="d642efe41fcea88d5f514d462b90a26a">
  <xsd:schema xmlns:xsd="http://www.w3.org/2001/XMLSchema" xmlns:xs="http://www.w3.org/2001/XMLSchema" xmlns:p="http://schemas.microsoft.com/office/2006/metadata/properties" xmlns:ns2="34354c1b-6b8c-435b-ad50-990538c19557" xmlns:ns3="47a28104-336f-447d-946e-e305ac2bcd47" targetNamespace="http://schemas.microsoft.com/office/2006/metadata/properties" ma:root="true" ma:fieldsID="5a1ffd1461ecf3d7dc907e04825cc141" ns2:_="" ns3:_="">
    <xsd:import namespace="34354c1b-6b8c-435b-ad50-990538c19557"/>
    <xsd:import namespace="47a28104-336f-447d-946e-e305ac2bcd4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OCR" minOccurs="0"/>
                <xsd:element ref="ns2:MediaServiceLocation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4354c1b-6b8c-435b-ad50-990538c1955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7a28104-336f-447d-946e-e305ac2bcd47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F50FC4D1-03AA-4673-AABD-F587EF4C2AB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34354c1b-6b8c-435b-ad50-990538c19557"/>
    <ds:schemaRef ds:uri="47a28104-336f-447d-946e-e305ac2bcd4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7160896C-7B93-4037-9B66-A0E25B005359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3539C8A0-C42C-4CD9-BCF7-2DC4A981C4C2}">
  <ds:schemaRefs>
    <ds:schemaRef ds:uri="http://schemas.microsoft.com/office/2006/documentManagement/types"/>
    <ds:schemaRef ds:uri="http://purl.org/dc/elements/1.1/"/>
    <ds:schemaRef ds:uri="http://purl.org/dc/dcmitype/"/>
    <ds:schemaRef ds:uri="http://www.w3.org/XML/1998/namespace"/>
    <ds:schemaRef ds:uri="http://schemas.openxmlformats.org/package/2006/metadata/core-properties"/>
    <ds:schemaRef ds:uri="http://schemas.microsoft.com/office/2006/metadata/properties"/>
    <ds:schemaRef ds:uri="http://schemas.microsoft.com/office/infopath/2007/PartnerControls"/>
    <ds:schemaRef ds:uri="47a28104-336f-447d-946e-e305ac2bcd47"/>
    <ds:schemaRef ds:uri="34354c1b-6b8c-435b-ad50-990538c19557"/>
    <ds:schemaRef ds:uri="http://purl.org/dc/term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290</TotalTime>
  <Words>277</Words>
  <Application>Microsoft Office PowerPoint</Application>
  <PresentationFormat>Diavoorstelling (4:3)</PresentationFormat>
  <Paragraphs>29</Paragraphs>
  <Slides>7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7</vt:i4>
      </vt:variant>
    </vt:vector>
  </HeadingPairs>
  <TitlesOfParts>
    <vt:vector size="10" baseType="lpstr">
      <vt:lpstr>Arial</vt:lpstr>
      <vt:lpstr>Calibri</vt:lpstr>
      <vt:lpstr>Kantoorthema</vt:lpstr>
      <vt:lpstr>PowerPoint-presentatie</vt:lpstr>
      <vt:lpstr>Programma</vt:lpstr>
      <vt:lpstr>Stage</vt:lpstr>
      <vt:lpstr>PowerPoint-presentatie</vt:lpstr>
      <vt:lpstr>PowerPoint-presentatie</vt:lpstr>
      <vt:lpstr>PowerPoint-presentatie</vt:lpstr>
      <vt:lpstr>PowerPoint-presentatie</vt:lpstr>
    </vt:vector>
  </TitlesOfParts>
  <Company>Helicon Opleidingen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Miriam Oostdijk</dc:creator>
  <cp:lastModifiedBy>Pascalle Cup</cp:lastModifiedBy>
  <cp:revision>28</cp:revision>
  <dcterms:created xsi:type="dcterms:W3CDTF">2013-11-15T15:05:42Z</dcterms:created>
  <dcterms:modified xsi:type="dcterms:W3CDTF">2019-11-11T08:43:35Z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0x0101006882E0B02A318E459AD716AC786DE572</vt:lpwstr>
  </property>
</Properties>
</file>