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sldIdLst>
    <p:sldId id="256" r:id="rId5"/>
    <p:sldId id="257" r:id="rId6"/>
    <p:sldId id="258" r:id="rId7"/>
    <p:sldId id="262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11D45A-14A7-1D79-9314-08A873DF9E28}" v="2" dt="2019-08-26T12:57:09.2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4.xml" Id="rId8" /><Relationship Type="http://schemas.openxmlformats.org/officeDocument/2006/relationships/theme" Target="theme/theme1.xml" Id="rId13" /><Relationship Type="http://schemas.openxmlformats.org/officeDocument/2006/relationships/customXml" Target="../customXml/item3.xml" Id="rId3" /><Relationship Type="http://schemas.openxmlformats.org/officeDocument/2006/relationships/slide" Target="slides/slide3.xml" Id="rId7" /><Relationship Type="http://schemas.openxmlformats.org/officeDocument/2006/relationships/viewProps" Target="viewProps.xml" Id="rId12" /><Relationship Type="http://schemas.openxmlformats.org/officeDocument/2006/relationships/customXml" Target="../customXml/item2.xml" Id="rId2" /><Relationship Type="http://schemas.microsoft.com/office/2015/10/relationships/revisionInfo" Target="revisionInfo.xml" Id="rId16" /><Relationship Type="http://schemas.openxmlformats.org/officeDocument/2006/relationships/customXml" Target="../customXml/item1.xml" Id="rId1" /><Relationship Type="http://schemas.openxmlformats.org/officeDocument/2006/relationships/slide" Target="slides/slide2.xml" Id="rId6" /><Relationship Type="http://schemas.openxmlformats.org/officeDocument/2006/relationships/presProps" Target="presProps.xml" Id="rId11" /><Relationship Type="http://schemas.openxmlformats.org/officeDocument/2006/relationships/slide" Target="slides/slide1.xml" Id="rId5" /><Relationship Type="http://schemas.openxmlformats.org/officeDocument/2006/relationships/slide" Target="slides/slide6.xml" Id="rId10" /><Relationship Type="http://schemas.openxmlformats.org/officeDocument/2006/relationships/slideMaster" Target="slideMasters/slideMaster1.xml" Id="rId4" /><Relationship Type="http://schemas.openxmlformats.org/officeDocument/2006/relationships/slide" Target="slides/slide5.xml" Id="rId9" /><Relationship Type="http://schemas.openxmlformats.org/officeDocument/2006/relationships/tableStyles" Target="tableStyles.xml" Id="rId14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77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1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8041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2071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0738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733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7622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374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87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27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01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344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95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3598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51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173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43072-58FD-4CDA-AA34-F5C33CBEF8D8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724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1819F9-8CAC-4A6C-8F06-0482027F97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373062" y="4127644"/>
            <a:ext cx="8131550" cy="1126283"/>
          </a:xfrm>
        </p:spPr>
        <p:txBody>
          <a:bodyPr>
            <a:normAutofit/>
          </a:bodyPr>
          <a:lstStyle/>
          <a:p>
            <a:r>
              <a:rPr lang="nl-NL" dirty="0" smtClean="0"/>
              <a:t>donderdag 5 </a:t>
            </a:r>
            <a:r>
              <a:rPr lang="nl-NL" dirty="0"/>
              <a:t>september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373062" y="1864865"/>
            <a:ext cx="8131550" cy="2262781"/>
          </a:xfrm>
        </p:spPr>
        <p:txBody>
          <a:bodyPr>
            <a:normAutofit/>
          </a:bodyPr>
          <a:lstStyle/>
          <a:p>
            <a:r>
              <a:rPr lang="nl-NL" dirty="0"/>
              <a:t>Introductieweek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98CC08-AEC2-4E8F-8F52-0F5C6372DB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D1545E6-EB3C-4478-A661-A2CA963F129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B2E5B960-0C5D-4F77-8E9F-9F3D883D83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258E44FC-92AD-43A0-BB05-DB268C82D8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C63D3083-A56C-4199-8DE0-63C8BE9EDF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C7CD3581-635D-438F-A64F-68404E7AE0B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AD6904C0-211C-41A2-BDB8-3B07C90BBB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B0837DA6-CAF9-4E78-A39E-6358EDE2B1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0A99DD7D-3AB3-471E-842F-8AFEA09D07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9C70B0D4-92FE-478F-86BD-93BA2C4DFC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C9156BE6-11D4-4696-9E3F-C325BFAC81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4E667226-1D20-4A9D-BBE3-AC17EA436F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2F87E3B6-5202-4434-9B26-42B46774F3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AEA5E85F-F1F4-40E4-A62C-95324F6749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0A75861-F6C5-44A9-B161-B03701CBDE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72EE642D-4F69-47C0-99BA-CE43503573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26178CE4-DA2D-46EA-AB8D-341C5AC563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698E9F53-8381-4FA5-A510-846925D242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B13CE284-F21E-411B-BB8E-9C03B853CE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23DF4578-4703-437C-A797-2A2D0CEE5F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F878F330-AF64-4F8F-88FD-A4A408D6D3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AC9B00BF-4FB7-42FA-BBBD-7DB54ED3F06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BD3D64CA-2AAD-4609-8DAA-3EAD4609A6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C669E05A-8550-4E91-B29E-E1912228EC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F8C1FD53-1E8F-46CA-BC2D-FCEC4DAE07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CC97A31F-CFDE-4EA3-98F1-13FDD16702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9E1540E7-E6C3-4907-B70A-B175683655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40" name="Freeform 11">
            <a:extLst>
              <a:ext uri="{FF2B5EF4-FFF2-40B4-BE49-F238E27FC236}">
                <a16:creationId xmlns:a16="http://schemas.microsoft.com/office/drawing/2014/main" id="{1310EFE2-B91D-47E7-B117-C2A802800A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99487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4">
            <a:extLst>
              <a:ext uri="{FF2B5EF4-FFF2-40B4-BE49-F238E27FC236}">
                <a16:creationId xmlns:a16="http://schemas.microsoft.com/office/drawing/2014/main" id="{0A46F010-D160-4609-8979-FFD8C1EA6C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3062" y="624110"/>
            <a:ext cx="8131550" cy="1280890"/>
          </a:xfrm>
        </p:spPr>
        <p:txBody>
          <a:bodyPr>
            <a:normAutofit/>
          </a:bodyPr>
          <a:lstStyle/>
          <a:p>
            <a:r>
              <a:rPr lang="nl-NL" dirty="0"/>
              <a:t>Vandaag</a:t>
            </a:r>
          </a:p>
        </p:txBody>
      </p:sp>
      <p:sp>
        <p:nvSpPr>
          <p:cNvPr id="46" name="Rectangle 46">
            <a:extLst>
              <a:ext uri="{FF2B5EF4-FFF2-40B4-BE49-F238E27FC236}">
                <a16:creationId xmlns:a16="http://schemas.microsoft.com/office/drawing/2014/main" id="{81B8C4F6-C3AC-4C94-8EC7-E4F7B7E9CD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8">
            <a:extLst>
              <a:ext uri="{FF2B5EF4-FFF2-40B4-BE49-F238E27FC236}">
                <a16:creationId xmlns:a16="http://schemas.microsoft.com/office/drawing/2014/main" id="{0B789310-9859-4942-98C8-3D2F12AAAE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FE9E5460-2AA9-4786-B69C-23DBEF3568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2" name="Freeform 12">
              <a:extLst>
                <a:ext uri="{FF2B5EF4-FFF2-40B4-BE49-F238E27FC236}">
                  <a16:creationId xmlns:a16="http://schemas.microsoft.com/office/drawing/2014/main" id="{E344A2AF-3860-4427-B13E-98021C17AB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DDBDD44E-1DC0-48AB-8FEC-E098D91974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3151FF3E-5E3F-4D82-A684-0003BACEA8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C6CBF27E-7F0C-4489-95A7-82DE1C0460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233BE304-221E-425E-A484-4B2E5F405B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10D5734E-EAEA-4A08-86A9-39BD5563EC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4D47FE86-98D1-4E35-86E4-16E9A19A64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F00661F9-B224-4DB1-8EFB-ABF9402BDE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679DCB4E-8D36-4B7A-AF0C-8399F113AE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4FAD51F6-D24C-4FD6-BEAE-41F0E5A825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87AC773F-6D31-458A-9DD7-76566C8A9C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F1CEC7A-E419-4950-AA57-B00546C29C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64" name="Freeform 27">
              <a:extLst>
                <a:ext uri="{FF2B5EF4-FFF2-40B4-BE49-F238E27FC236}">
                  <a16:creationId xmlns:a16="http://schemas.microsoft.com/office/drawing/2014/main" id="{7AE7DCD1-5235-45E8-B229-15A3E3962E7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5" name="Freeform 28">
              <a:extLst>
                <a:ext uri="{FF2B5EF4-FFF2-40B4-BE49-F238E27FC236}">
                  <a16:creationId xmlns:a16="http://schemas.microsoft.com/office/drawing/2014/main" id="{C82E58C3-65A5-4079-BF94-E675AA410C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6" name="Freeform 29">
              <a:extLst>
                <a:ext uri="{FF2B5EF4-FFF2-40B4-BE49-F238E27FC236}">
                  <a16:creationId xmlns:a16="http://schemas.microsoft.com/office/drawing/2014/main" id="{7AABE1FA-6DC8-4A47-AC5C-F05B9C111C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7" name="Freeform 30">
              <a:extLst>
                <a:ext uri="{FF2B5EF4-FFF2-40B4-BE49-F238E27FC236}">
                  <a16:creationId xmlns:a16="http://schemas.microsoft.com/office/drawing/2014/main" id="{17BB7298-8900-4C67-B800-BD241F0199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8" name="Freeform 31">
              <a:extLst>
                <a:ext uri="{FF2B5EF4-FFF2-40B4-BE49-F238E27FC236}">
                  <a16:creationId xmlns:a16="http://schemas.microsoft.com/office/drawing/2014/main" id="{EE3442F8-53C2-490C-94EF-E423ECB957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3DBEA916-8B10-493A-8CBF-9B5FA2A4A0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id="{248DB27B-F9EA-4F81-A746-7D57B768E0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1" name="Freeform 34">
              <a:extLst>
                <a:ext uri="{FF2B5EF4-FFF2-40B4-BE49-F238E27FC236}">
                  <a16:creationId xmlns:a16="http://schemas.microsoft.com/office/drawing/2014/main" id="{998E5C90-2A81-4013-AE09-2023B4407C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86A8318B-7607-4519-8EEB-C7DD509653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5009FB1B-4865-45DB-8727-F012E3ACA5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5B209B64-3A98-4B1A-857A-2368AFED67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5" name="Freeform 38">
              <a:extLst>
                <a:ext uri="{FF2B5EF4-FFF2-40B4-BE49-F238E27FC236}">
                  <a16:creationId xmlns:a16="http://schemas.microsoft.com/office/drawing/2014/main" id="{EB3B5D03-7AE3-411C-A820-6844E7D0C61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7" name="Freeform 11">
            <a:extLst>
              <a:ext uri="{FF2B5EF4-FFF2-40B4-BE49-F238E27FC236}">
                <a16:creationId xmlns:a16="http://schemas.microsoft.com/office/drawing/2014/main" id="{91328346-8BAD-4616-B50B-5CFDA5648D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373062" y="2133600"/>
            <a:ext cx="8131550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 dirty="0"/>
              <a:t>Werken met Opleiding-Wiki</a:t>
            </a:r>
          </a:p>
          <a:p>
            <a:r>
              <a:rPr lang="nl-NL" dirty="0"/>
              <a:t>Kennismaken met het BAT</a:t>
            </a:r>
          </a:p>
          <a:p>
            <a:r>
              <a:rPr lang="nl-NL" dirty="0"/>
              <a:t>School/klassenregels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0189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nl-NL" sz="3200"/>
              <a:t>Wiki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3956" y="2133600"/>
            <a:ext cx="4140772" cy="377762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Clr>
                <a:srgbClr val="CA892F"/>
              </a:buClr>
            </a:pPr>
            <a:r>
              <a:rPr lang="nl-NL" dirty="0">
                <a:solidFill>
                  <a:srgbClr val="000000"/>
                </a:solidFill>
              </a:rPr>
              <a:t>Wat is een Wiki?</a:t>
            </a:r>
          </a:p>
          <a:p>
            <a:pPr>
              <a:buClr>
                <a:srgbClr val="CA892F"/>
              </a:buClr>
            </a:pPr>
            <a:r>
              <a:rPr lang="nl-NL" dirty="0">
                <a:solidFill>
                  <a:srgbClr val="000000"/>
                </a:solidFill>
              </a:rPr>
              <a:t>Oefenen met de Wiki</a:t>
            </a:r>
          </a:p>
          <a:p>
            <a:pPr>
              <a:buClr>
                <a:srgbClr val="CA892F"/>
              </a:buClr>
            </a:pPr>
            <a:r>
              <a:rPr lang="nl-NL" dirty="0">
                <a:solidFill>
                  <a:srgbClr val="000000"/>
                </a:solidFill>
              </a:rPr>
              <a:t>Opdrachten bespreken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5" r="14507"/>
          <a:stretch/>
        </p:blipFill>
        <p:spPr>
          <a:xfrm>
            <a:off x="6091916" y="800349"/>
            <a:ext cx="5451627" cy="493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09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712B30-B14D-4EB1-87E2-811BC0EB0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nl-NL" sz="3200"/>
              <a:t>Begeleidingsadvies Team (BAT)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996CE3-8518-4904-A91B-3C07CBAA3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956" y="2133600"/>
            <a:ext cx="4140772" cy="377762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Clr>
                <a:srgbClr val="FF3D00"/>
              </a:buClr>
            </a:pPr>
            <a:r>
              <a:rPr lang="nl-NL" dirty="0">
                <a:solidFill>
                  <a:srgbClr val="000000"/>
                </a:solidFill>
              </a:rPr>
              <a:t>Voorstellen </a:t>
            </a:r>
            <a:r>
              <a:rPr lang="nl-NL" dirty="0" err="1">
                <a:solidFill>
                  <a:srgbClr val="000000"/>
                </a:solidFill>
              </a:rPr>
              <a:t>Batter</a:t>
            </a:r>
            <a:endParaRPr lang="nl-NL" dirty="0">
              <a:solidFill>
                <a:srgbClr val="000000"/>
              </a:solidFill>
            </a:endParaRPr>
          </a:p>
          <a:p>
            <a:pPr>
              <a:buClr>
                <a:srgbClr val="FF3D00"/>
              </a:buClr>
            </a:pPr>
            <a:r>
              <a:rPr lang="nl-NL" dirty="0">
                <a:solidFill>
                  <a:srgbClr val="000000"/>
                </a:solidFill>
              </a:rPr>
              <a:t>Waar staat het Bat voor?</a:t>
            </a:r>
          </a:p>
          <a:p>
            <a:pPr>
              <a:buClr>
                <a:srgbClr val="FF3D00"/>
              </a:buClr>
            </a:pPr>
            <a:r>
              <a:rPr lang="nl-NL" dirty="0">
                <a:solidFill>
                  <a:srgbClr val="000000"/>
                </a:solidFill>
              </a:rPr>
              <a:t>Wat kan het Bat voor jou betekenen?</a:t>
            </a:r>
          </a:p>
          <a:p>
            <a:pPr>
              <a:buClr>
                <a:srgbClr val="FF3D00"/>
              </a:buClr>
            </a:pPr>
            <a:r>
              <a:rPr lang="nl-NL" dirty="0">
                <a:solidFill>
                  <a:srgbClr val="000000"/>
                </a:solidFill>
              </a:rPr>
              <a:t>Wanneer kun je er terecht?</a:t>
            </a:r>
          </a:p>
        </p:txBody>
      </p:sp>
      <p:pic>
        <p:nvPicPr>
          <p:cNvPr id="5" name="Afbeelding 5" descr="Afbeelding met binnen, tafel, klein, oppervlak&#10;&#10;Beschrijving is gegenereerd met hoge betrouwbaarheid">
            <a:extLst>
              <a:ext uri="{FF2B5EF4-FFF2-40B4-BE49-F238E27FC236}">
                <a16:creationId xmlns:a16="http://schemas.microsoft.com/office/drawing/2014/main" id="{FD2D463F-E66B-4326-B1DB-157CA57E2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497" y="645106"/>
            <a:ext cx="4170465" cy="524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42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nl-NL" sz="3200" dirty="0"/>
              <a:t>School en Klassenregels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3956" y="2133600"/>
            <a:ext cx="4140772" cy="377762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Clr>
                <a:srgbClr val="26DAFE"/>
              </a:buClr>
            </a:pPr>
            <a:endParaRPr lang="nl-NL" sz="1600" dirty="0">
              <a:solidFill>
                <a:srgbClr val="000000"/>
              </a:solidFill>
            </a:endParaRPr>
          </a:p>
          <a:p>
            <a:pPr>
              <a:buClr>
                <a:srgbClr val="26DAFE"/>
              </a:buClr>
            </a:pPr>
            <a:r>
              <a:rPr lang="nl-NL" dirty="0">
                <a:solidFill>
                  <a:srgbClr val="000000"/>
                </a:solidFill>
              </a:rPr>
              <a:t>Maak in groepjes van 3 een poster met wat belangrijk is voor jullie in de klas.</a:t>
            </a:r>
          </a:p>
          <a:p>
            <a:pPr marL="0" indent="0">
              <a:buClr>
                <a:srgbClr val="26DAFE"/>
              </a:buClr>
              <a:buNone/>
            </a:pPr>
            <a:endParaRPr lang="nl-NL" dirty="0">
              <a:solidFill>
                <a:srgbClr val="000000"/>
              </a:solidFill>
            </a:endParaRPr>
          </a:p>
          <a:p>
            <a:pPr>
              <a:buClr>
                <a:srgbClr val="26DAFE"/>
              </a:buClr>
            </a:pPr>
            <a:r>
              <a:rPr lang="nl-NL" dirty="0">
                <a:solidFill>
                  <a:srgbClr val="000000"/>
                </a:solidFill>
              </a:rPr>
              <a:t>Bedenk ook wat er moet gebeuren als iemand zich hier niet aan houdt.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916" y="2049178"/>
            <a:ext cx="5451627" cy="243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689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nl-NL" sz="3200"/>
              <a:t>Presenteren Posters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3956" y="2133600"/>
            <a:ext cx="4140772" cy="3777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Presenteer kort welke regels jullie hebben bedacht.</a:t>
            </a:r>
          </a:p>
          <a:p>
            <a:endParaRPr lang="nl-NL" dirty="0">
              <a:solidFill>
                <a:srgbClr val="000000"/>
              </a:solidFill>
            </a:endParaRPr>
          </a:p>
          <a:p>
            <a:r>
              <a:rPr lang="nl-NL" dirty="0">
                <a:solidFill>
                  <a:srgbClr val="000000"/>
                </a:solidFill>
              </a:rPr>
              <a:t>Bespreken van klassenregels. </a:t>
            </a:r>
          </a:p>
          <a:p>
            <a:endParaRPr lang="nl-NL" dirty="0">
              <a:solidFill>
                <a:srgbClr val="000000"/>
              </a:solidFill>
            </a:endParaRPr>
          </a:p>
          <a:p>
            <a:r>
              <a:rPr lang="nl-NL" dirty="0">
                <a:solidFill>
                  <a:srgbClr val="000000"/>
                </a:solidFill>
              </a:rPr>
              <a:t>Elkaar hieraan houden.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856" y="645106"/>
            <a:ext cx="5247747" cy="524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86099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BCB85B8D1614286DC6B7B1DA2CF9E" ma:contentTypeVersion="8" ma:contentTypeDescription="Een nieuw document maken." ma:contentTypeScope="" ma:versionID="96bf84ab5a6824392a1650640f1845f9">
  <xsd:schema xmlns:xsd="http://www.w3.org/2001/XMLSchema" xmlns:xs="http://www.w3.org/2001/XMLSchema" xmlns:p="http://schemas.microsoft.com/office/2006/metadata/properties" xmlns:ns2="bf385a6f-3a74-47d8-a834-7fe92f75f03b" xmlns:ns3="9c86e04f-89d3-4842-bf6b-65d36f52c296" targetNamespace="http://schemas.microsoft.com/office/2006/metadata/properties" ma:root="true" ma:fieldsID="558b86f96c83b33237c20888c92f41dc" ns2:_="" ns3:_="">
    <xsd:import namespace="bf385a6f-3a74-47d8-a834-7fe92f75f03b"/>
    <xsd:import namespace="9c86e04f-89d3-4842-bf6b-65d36f52c29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385a6f-3a74-47d8-a834-7fe92f75f03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86e04f-89d3-4842-bf6b-65d36f52c2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86C60B-DE20-456C-99DD-F42F1385A8ED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bf385a6f-3a74-47d8-a834-7fe92f75f03b"/>
    <ds:schemaRef ds:uri="9c86e04f-89d3-4842-bf6b-65d36f52c29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BE1ECBB-0BBD-44FF-9D5B-27AAD29078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C4F9FA-CF5A-4098-AC9F-54CD2E34E1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385a6f-3a74-47d8-a834-7fe92f75f03b"/>
    <ds:schemaRef ds:uri="9c86e04f-89d3-4842-bf6b-65d36f52c2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1200</TotalTime>
  <Words>104</Words>
  <Application>Microsoft Office PowerPoint</Application>
  <PresentationFormat>Breedbeeld</PresentationFormat>
  <Paragraphs>26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Sliert</vt:lpstr>
      <vt:lpstr>Introductieweek</vt:lpstr>
      <vt:lpstr>Vandaag</vt:lpstr>
      <vt:lpstr>Wiki</vt:lpstr>
      <vt:lpstr>Begeleidingsadvies Team (BAT)</vt:lpstr>
      <vt:lpstr>School en Klassenregels</vt:lpstr>
      <vt:lpstr>Presenteren Posters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Introductieweek</dc:title>
  <dc:creator>Jente van der Mei</dc:creator>
  <cp:lastModifiedBy>Ciska Plas - Waarsing</cp:lastModifiedBy>
  <cp:revision>112</cp:revision>
  <dcterms:created xsi:type="dcterms:W3CDTF">2017-07-17T11:45:48Z</dcterms:created>
  <dcterms:modified xsi:type="dcterms:W3CDTF">2019-08-28T10:42:39Z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0x010100001BCB85B8D1614286DC6B7B1DA2CF9E</vt:lpwstr>
  </property>
</Properties>
</file>