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Schoolregels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170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 naar een leuk schooljaar … met elkaar!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11" y="1005840"/>
            <a:ext cx="6845251" cy="4558937"/>
          </a:xfrm>
        </p:spPr>
      </p:pic>
    </p:spTree>
    <p:extLst>
      <p:ext uri="{BB962C8B-B14F-4D97-AF65-F5344CB8AC3E}">
        <p14:creationId xmlns:p14="http://schemas.microsoft.com/office/powerpoint/2010/main" val="160525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Eten en drinken doen we niet in de klas, dit bewaar je dan ook in je tas</a:t>
            </a:r>
            <a:endParaRPr lang="nl-NL" dirty="0"/>
          </a:p>
        </p:txBody>
      </p:sp>
      <p:pic>
        <p:nvPicPr>
          <p:cNvPr id="4" name="Tijdelijke aanduiding voor inhoud 3" descr="Afbeeldingsresultaten voor eten en drinken in de klas is niet toegestaan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40" y="796834"/>
            <a:ext cx="5421086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162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Ruim je eigen rommel op, want een nette school is top!</a:t>
            </a:r>
            <a:endParaRPr lang="nl-NL" dirty="0"/>
          </a:p>
        </p:txBody>
      </p:sp>
      <p:pic>
        <p:nvPicPr>
          <p:cNvPr id="4" name="Tijdelijke aanduiding voor inhoud 3" descr="Afbeeldingsresultaten voor ruim je eigen rommel op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60" y="1045028"/>
            <a:ext cx="5826035" cy="4794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734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Er is maar één persoon die praat, zodat het luisteren beter gaat</a:t>
            </a:r>
            <a:endParaRPr lang="nl-NL" dirty="0"/>
          </a:p>
        </p:txBody>
      </p:sp>
      <p:pic>
        <p:nvPicPr>
          <p:cNvPr id="4" name="Tijdelijke aanduiding voor inhoud 3" descr="Afbeeldingsresultaten voor er is maar een die praat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40" y="1240972"/>
            <a:ext cx="5238206" cy="4362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2648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 tijd in de les zijn is het plan, want te laat zijn is niet toegestaan</a:t>
            </a:r>
            <a:endParaRPr lang="nl-NL" dirty="0"/>
          </a:p>
        </p:txBody>
      </p:sp>
      <p:pic>
        <p:nvPicPr>
          <p:cNvPr id="4" name="Tijdelijke aanduiding voor inhoud 3" descr="Afbeeldingsresultaten voor te laat komen is verboden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776" y="862149"/>
            <a:ext cx="5708469" cy="4990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4135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Doe je telefoon weg tijdens de les, dan bereik je je succes</a:t>
            </a:r>
            <a:endParaRPr lang="nl-NL" dirty="0"/>
          </a:p>
        </p:txBody>
      </p:sp>
      <p:pic>
        <p:nvPicPr>
          <p:cNvPr id="4" name="Tijdelijke aanduiding voor inhoud 3" descr="Afbeeldingsresultaten voor doe je telefoon weg tijdens de le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00" y="1659407"/>
            <a:ext cx="6281738" cy="3536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448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Oortjes en koptelefoons tijdens de les doen we weg, anders mis je de uitleg</a:t>
            </a:r>
            <a:endParaRPr lang="nl-NL" dirty="0"/>
          </a:p>
        </p:txBody>
      </p:sp>
      <p:pic>
        <p:nvPicPr>
          <p:cNvPr id="4" name="Tijdelijke aanduiding voor inhoud 3" descr="Afbeeldingsresultaten voor  koptelefoon verboden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028" y="243630"/>
            <a:ext cx="3692457" cy="3126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 descr="Afbeeldingsresultaten voor  koptelefoon verbod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217" y="3056709"/>
            <a:ext cx="4101737" cy="3801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5205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Lig je in bed met veel pijn, bel dan even naar de school dat vinden we fijn</a:t>
            </a:r>
            <a:endParaRPr lang="nl-NL" dirty="0"/>
          </a:p>
        </p:txBody>
      </p:sp>
      <p:pic>
        <p:nvPicPr>
          <p:cNvPr id="4" name="Tijdelijke aanduiding voor inhoud 3" descr="http://www.koosp.nl/HVO%2001/HVO02/ap15-00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14" y="1606731"/>
            <a:ext cx="7040880" cy="3566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6813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Beter melden is ook van belang, loop dus even langs de receptie bij de ingang </a:t>
            </a:r>
            <a:endParaRPr lang="nl-NL" dirty="0"/>
          </a:p>
        </p:txBody>
      </p:sp>
      <p:pic>
        <p:nvPicPr>
          <p:cNvPr id="6" name="Tijdelijke aanduiding voor inhoud 5" descr="http://wiki.staff.nl/Attachments/loketten/screen_werkgeverloket_ziek_melden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3" y="966651"/>
            <a:ext cx="5551714" cy="47026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570932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5787D772952241B80A0987E0DB8C97" ma:contentTypeVersion="6" ma:contentTypeDescription="Een nieuw document maken." ma:contentTypeScope="" ma:versionID="caf2b65c0eb9eb02d3208b495a991543">
  <xsd:schema xmlns:xsd="http://www.w3.org/2001/XMLSchema" xmlns:xs="http://www.w3.org/2001/XMLSchema" xmlns:p="http://schemas.microsoft.com/office/2006/metadata/properties" xmlns:ns2="c5ec088f-14fe-4aaf-aea7-9313a4d643aa" xmlns:ns3="cb8fc49e-25b0-4af0-a73b-89bb7ffb62a0" targetNamespace="http://schemas.microsoft.com/office/2006/metadata/properties" ma:root="true" ma:fieldsID="d8ae6d46a3774f4974ba2428b0ddf679" ns2:_="" ns3:_="">
    <xsd:import namespace="c5ec088f-14fe-4aaf-aea7-9313a4d643aa"/>
    <xsd:import namespace="cb8fc49e-25b0-4af0-a73b-89bb7ffb62a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Time" minOccurs="0"/>
                <xsd:element ref="ns2:LastSharedByUser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c088f-14fe-4aaf-aea7-9313a4d643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Time" ma:index="10" nillable="true" ma:displayName="Laatst gedeeld, per tijdstip" ma:description="" ma:internalName="LastSharedByTime" ma:readOnly="true">
      <xsd:simpleType>
        <xsd:restriction base="dms:DateTime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fc49e-25b0-4af0-a73b-89bb7ffb62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21421C-F592-4D01-BFFE-2A459DD4F4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069F6B-DAB9-4858-A00E-114EE92095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c088f-14fe-4aaf-aea7-9313a4d643aa"/>
    <ds:schemaRef ds:uri="cb8fc49e-25b0-4af0-a73b-89bb7ffb62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681633-78E3-4717-A80C-168E2CB779F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c5ec088f-14fe-4aaf-aea7-9313a4d643aa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b8fc49e-25b0-4af0-a73b-89bb7ffb62a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62</TotalTime>
  <Words>115</Words>
  <Application>Microsoft Office PowerPoint</Application>
  <PresentationFormat>Breedbeeld</PresentationFormat>
  <Paragraphs>10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 Light</vt:lpstr>
      <vt:lpstr>Rockwell</vt:lpstr>
      <vt:lpstr>Wingdings</vt:lpstr>
      <vt:lpstr>Atlas</vt:lpstr>
      <vt:lpstr>Schoolregels</vt:lpstr>
      <vt:lpstr>Eten en drinken doen we niet in de klas, dit bewaar je dan ook in je tas</vt:lpstr>
      <vt:lpstr>Ruim je eigen rommel op, want een nette school is top!</vt:lpstr>
      <vt:lpstr>Er is maar één persoon die praat, zodat het luisteren beter gaat</vt:lpstr>
      <vt:lpstr>Op tijd in de les zijn is het plan, want te laat zijn is niet toegestaan</vt:lpstr>
      <vt:lpstr>Doe je telefoon weg tijdens de les, dan bereik je je succes</vt:lpstr>
      <vt:lpstr>Oortjes en koptelefoons tijdens de les doen we weg, anders mis je de uitleg</vt:lpstr>
      <vt:lpstr> Lig je in bed met veel pijn, bel dan even naar de school dat vinden we fijn</vt:lpstr>
      <vt:lpstr>Beter melden is ook van belang, loop dus even langs de receptie bij de ingang </vt:lpstr>
      <vt:lpstr>Op naar een leuk schooljaar … met elkaar!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Schoolregels</dc:title>
  <dc:creator>Aksana Dubinets</dc:creator>
  <cp:lastModifiedBy>Jente van der Mei</cp:lastModifiedBy>
  <cp:revision>5</cp:revision>
  <dcterms:created xsi:type="dcterms:W3CDTF">2017-09-05T09:55:08Z</dcterms:created>
  <dcterms:modified xsi:type="dcterms:W3CDTF">2018-07-17T08:43:34Z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0x0101006D5787D772952241B80A0987E0DB8C97</vt:lpwstr>
  </property>
</Properties>
</file>