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0" r:id="rId1"/>
  </p:sldMasterIdLst>
  <p:sldIdLst>
    <p:sldId id="256" r:id="rId2"/>
    <p:sldId id="257" r:id="rId3"/>
    <p:sldId id="271" r:id="rId4"/>
    <p:sldId id="258" r:id="rId5"/>
    <p:sldId id="267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smtClean="0"/>
              <a:pPr/>
              <a:t>1/22/2020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‹nr.›</a:t>
            </a:fld>
            <a:endParaRPr lang="en-US" dirty="0"/>
          </a:p>
        </p:txBody>
      </p:sp>
      <p:grpSp>
        <p:nvGrpSpPr>
          <p:cNvPr id="9" name="Group 8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21201094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smtClean="0"/>
              <a:t>1/22/2020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61329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smtClean="0"/>
              <a:t>1/22/2020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96884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smtClean="0"/>
              <a:t>1/22/2020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18902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smtClean="0"/>
              <a:pPr/>
              <a:t>1/22/2020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‹nr.›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45454081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smtClean="0"/>
              <a:t>1/22/2020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37899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smtClean="0"/>
              <a:t>1/22/2020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65657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smtClean="0"/>
              <a:t>1/22/2020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3351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smtClean="0"/>
              <a:t>1/22/2020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32219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smtClean="0"/>
              <a:pPr/>
              <a:t>1/22/2020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2408786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smtClean="0"/>
              <a:pPr/>
              <a:t>1/22/2020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4904175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smtClean="0"/>
              <a:pPr/>
              <a:t>1/22/2020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‹nr.›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7632953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EFB873-9943-4193-BB4B-0A584EDF2A9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Klant contact en verkoop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F528438-6B5E-429E-856D-30B79EC6529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l"/>
            <a:r>
              <a:rPr lang="nl-NL" dirty="0"/>
              <a:t>Week 6</a:t>
            </a:r>
          </a:p>
        </p:txBody>
      </p:sp>
    </p:spTree>
    <p:extLst>
      <p:ext uri="{BB962C8B-B14F-4D97-AF65-F5344CB8AC3E}">
        <p14:creationId xmlns:p14="http://schemas.microsoft.com/office/powerpoint/2010/main" val="19222888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00DF6B-ABE9-439E-8B55-5D65FD5037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363864" y="685800"/>
            <a:ext cx="7705164" cy="1485900"/>
          </a:xfrm>
        </p:spPr>
        <p:txBody>
          <a:bodyPr>
            <a:normAutofit/>
          </a:bodyPr>
          <a:lstStyle/>
          <a:p>
            <a:r>
              <a:rPr lang="nl-NL" dirty="0"/>
              <a:t>Vorige week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60B201A-02B3-437A-B9B7-DA580DBA44E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63864" y="2286000"/>
            <a:ext cx="7705164" cy="3581400"/>
          </a:xfrm>
        </p:spPr>
        <p:txBody>
          <a:bodyPr>
            <a:normAutofit lnSpcReduction="10000"/>
          </a:bodyPr>
          <a:lstStyle/>
          <a:p>
            <a:r>
              <a:rPr lang="nl-NL" dirty="0"/>
              <a:t>Een enquête</a:t>
            </a:r>
          </a:p>
          <a:p>
            <a:r>
              <a:rPr lang="nl-NL" dirty="0"/>
              <a:t>verkoopgesprek</a:t>
            </a:r>
          </a:p>
          <a:p>
            <a:r>
              <a:rPr lang="nl-NL" dirty="0"/>
              <a:t>Uitleg over BPV boekje en opdrachten</a:t>
            </a:r>
          </a:p>
          <a:p>
            <a:r>
              <a:rPr lang="nl-NL" dirty="0"/>
              <a:t>Maken internetopdracht 4 hoofdstuk 3 </a:t>
            </a:r>
          </a:p>
          <a:p>
            <a:r>
              <a:rPr lang="nl-NL" dirty="0"/>
              <a:t>Elevator pitch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Thuis opdrachten </a:t>
            </a:r>
          </a:p>
          <a:p>
            <a:pPr lvl="1"/>
            <a:r>
              <a:rPr lang="nl-NL" dirty="0"/>
              <a:t>Hoofdstuk 3 </a:t>
            </a:r>
          </a:p>
          <a:p>
            <a:pPr lvl="2"/>
            <a:r>
              <a:rPr lang="nl-NL" dirty="0"/>
              <a:t>Opdracht 2</a:t>
            </a:r>
          </a:p>
          <a:p>
            <a:pPr marL="530352" lvl="1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072297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2650CAC-FF26-4446-B0C9-E7FC74D974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Verkoopgesprek</a:t>
            </a:r>
          </a:p>
        </p:txBody>
      </p:sp>
      <p:pic>
        <p:nvPicPr>
          <p:cNvPr id="1026" name="Picture 2" descr="https://start.24boost.nl/media/EA/Keuzedelen%20EduActief/2018/23d62ce4-617a-46b4-9383-95701f82aa44/1.0.0/2018-23d62ce4-617a-46b4-9383-95701f82aa44--ff80a216-416c-464f-89cc-05b5f191343f_image2.jpg/480x316.jpg">
            <a:extLst>
              <a:ext uri="{FF2B5EF4-FFF2-40B4-BE49-F238E27FC236}">
                <a16:creationId xmlns:a16="http://schemas.microsoft.com/office/drawing/2014/main" id="{CC2F9736-58BC-4977-9F0B-F56C51300CAB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57550" y="1962150"/>
            <a:ext cx="6191250" cy="42100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85546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9BD5ED3-B676-4FF7-8B6C-3277E09DEB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Deze week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3A61E4E-5BD9-48EC-A462-CA223D4B4E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Presenteren van de Elevator pitch</a:t>
            </a:r>
          </a:p>
          <a:p>
            <a:r>
              <a:rPr lang="nl-NL" dirty="0"/>
              <a:t>Online opdracht 8 maken</a:t>
            </a:r>
          </a:p>
          <a:p>
            <a:r>
              <a:rPr lang="nl-NL" dirty="0"/>
              <a:t>Achterstanden proberen weg te werken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082255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DC0A4D-75D8-4200-B798-87039D3323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Volgende week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9C12453-3DA0-436C-A1B4-26B4DE4938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Online opdrachten afronden voor periode 1</a:t>
            </a:r>
          </a:p>
          <a:p>
            <a:r>
              <a:rPr lang="nl-NL" dirty="0"/>
              <a:t>Alle doe opdrachten online inleveren via </a:t>
            </a:r>
            <a:r>
              <a:rPr lang="nl-NL" dirty="0" err="1"/>
              <a:t>its</a:t>
            </a:r>
            <a:r>
              <a:rPr lang="nl-NL" dirty="0"/>
              <a:t> </a:t>
            </a:r>
            <a:r>
              <a:rPr lang="nl-NL" dirty="0" err="1"/>
              <a:t>learning</a:t>
            </a:r>
            <a:r>
              <a:rPr lang="nl-NL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396833638"/>
      </p:ext>
    </p:extLst>
  </p:cSld>
  <p:clrMapOvr>
    <a:masterClrMapping/>
  </p:clrMapOvr>
</p:sld>
</file>

<file path=ppt/theme/theme1.xml><?xml version="1.0" encoding="utf-8"?>
<a:theme xmlns:a="http://schemas.openxmlformats.org/drawingml/2006/main" name="Bijgesneden">
  <a:themeElements>
    <a:clrScheme name="Bijgesneden">
      <a:dk1>
        <a:sysClr val="windowText" lastClr="000000"/>
      </a:dk1>
      <a:lt1>
        <a:sysClr val="window" lastClr="FFFFFF"/>
      </a:lt1>
      <a:dk2>
        <a:srgbClr val="1A2E40"/>
      </a:dk2>
      <a:lt2>
        <a:srgbClr val="EBE7DD"/>
      </a:lt2>
      <a:accent1>
        <a:srgbClr val="69A1AB"/>
      </a:accent1>
      <a:accent2>
        <a:srgbClr val="F2C418"/>
      </a:accent2>
      <a:accent3>
        <a:srgbClr val="87492C"/>
      </a:accent3>
      <a:accent4>
        <a:srgbClr val="4A845E"/>
      </a:accent4>
      <a:accent5>
        <a:srgbClr val="DC9528"/>
      </a:accent5>
      <a:accent6>
        <a:srgbClr val="9A5D78"/>
      </a:accent6>
      <a:hlink>
        <a:srgbClr val="66C8E3"/>
      </a:hlink>
      <a:folHlink>
        <a:srgbClr val="B162A1"/>
      </a:folHlink>
    </a:clrScheme>
    <a:fontScheme name="Bijgesneden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ijgesneden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17F9D331-421E-442F-B033-AF5B21A4485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1348</TotalTime>
  <Words>63</Words>
  <Application>Microsoft Office PowerPoint</Application>
  <PresentationFormat>Breedbeeld</PresentationFormat>
  <Paragraphs>20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1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7" baseType="lpstr">
      <vt:lpstr>Franklin Gothic Book</vt:lpstr>
      <vt:lpstr>Bijgesneden</vt:lpstr>
      <vt:lpstr>Klant contact en verkoop </vt:lpstr>
      <vt:lpstr>Vorige week</vt:lpstr>
      <vt:lpstr>Verkoopgesprek</vt:lpstr>
      <vt:lpstr>Deze week </vt:lpstr>
      <vt:lpstr>Volgende week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Klant contact en verkoop</dc:title>
  <dc:creator>Joey Danny Witte</dc:creator>
  <cp:lastModifiedBy>Joey Danny Witte</cp:lastModifiedBy>
  <cp:revision>31</cp:revision>
  <dcterms:created xsi:type="dcterms:W3CDTF">2019-11-25T08:10:45Z</dcterms:created>
  <dcterms:modified xsi:type="dcterms:W3CDTF">2020-01-22T07:19:26Z</dcterms:modified>
</cp:coreProperties>
</file>