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57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3EE-646F-43DA-8993-F435667278BB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1F00-5FEF-41A3-9849-F81A5B5B2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3397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3EE-646F-43DA-8993-F435667278BB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1F00-5FEF-41A3-9849-F81A5B5B2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6097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3EE-646F-43DA-8993-F435667278BB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1F00-5FEF-41A3-9849-F81A5B5B2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5019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3EE-646F-43DA-8993-F435667278BB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1F00-5FEF-41A3-9849-F81A5B5B2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7126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3EE-646F-43DA-8993-F435667278BB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1F00-5FEF-41A3-9849-F81A5B5B2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7624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3EE-646F-43DA-8993-F435667278BB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1F00-5FEF-41A3-9849-F81A5B5B2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2872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3EE-646F-43DA-8993-F435667278BB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1F00-5FEF-41A3-9849-F81A5B5B2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7934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3EE-646F-43DA-8993-F435667278BB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1F00-5FEF-41A3-9849-F81A5B5B2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8840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3EE-646F-43DA-8993-F435667278BB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1F00-5FEF-41A3-9849-F81A5B5B2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5839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3EE-646F-43DA-8993-F435667278BB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1F00-5FEF-41A3-9849-F81A5B5B2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30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413EE-646F-43DA-8993-F435667278BB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11F00-5FEF-41A3-9849-F81A5B5B2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7975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D413EE-646F-43DA-8993-F435667278BB}" type="datetimeFigureOut">
              <a:rPr lang="nl-NL" smtClean="0"/>
              <a:t>4-6-2019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11F00-5FEF-41A3-9849-F81A5B5B24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6808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microsoft.com/office/2007/relationships/media" Target="../media/media2.m4a"/><Relationship Id="rId7" Type="http://schemas.openxmlformats.org/officeDocument/2006/relationships/slideLayout" Target="../slideLayouts/slideLayout7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audio" Target="../media/media3.m4a"/><Relationship Id="rId5" Type="http://schemas.microsoft.com/office/2007/relationships/media" Target="../media/media3.m4a"/><Relationship Id="rId4" Type="http://schemas.openxmlformats.org/officeDocument/2006/relationships/audio" Target="../media/media2.m4a"/><Relationship Id="rId9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media" Target="../media/media5.m4a"/><Relationship Id="rId7" Type="http://schemas.openxmlformats.org/officeDocument/2006/relationships/image" Target="../media/image2.png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3.jp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5.m4a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7.m4a"/><Relationship Id="rId7" Type="http://schemas.openxmlformats.org/officeDocument/2006/relationships/image" Target="../media/image2.png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3.jp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7.m4a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microsoft.com/office/2007/relationships/media" Target="../media/media9.m4a"/><Relationship Id="rId7" Type="http://schemas.openxmlformats.org/officeDocument/2006/relationships/slideLayout" Target="../slideLayouts/slideLayout7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audio" Target="../media/media10.m4a"/><Relationship Id="rId5" Type="http://schemas.microsoft.com/office/2007/relationships/media" Target="../media/media10.m4a"/><Relationship Id="rId4" Type="http://schemas.openxmlformats.org/officeDocument/2006/relationships/audio" Target="../media/media9.m4a"/><Relationship Id="rId9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media" Target="../media/media12.m4a"/><Relationship Id="rId7" Type="http://schemas.openxmlformats.org/officeDocument/2006/relationships/image" Target="../media/image2.png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6" Type="http://schemas.openxmlformats.org/officeDocument/2006/relationships/image" Target="../media/image3.jp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12.m4a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14.m4a"/><Relationship Id="rId7" Type="http://schemas.openxmlformats.org/officeDocument/2006/relationships/image" Target="../media/image2.png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1.jp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14.m4a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ep 8"/>
          <p:cNvGrpSpPr/>
          <p:nvPr/>
        </p:nvGrpSpPr>
        <p:grpSpPr>
          <a:xfrm>
            <a:off x="650406" y="392975"/>
            <a:ext cx="9250379" cy="5550625"/>
            <a:chOff x="428337" y="340723"/>
            <a:chExt cx="9250379" cy="5550625"/>
          </a:xfrm>
        </p:grpSpPr>
        <p:pic>
          <p:nvPicPr>
            <p:cNvPr id="2" name="Afbeelding 1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785" b="65143"/>
            <a:stretch/>
          </p:blipFill>
          <p:spPr>
            <a:xfrm>
              <a:off x="976512" y="613954"/>
              <a:ext cx="7114554" cy="5277394"/>
            </a:xfrm>
            <a:prstGeom prst="rect">
              <a:avLst/>
            </a:prstGeom>
          </p:spPr>
        </p:pic>
        <p:sp>
          <p:nvSpPr>
            <p:cNvPr id="3" name="Bijschrift met afgeronde rechthoek 2"/>
            <p:cNvSpPr/>
            <p:nvPr/>
          </p:nvSpPr>
          <p:spPr>
            <a:xfrm>
              <a:off x="428337" y="340723"/>
              <a:ext cx="2325188" cy="1711234"/>
            </a:xfrm>
            <a:prstGeom prst="wedgeRoundRectCallout">
              <a:avLst>
                <a:gd name="adj1" fmla="val 44897"/>
                <a:gd name="adj2" fmla="val 69370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nl-NL" dirty="0" smtClean="0"/>
                <a:t>Goede morgen /goede middag</a:t>
              </a:r>
              <a:endParaRPr lang="nl-NL" dirty="0"/>
            </a:p>
          </p:txBody>
        </p:sp>
        <p:sp>
          <p:nvSpPr>
            <p:cNvPr id="6" name="Bijschrift met afgeronde rechthoek 5"/>
            <p:cNvSpPr/>
            <p:nvPr/>
          </p:nvSpPr>
          <p:spPr>
            <a:xfrm>
              <a:off x="7706225" y="340723"/>
              <a:ext cx="1972491" cy="1291046"/>
            </a:xfrm>
            <a:prstGeom prst="wedgeRoundRectCallou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nl-NL" dirty="0" smtClean="0"/>
                <a:t>Goede morgen/</a:t>
              </a:r>
            </a:p>
            <a:p>
              <a:pPr algn="ctr"/>
              <a:r>
                <a:rPr lang="nl-NL" dirty="0" smtClean="0"/>
                <a:t>Goede middag.</a:t>
              </a:r>
              <a:endParaRPr lang="nl-NL" dirty="0"/>
            </a:p>
          </p:txBody>
        </p:sp>
        <p:pic>
          <p:nvPicPr>
            <p:cNvPr id="4" name="Opgenomen geluid">
              <a:hlinkClick r:id="" action="ppaction://media"/>
            </p:cNvPr>
            <p:cNvPicPr>
              <a:picLocks noChangeAspect="1"/>
            </p:cNvPicPr>
            <p:nvPr>
              <a:audi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9"/>
            <a:stretch>
              <a:fillRect/>
            </a:stretch>
          </p:blipFill>
          <p:spPr>
            <a:xfrm>
              <a:off x="2439552" y="613954"/>
              <a:ext cx="862148" cy="862148"/>
            </a:xfrm>
            <a:prstGeom prst="rect">
              <a:avLst/>
            </a:prstGeom>
          </p:spPr>
        </p:pic>
        <p:pic>
          <p:nvPicPr>
            <p:cNvPr id="5" name="Opgenomen geluid">
              <a:hlinkClick r:id="" action="ppaction://media"/>
            </p:cNvPr>
            <p:cNvPicPr>
              <a:picLocks noChangeAspect="1"/>
            </p:cNvPicPr>
            <p:nvPr>
              <a:audioFile r:link="rId4"/>
              <p:extLst>
                <p:ext uri="{DAA4B4D4-6D71-4841-9C94-3DE7FCFB9230}">
                  <p14:media xmlns:p14="http://schemas.microsoft.com/office/powerpoint/2010/main" r:embed="rId3"/>
                </p:ext>
              </p:extLst>
            </p:nvPr>
          </p:nvPicPr>
          <p:blipFill>
            <a:blip r:embed="rId9"/>
            <a:stretch>
              <a:fillRect/>
            </a:stretch>
          </p:blipFill>
          <p:spPr>
            <a:xfrm>
              <a:off x="1447240" y="1628503"/>
              <a:ext cx="609600" cy="609600"/>
            </a:xfrm>
            <a:prstGeom prst="rect">
              <a:avLst/>
            </a:prstGeom>
          </p:spPr>
        </p:pic>
        <p:pic>
          <p:nvPicPr>
            <p:cNvPr id="7" name="Opgenomen geluid">
              <a:hlinkClick r:id="" action="ppaction://media"/>
            </p:cNvPr>
            <p:cNvPicPr>
              <a:picLocks noChangeAspect="1"/>
            </p:cNvPicPr>
            <p:nvPr>
              <a:audioFile r:link="rId6"/>
              <p:extLst>
                <p:ext uri="{DAA4B4D4-6D71-4841-9C94-3DE7FCFB9230}">
                  <p14:media xmlns:p14="http://schemas.microsoft.com/office/powerpoint/2010/main" r:embed="rId5"/>
                </p:ext>
              </p:extLst>
            </p:nvPr>
          </p:nvPicPr>
          <p:blipFill>
            <a:blip r:embed="rId9"/>
            <a:stretch>
              <a:fillRect/>
            </a:stretch>
          </p:blipFill>
          <p:spPr>
            <a:xfrm flipV="1">
              <a:off x="7753657" y="1236617"/>
              <a:ext cx="1001486" cy="10014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0786505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 rot="21248726">
            <a:off x="5120640" y="5003075"/>
            <a:ext cx="875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>
                <a:latin typeface="Ubuntu" panose="020B0504030602030204" pitchFamily="34" charset="0"/>
              </a:rPr>
              <a:t>Naam:</a:t>
            </a:r>
            <a:endParaRPr lang="nl-NL" dirty="0">
              <a:latin typeface="Ubuntu" panose="020B0504030602030204" pitchFamily="34" charset="0"/>
            </a:endParaRPr>
          </a:p>
        </p:txBody>
      </p:sp>
      <p:grpSp>
        <p:nvGrpSpPr>
          <p:cNvPr id="10" name="Groep 9"/>
          <p:cNvGrpSpPr/>
          <p:nvPr/>
        </p:nvGrpSpPr>
        <p:grpSpPr>
          <a:xfrm>
            <a:off x="2354780" y="326904"/>
            <a:ext cx="7336771" cy="6531096"/>
            <a:chOff x="2354780" y="326904"/>
            <a:chExt cx="7336771" cy="6531096"/>
          </a:xfrm>
        </p:grpSpPr>
        <p:grpSp>
          <p:nvGrpSpPr>
            <p:cNvPr id="8" name="Groep 7"/>
            <p:cNvGrpSpPr/>
            <p:nvPr/>
          </p:nvGrpSpPr>
          <p:grpSpPr>
            <a:xfrm>
              <a:off x="2354780" y="326904"/>
              <a:ext cx="7336771" cy="6531096"/>
              <a:chOff x="2354780" y="326904"/>
              <a:chExt cx="7336771" cy="6531096"/>
            </a:xfrm>
          </p:grpSpPr>
          <p:pic>
            <p:nvPicPr>
              <p:cNvPr id="2" name="Tijdelijke aanduiding voor inhoud 3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674" r="52073" b="23632"/>
              <a:stretch/>
            </p:blipFill>
            <p:spPr>
              <a:xfrm>
                <a:off x="2354780" y="326904"/>
                <a:ext cx="7063540" cy="6531096"/>
              </a:xfrm>
              <a:prstGeom prst="rect">
                <a:avLst/>
              </a:prstGeom>
            </p:spPr>
          </p:pic>
          <p:pic>
            <p:nvPicPr>
              <p:cNvPr id="4" name="Opgenomen geluid">
                <a:hlinkClick r:id="" action="ppaction://media"/>
              </p:cNvPr>
              <p:cNvPicPr>
                <a:picLocks noChangeAspect="1"/>
              </p:cNvPicPr>
              <p:nvPr>
                <a:audioFile r:link="rId2"/>
                <p:extLst>
                  <p:ext uri="{DAA4B4D4-6D71-4841-9C94-3DE7FCFB9230}">
                    <p14:media xmlns:p14="http://schemas.microsoft.com/office/powerpoint/2010/main" r:embed="rId1"/>
                  </p:ext>
                </p:extLst>
              </p:nvPr>
            </p:nvPicPr>
            <p:blipFill>
              <a:blip r:embed="rId7"/>
              <a:stretch>
                <a:fillRect/>
              </a:stretch>
            </p:blipFill>
            <p:spPr>
              <a:xfrm>
                <a:off x="3217817" y="631371"/>
                <a:ext cx="609600" cy="609600"/>
              </a:xfrm>
              <a:prstGeom prst="rect">
                <a:avLst/>
              </a:prstGeom>
            </p:spPr>
          </p:pic>
          <p:sp>
            <p:nvSpPr>
              <p:cNvPr id="5" name="Bijschrift met afgeronde rechthoek 4"/>
              <p:cNvSpPr/>
              <p:nvPr/>
            </p:nvSpPr>
            <p:spPr>
              <a:xfrm>
                <a:off x="3827417" y="359228"/>
                <a:ext cx="1534886" cy="953589"/>
              </a:xfrm>
              <a:prstGeom prst="wedgeRoundRectCallout">
                <a:avLst>
                  <a:gd name="adj1" fmla="val -9769"/>
                  <a:gd name="adj2" fmla="val 66610"/>
                  <a:gd name="adj3" fmla="val 16667"/>
                </a:avLst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nl-NL" dirty="0" smtClean="0"/>
                  <a:t>Hoe heet je?</a:t>
                </a:r>
                <a:endParaRPr lang="nl-NL" dirty="0"/>
              </a:p>
            </p:txBody>
          </p:sp>
          <p:sp>
            <p:nvSpPr>
              <p:cNvPr id="6" name="Bijschrift met afgeronde rechthoek 5"/>
              <p:cNvSpPr/>
              <p:nvPr/>
            </p:nvSpPr>
            <p:spPr>
              <a:xfrm>
                <a:off x="6779623" y="483326"/>
                <a:ext cx="1280160" cy="1018903"/>
              </a:xfrm>
              <a:prstGeom prst="wedgeRoundRectCallou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nl-NL" dirty="0" smtClean="0"/>
                  <a:t>Ik heet …..</a:t>
                </a:r>
                <a:endParaRPr lang="nl-NL" dirty="0"/>
              </a:p>
            </p:txBody>
          </p:sp>
          <p:pic>
            <p:nvPicPr>
              <p:cNvPr id="7" name="Opgenomen geluid">
                <a:hlinkClick r:id="" action="ppaction://media"/>
              </p:cNvPr>
              <p:cNvPicPr>
                <a:picLocks noChangeAspect="1"/>
              </p:cNvPicPr>
              <p:nvPr>
                <a:audioFile r:link="rId4"/>
                <p:extLst>
                  <p:ext uri="{DAA4B4D4-6D71-4841-9C94-3DE7FCFB9230}">
                    <p14:media xmlns:p14="http://schemas.microsoft.com/office/powerpoint/2010/main" r:embed="rId3"/>
                  </p:ext>
                </p:extLst>
              </p:nvPr>
            </p:nvPicPr>
            <p:blipFill>
              <a:blip r:embed="rId7"/>
              <a:stretch>
                <a:fillRect/>
              </a:stretch>
            </p:blipFill>
            <p:spPr>
              <a:xfrm flipV="1">
                <a:off x="8703128" y="1134291"/>
                <a:ext cx="988423" cy="988423"/>
              </a:xfrm>
              <a:prstGeom prst="rect">
                <a:avLst/>
              </a:prstGeom>
            </p:spPr>
          </p:pic>
        </p:grpSp>
        <p:sp>
          <p:nvSpPr>
            <p:cNvPr id="9" name="Tekstvak 8"/>
            <p:cNvSpPr txBox="1"/>
            <p:nvPr/>
          </p:nvSpPr>
          <p:spPr>
            <a:xfrm>
              <a:off x="5104085" y="5046750"/>
              <a:ext cx="9405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Naam:</a:t>
              </a:r>
              <a:endParaRPr lang="nl-NL" dirty="0"/>
            </a:p>
          </p:txBody>
        </p:sp>
      </p:grpSp>
    </p:spTree>
    <p:extLst>
      <p:ext uri="{BB962C8B-B14F-4D97-AF65-F5344CB8AC3E}">
        <p14:creationId xmlns:p14="http://schemas.microsoft.com/office/powerpoint/2010/main" val="1575061136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10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vak 5"/>
          <p:cNvSpPr txBox="1"/>
          <p:nvPr/>
        </p:nvSpPr>
        <p:spPr>
          <a:xfrm>
            <a:off x="5277394" y="5185954"/>
            <a:ext cx="950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Leeftijd:</a:t>
            </a:r>
            <a:endParaRPr lang="nl-NL" dirty="0"/>
          </a:p>
        </p:txBody>
      </p:sp>
      <p:grpSp>
        <p:nvGrpSpPr>
          <p:cNvPr id="13" name="Groep 12"/>
          <p:cNvGrpSpPr/>
          <p:nvPr/>
        </p:nvGrpSpPr>
        <p:grpSpPr>
          <a:xfrm>
            <a:off x="2220850" y="196276"/>
            <a:ext cx="7063540" cy="6531096"/>
            <a:chOff x="2220850" y="196276"/>
            <a:chExt cx="7063540" cy="6531096"/>
          </a:xfrm>
        </p:grpSpPr>
        <p:grpSp>
          <p:nvGrpSpPr>
            <p:cNvPr id="3" name="Groep 2"/>
            <p:cNvGrpSpPr/>
            <p:nvPr/>
          </p:nvGrpSpPr>
          <p:grpSpPr>
            <a:xfrm>
              <a:off x="2220850" y="196276"/>
              <a:ext cx="7063540" cy="6531096"/>
              <a:chOff x="2507180" y="479304"/>
              <a:chExt cx="7063540" cy="6531096"/>
            </a:xfrm>
          </p:grpSpPr>
          <p:pic>
            <p:nvPicPr>
              <p:cNvPr id="5" name="Tijdelijke aanduiding voor inhoud 3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674" r="52073" b="23632"/>
              <a:stretch/>
            </p:blipFill>
            <p:spPr>
              <a:xfrm>
                <a:off x="2507180" y="479304"/>
                <a:ext cx="7063540" cy="6531096"/>
              </a:xfrm>
              <a:prstGeom prst="rect">
                <a:avLst/>
              </a:prstGeom>
            </p:spPr>
          </p:pic>
          <p:sp>
            <p:nvSpPr>
              <p:cNvPr id="7" name="Bijschrift met afgeronde rechthoek 6"/>
              <p:cNvSpPr/>
              <p:nvPr/>
            </p:nvSpPr>
            <p:spPr>
              <a:xfrm>
                <a:off x="3030584" y="479304"/>
                <a:ext cx="1894114" cy="953588"/>
              </a:xfrm>
              <a:prstGeom prst="wedgeRoundRectCallout">
                <a:avLst>
                  <a:gd name="adj1" fmla="val -1633"/>
                  <a:gd name="adj2" fmla="val 76199"/>
                  <a:gd name="adj3" fmla="val 16667"/>
                </a:avLst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nl-NL" dirty="0" smtClean="0"/>
                  <a:t>Hoe oud ben je?</a:t>
                </a:r>
                <a:endParaRPr lang="nl-NL" dirty="0"/>
              </a:p>
            </p:txBody>
          </p:sp>
          <p:pic>
            <p:nvPicPr>
              <p:cNvPr id="8" name="Opgenomen geluid">
                <a:hlinkClick r:id="" action="ppaction://media"/>
              </p:cNvPr>
              <p:cNvPicPr>
                <a:picLocks noChangeAspect="1"/>
              </p:cNvPicPr>
              <p:nvPr>
                <a:audioFile r:link="rId2"/>
                <p:extLst>
                  <p:ext uri="{DAA4B4D4-6D71-4841-9C94-3DE7FCFB9230}">
                    <p14:media xmlns:p14="http://schemas.microsoft.com/office/powerpoint/2010/main" r:embed="rId1"/>
                  </p:ext>
                </p:extLst>
              </p:nvPr>
            </p:nvPicPr>
            <p:blipFill>
              <a:blip r:embed="rId7"/>
              <a:stretch>
                <a:fillRect/>
              </a:stretch>
            </p:blipFill>
            <p:spPr>
              <a:xfrm>
                <a:off x="2507180" y="1432892"/>
                <a:ext cx="609600" cy="609600"/>
              </a:xfrm>
              <a:prstGeom prst="rect">
                <a:avLst/>
              </a:prstGeom>
            </p:spPr>
          </p:pic>
          <p:sp>
            <p:nvSpPr>
              <p:cNvPr id="9" name="Bijschrift met afgeronde rechthoek 8"/>
              <p:cNvSpPr/>
              <p:nvPr/>
            </p:nvSpPr>
            <p:spPr>
              <a:xfrm>
                <a:off x="7406640" y="613954"/>
                <a:ext cx="1645920" cy="979715"/>
              </a:xfrm>
              <a:prstGeom prst="wedgeRoundRectCallout">
                <a:avLst/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nl-NL" dirty="0" smtClean="0"/>
                  <a:t>Ik ben ….. jaar oud</a:t>
                </a:r>
                <a:endParaRPr lang="nl-NL" dirty="0"/>
              </a:p>
            </p:txBody>
          </p:sp>
          <p:pic>
            <p:nvPicPr>
              <p:cNvPr id="2" name="Opgenomen geluid">
                <a:hlinkClick r:id="" action="ppaction://media"/>
              </p:cNvPr>
              <p:cNvPicPr>
                <a:picLocks noChangeAspect="1"/>
              </p:cNvPicPr>
              <p:nvPr>
                <a:audioFile r:link="rId4"/>
                <p:extLst>
                  <p:ext uri="{DAA4B4D4-6D71-4841-9C94-3DE7FCFB9230}">
                    <p14:media xmlns:p14="http://schemas.microsoft.com/office/powerpoint/2010/main" r:embed="rId3"/>
                  </p:ext>
                </p:extLst>
              </p:nvPr>
            </p:nvPicPr>
            <p:blipFill>
              <a:blip r:embed="rId7"/>
              <a:stretch>
                <a:fillRect/>
              </a:stretch>
            </p:blipFill>
            <p:spPr>
              <a:xfrm flipH="1">
                <a:off x="8430623" y="1746069"/>
                <a:ext cx="987697" cy="987697"/>
              </a:xfrm>
              <a:prstGeom prst="rect">
                <a:avLst/>
              </a:prstGeom>
            </p:spPr>
          </p:pic>
        </p:grpSp>
        <p:sp>
          <p:nvSpPr>
            <p:cNvPr id="12" name="Tekstvak 11"/>
            <p:cNvSpPr txBox="1"/>
            <p:nvPr/>
          </p:nvSpPr>
          <p:spPr>
            <a:xfrm>
              <a:off x="5042263" y="5001288"/>
              <a:ext cx="9666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leeftijd</a:t>
              </a:r>
              <a:endParaRPr lang="nl-NL" dirty="0"/>
            </a:p>
          </p:txBody>
        </p:sp>
      </p:grpSp>
    </p:spTree>
    <p:extLst>
      <p:ext uri="{BB962C8B-B14F-4D97-AF65-F5344CB8AC3E}">
        <p14:creationId xmlns:p14="http://schemas.microsoft.com/office/powerpoint/2010/main" val="151661587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ep 9"/>
          <p:cNvGrpSpPr/>
          <p:nvPr/>
        </p:nvGrpSpPr>
        <p:grpSpPr>
          <a:xfrm>
            <a:off x="2064515" y="183212"/>
            <a:ext cx="7063540" cy="6531096"/>
            <a:chOff x="2064515" y="183212"/>
            <a:chExt cx="7063540" cy="6531096"/>
          </a:xfrm>
        </p:grpSpPr>
        <p:pic>
          <p:nvPicPr>
            <p:cNvPr id="2" name="Tijdelijke aanduiding voor inhoud 3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674" r="52073" b="23632"/>
            <a:stretch/>
          </p:blipFill>
          <p:spPr>
            <a:xfrm>
              <a:off x="2064515" y="183212"/>
              <a:ext cx="7063540" cy="6531096"/>
            </a:xfrm>
            <a:prstGeom prst="rect">
              <a:avLst/>
            </a:prstGeom>
          </p:spPr>
        </p:pic>
        <p:sp>
          <p:nvSpPr>
            <p:cNvPr id="3" name="Bijschrift met afgeronde rechthoek 2"/>
            <p:cNvSpPr/>
            <p:nvPr/>
          </p:nvSpPr>
          <p:spPr>
            <a:xfrm>
              <a:off x="3119141" y="183212"/>
              <a:ext cx="1528354" cy="1031633"/>
            </a:xfrm>
            <a:prstGeom prst="wedgeRoundRectCallou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nl-NL" dirty="0" smtClean="0"/>
                <a:t>Waar woon je?</a:t>
              </a:r>
              <a:endParaRPr lang="nl-NL" dirty="0"/>
            </a:p>
          </p:txBody>
        </p:sp>
        <p:pic>
          <p:nvPicPr>
            <p:cNvPr id="4" name="Opgenomen geluid">
              <a:hlinkClick r:id="" action="ppaction://media"/>
            </p:cNvPr>
            <p:cNvPicPr>
              <a:picLocks noChangeAspect="1"/>
            </p:cNvPicPr>
            <p:nvPr>
              <a:audi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9"/>
            <a:stretch>
              <a:fillRect/>
            </a:stretch>
          </p:blipFill>
          <p:spPr>
            <a:xfrm>
              <a:off x="2287028" y="812074"/>
              <a:ext cx="609600" cy="609600"/>
            </a:xfrm>
            <a:prstGeom prst="rect">
              <a:avLst/>
            </a:prstGeom>
          </p:spPr>
        </p:pic>
        <p:sp>
          <p:nvSpPr>
            <p:cNvPr id="5" name="Tekstvak 4"/>
            <p:cNvSpPr txBox="1"/>
            <p:nvPr/>
          </p:nvSpPr>
          <p:spPr>
            <a:xfrm rot="21417784">
              <a:off x="5097020" y="5029200"/>
              <a:ext cx="6994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dirty="0" smtClean="0"/>
                <a:t>adres</a:t>
              </a:r>
              <a:endParaRPr lang="nl-NL" dirty="0"/>
            </a:p>
          </p:txBody>
        </p:sp>
        <p:sp>
          <p:nvSpPr>
            <p:cNvPr id="6" name="Bijschrift met afgeronde rechthoek 5"/>
            <p:cNvSpPr/>
            <p:nvPr/>
          </p:nvSpPr>
          <p:spPr>
            <a:xfrm>
              <a:off x="6659175" y="444137"/>
              <a:ext cx="1841863" cy="770708"/>
            </a:xfrm>
            <a:prstGeom prst="wedgeRoundRectCallou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nl-NL" dirty="0" smtClean="0"/>
                <a:t>Ik woon in ….</a:t>
              </a:r>
              <a:endParaRPr lang="nl-NL" dirty="0"/>
            </a:p>
          </p:txBody>
        </p:sp>
        <p:pic>
          <p:nvPicPr>
            <p:cNvPr id="7" name="Opgenomen geluid">
              <a:hlinkClick r:id="" action="ppaction://media"/>
            </p:cNvPr>
            <p:cNvPicPr>
              <a:picLocks noChangeAspect="1"/>
            </p:cNvPicPr>
            <p:nvPr>
              <a:audioFile r:link="rId4"/>
              <p:extLst>
                <p:ext uri="{DAA4B4D4-6D71-4841-9C94-3DE7FCFB9230}">
                  <p14:media xmlns:p14="http://schemas.microsoft.com/office/powerpoint/2010/main" r:embed="rId3"/>
                </p:ext>
              </p:extLst>
            </p:nvPr>
          </p:nvPicPr>
          <p:blipFill>
            <a:blip r:embed="rId9"/>
            <a:stretch>
              <a:fillRect/>
            </a:stretch>
          </p:blipFill>
          <p:spPr>
            <a:xfrm>
              <a:off x="8103326" y="2238103"/>
              <a:ext cx="609600" cy="609600"/>
            </a:xfrm>
            <a:prstGeom prst="rect">
              <a:avLst/>
            </a:prstGeom>
          </p:spPr>
        </p:pic>
        <p:pic>
          <p:nvPicPr>
            <p:cNvPr id="8" name="Opgenomen geluid">
              <a:hlinkClick r:id="" action="ppaction://media"/>
            </p:cNvPr>
            <p:cNvPicPr>
              <a:picLocks noChangeAspect="1"/>
            </p:cNvPicPr>
            <p:nvPr>
              <a:audioFile r:link="rId6"/>
              <p:extLst>
                <p:ext uri="{DAA4B4D4-6D71-4841-9C94-3DE7FCFB9230}">
                  <p14:media xmlns:p14="http://schemas.microsoft.com/office/powerpoint/2010/main" r:embed="rId5"/>
                </p:ext>
              </p:extLst>
            </p:nvPr>
          </p:nvPicPr>
          <p:blipFill>
            <a:blip r:embed="rId9"/>
            <a:stretch>
              <a:fillRect/>
            </a:stretch>
          </p:blipFill>
          <p:spPr>
            <a:xfrm>
              <a:off x="7891438" y="1421674"/>
              <a:ext cx="609600" cy="609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30536912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ep 7"/>
          <p:cNvGrpSpPr/>
          <p:nvPr/>
        </p:nvGrpSpPr>
        <p:grpSpPr>
          <a:xfrm>
            <a:off x="2194558" y="326904"/>
            <a:ext cx="7566864" cy="6531096"/>
            <a:chOff x="2194558" y="326904"/>
            <a:chExt cx="7566864" cy="6531096"/>
          </a:xfrm>
        </p:grpSpPr>
        <p:pic>
          <p:nvPicPr>
            <p:cNvPr id="2" name="Tijdelijke aanduiding voor inhoud 3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674" r="52073" b="23632"/>
            <a:stretch/>
          </p:blipFill>
          <p:spPr>
            <a:xfrm>
              <a:off x="2354780" y="326904"/>
              <a:ext cx="7063540" cy="6531096"/>
            </a:xfrm>
            <a:prstGeom prst="rect">
              <a:avLst/>
            </a:prstGeom>
          </p:spPr>
        </p:pic>
        <p:sp>
          <p:nvSpPr>
            <p:cNvPr id="3" name="Bijschrift met afgeronde rechthoek 2"/>
            <p:cNvSpPr/>
            <p:nvPr/>
          </p:nvSpPr>
          <p:spPr>
            <a:xfrm>
              <a:off x="2194558" y="431407"/>
              <a:ext cx="3004458" cy="940526"/>
            </a:xfrm>
            <a:prstGeom prst="wedgeRoundRectCallout">
              <a:avLst>
                <a:gd name="adj1" fmla="val -8876"/>
                <a:gd name="adj2" fmla="val 74166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nl-NL" dirty="0" smtClean="0"/>
                <a:t>Wat is je telefoonnummer?</a:t>
              </a:r>
              <a:endParaRPr lang="nl-NL" dirty="0"/>
            </a:p>
          </p:txBody>
        </p:sp>
        <p:sp>
          <p:nvSpPr>
            <p:cNvPr id="4" name="Bijschrift met afgeronde rechthoek 3"/>
            <p:cNvSpPr/>
            <p:nvPr/>
          </p:nvSpPr>
          <p:spPr>
            <a:xfrm>
              <a:off x="7119258" y="594526"/>
              <a:ext cx="2642164" cy="744917"/>
            </a:xfrm>
            <a:prstGeom prst="wedgeRoundRectCallout">
              <a:avLst/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nl-NL" dirty="0" smtClean="0"/>
                <a:t>Mijn nummer is: 06…..</a:t>
              </a:r>
              <a:endParaRPr lang="nl-NL" dirty="0"/>
            </a:p>
          </p:txBody>
        </p:sp>
        <p:pic>
          <p:nvPicPr>
            <p:cNvPr id="5" name="Opgenomen geluid">
              <a:hlinkClick r:id="" action="ppaction://media"/>
            </p:cNvPr>
            <p:cNvPicPr>
              <a:picLocks noChangeAspect="1"/>
            </p:cNvPicPr>
            <p:nvPr>
              <a:audi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7"/>
            <a:stretch>
              <a:fillRect/>
            </a:stretch>
          </p:blipFill>
          <p:spPr>
            <a:xfrm>
              <a:off x="2627365" y="1541751"/>
              <a:ext cx="609600" cy="609600"/>
            </a:xfrm>
            <a:prstGeom prst="rect">
              <a:avLst/>
            </a:prstGeom>
          </p:spPr>
        </p:pic>
        <p:sp>
          <p:nvSpPr>
            <p:cNvPr id="6" name="Tekstvak 5"/>
            <p:cNvSpPr txBox="1"/>
            <p:nvPr/>
          </p:nvSpPr>
          <p:spPr>
            <a:xfrm rot="21341951">
              <a:off x="5043051" y="4963974"/>
              <a:ext cx="128124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dirty="0" smtClean="0"/>
                <a:t>06 12312312</a:t>
              </a:r>
              <a:endParaRPr lang="nl-NL" dirty="0"/>
            </a:p>
          </p:txBody>
        </p:sp>
        <p:pic>
          <p:nvPicPr>
            <p:cNvPr id="7" name="Opgenomen geluid">
              <a:hlinkClick r:id="" action="ppaction://media"/>
            </p:cNvPr>
            <p:cNvPicPr>
              <a:picLocks noChangeAspect="1"/>
            </p:cNvPicPr>
            <p:nvPr>
              <a:audioFile r:link="rId4"/>
              <p:extLst>
                <p:ext uri="{DAA4B4D4-6D71-4841-9C94-3DE7FCFB9230}">
                  <p14:media xmlns:p14="http://schemas.microsoft.com/office/powerpoint/2010/main" r:embed="rId3"/>
                </p:ext>
              </p:extLst>
            </p:nvPr>
          </p:nvPicPr>
          <p:blipFill>
            <a:blip r:embed="rId7"/>
            <a:stretch>
              <a:fillRect/>
            </a:stretch>
          </p:blipFill>
          <p:spPr>
            <a:xfrm>
              <a:off x="7830740" y="1700348"/>
              <a:ext cx="609600" cy="609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82003556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ep 7"/>
          <p:cNvGrpSpPr/>
          <p:nvPr/>
        </p:nvGrpSpPr>
        <p:grpSpPr>
          <a:xfrm>
            <a:off x="2276779" y="765237"/>
            <a:ext cx="7532822" cy="5434149"/>
            <a:chOff x="2276779" y="765237"/>
            <a:chExt cx="7532822" cy="5434149"/>
          </a:xfrm>
        </p:grpSpPr>
        <p:grpSp>
          <p:nvGrpSpPr>
            <p:cNvPr id="7" name="Groep 6"/>
            <p:cNvGrpSpPr/>
            <p:nvPr/>
          </p:nvGrpSpPr>
          <p:grpSpPr>
            <a:xfrm>
              <a:off x="2276779" y="765237"/>
              <a:ext cx="7532822" cy="5434149"/>
              <a:chOff x="2250653" y="483326"/>
              <a:chExt cx="7532822" cy="5434149"/>
            </a:xfrm>
          </p:grpSpPr>
          <p:pic>
            <p:nvPicPr>
              <p:cNvPr id="2" name="Afbeelding 1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6785" b="65143"/>
              <a:stretch/>
            </p:blipFill>
            <p:spPr>
              <a:xfrm>
                <a:off x="2292251" y="640081"/>
                <a:ext cx="7114554" cy="5277394"/>
              </a:xfrm>
              <a:prstGeom prst="rect">
                <a:avLst/>
              </a:prstGeom>
            </p:spPr>
          </p:pic>
          <p:sp>
            <p:nvSpPr>
              <p:cNvPr id="3" name="Ovaal bijschrift 2"/>
              <p:cNvSpPr/>
              <p:nvPr/>
            </p:nvSpPr>
            <p:spPr>
              <a:xfrm>
                <a:off x="2250653" y="483326"/>
                <a:ext cx="1446135" cy="1214846"/>
              </a:xfrm>
              <a:prstGeom prst="wedgeEllipseCallout">
                <a:avLst>
                  <a:gd name="adj1" fmla="val 23721"/>
                  <a:gd name="adj2" fmla="val 65726"/>
                </a:avLst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nl-NL" dirty="0" smtClean="0"/>
                  <a:t>Tot ziens</a:t>
                </a:r>
                <a:endParaRPr lang="nl-NL" dirty="0"/>
              </a:p>
            </p:txBody>
          </p:sp>
          <p:pic>
            <p:nvPicPr>
              <p:cNvPr id="4" name="Opgenomen geluid">
                <a:hlinkClick r:id="" action="ppaction://media"/>
              </p:cNvPr>
              <p:cNvPicPr>
                <a:picLocks noChangeAspect="1"/>
              </p:cNvPicPr>
              <p:nvPr>
                <a:audioFile r:link="rId4"/>
                <p:extLst>
                  <p:ext uri="{DAA4B4D4-6D71-4841-9C94-3DE7FCFB9230}">
                    <p14:media xmlns:p14="http://schemas.microsoft.com/office/powerpoint/2010/main" r:embed="rId3"/>
                  </p:ext>
                </p:extLst>
              </p:nvPr>
            </p:nvPicPr>
            <p:blipFill>
              <a:blip r:embed="rId7"/>
              <a:stretch>
                <a:fillRect/>
              </a:stretch>
            </p:blipFill>
            <p:spPr>
              <a:xfrm>
                <a:off x="2250653" y="1698172"/>
                <a:ext cx="609600" cy="609600"/>
              </a:xfrm>
              <a:prstGeom prst="rect">
                <a:avLst/>
              </a:prstGeom>
            </p:spPr>
          </p:pic>
          <p:sp>
            <p:nvSpPr>
              <p:cNvPr id="5" name="Ovaal bijschrift 4"/>
              <p:cNvSpPr/>
              <p:nvPr/>
            </p:nvSpPr>
            <p:spPr>
              <a:xfrm>
                <a:off x="8411875" y="640081"/>
                <a:ext cx="1371600" cy="1430382"/>
              </a:xfrm>
              <a:prstGeom prst="wedgeEllipseCallout">
                <a:avLst>
                  <a:gd name="adj1" fmla="val -44643"/>
                  <a:gd name="adj2" fmla="val 42409"/>
                </a:avLst>
              </a:prstGeom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</p:grpSp>
        <p:pic>
          <p:nvPicPr>
            <p:cNvPr id="6" name="Opgenomen geluid">
              <a:hlinkClick r:id="" action="ppaction://media"/>
            </p:cNvPr>
            <p:cNvPicPr>
              <a:picLocks noChangeAspect="1"/>
            </p:cNvPicPr>
            <p:nvPr>
              <a:audi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7"/>
            <a:stretch>
              <a:fillRect/>
            </a:stretch>
          </p:blipFill>
          <p:spPr>
            <a:xfrm flipH="1" flipV="1">
              <a:off x="8420600" y="2307772"/>
              <a:ext cx="1174540" cy="11745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0517815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1613</TotalTime>
  <Words>59</Words>
  <Application>Microsoft Office PowerPoint</Application>
  <PresentationFormat>Breedbeeld</PresentationFormat>
  <Paragraphs>18</Paragraphs>
  <Slides>6</Slides>
  <Notes>0</Notes>
  <HiddenSlides>0</HiddenSlides>
  <MMClips>14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Ubuntu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Summa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Wijdeven, Suzanne</dc:creator>
  <cp:lastModifiedBy>Wijdeven, Suzanne</cp:lastModifiedBy>
  <cp:revision>17</cp:revision>
  <dcterms:created xsi:type="dcterms:W3CDTF">2019-05-28T12:02:17Z</dcterms:created>
  <dcterms:modified xsi:type="dcterms:W3CDTF">2019-06-04T12:46:37Z</dcterms:modified>
</cp:coreProperties>
</file>