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sldIdLst>
    <p:sldId id="524" r:id="rId5"/>
    <p:sldId id="518" r:id="rId6"/>
    <p:sldId id="587" r:id="rId7"/>
    <p:sldId id="579" r:id="rId8"/>
    <p:sldId id="583" r:id="rId9"/>
    <p:sldId id="602" r:id="rId10"/>
    <p:sldId id="591" r:id="rId11"/>
    <p:sldId id="593" r:id="rId12"/>
    <p:sldId id="594" r:id="rId13"/>
    <p:sldId id="595" r:id="rId14"/>
    <p:sldId id="596" r:id="rId15"/>
    <p:sldId id="590" r:id="rId16"/>
    <p:sldId id="599" r:id="rId17"/>
    <p:sldId id="601" r:id="rId18"/>
    <p:sldId id="598" r:id="rId19"/>
    <p:sldId id="592" r:id="rId20"/>
    <p:sldId id="580" r:id="rId21"/>
  </p:sldIdLst>
  <p:sldSz cx="9144000" cy="6858000" type="screen4x3"/>
  <p:notesSz cx="6794500" cy="9931400"/>
  <p:defaultTextStyle>
    <a:defPPr>
      <a:defRPr lang="nl-NL"/>
    </a:defPPr>
    <a:lvl1pPr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1pPr>
    <a:lvl2pPr marL="452438" indent="1588"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2pPr>
    <a:lvl3pPr marL="909638" indent="1588"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3pPr>
    <a:lvl4pPr marL="1366838" indent="1588"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4pPr>
    <a:lvl5pPr marL="1824038" indent="1588" algn="l" rtl="0" fontAlgn="base">
      <a:spcBef>
        <a:spcPct val="0"/>
      </a:spcBef>
      <a:spcAft>
        <a:spcPct val="0"/>
      </a:spcAft>
      <a:defRPr sz="2400"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2"/>
    <p:restoredTop sz="94643"/>
  </p:normalViewPr>
  <p:slideViewPr>
    <p:cSldViewPr snapToGrid="0">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cs typeface="+mn-cs"/>
              </a:defRPr>
            </a:lvl1pPr>
          </a:lstStyle>
          <a:p>
            <a:pPr>
              <a:defRPr/>
            </a:pPr>
            <a:endParaRPr lang="nl-NL"/>
          </a:p>
        </p:txBody>
      </p:sp>
      <p:sp>
        <p:nvSpPr>
          <p:cNvPr id="3" name="Tijdelijke aanduiding voor datum 2"/>
          <p:cNvSpPr>
            <a:spLocks noGrp="1"/>
          </p:cNvSpPr>
          <p:nvPr>
            <p:ph type="dt" idx="1"/>
          </p:nvPr>
        </p:nvSpPr>
        <p:spPr>
          <a:xfrm>
            <a:off x="3848100" y="0"/>
            <a:ext cx="2944813" cy="496888"/>
          </a:xfrm>
          <a:prstGeom prst="rect">
            <a:avLst/>
          </a:prstGeom>
        </p:spPr>
        <p:txBody>
          <a:bodyPr vert="horz" lIns="91440" tIns="45720" rIns="91440" bIns="45720" rtlCol="0"/>
          <a:lstStyle>
            <a:lvl1pPr algn="r">
              <a:defRPr sz="1200">
                <a:cs typeface="+mn-cs"/>
              </a:defRPr>
            </a:lvl1pPr>
          </a:lstStyle>
          <a:p>
            <a:pPr>
              <a:defRPr/>
            </a:pPr>
            <a:fld id="{CD630933-C3CB-4C95-9914-5A30D8F879D3}" type="datetimeFigureOut">
              <a:rPr lang="nl-NL"/>
              <a:pPr>
                <a:defRPr/>
              </a:pPr>
              <a:t>11-9-2019</a:t>
            </a:fld>
            <a:endParaRPr lang="nl-NL"/>
          </a:p>
        </p:txBody>
      </p:sp>
      <p:sp>
        <p:nvSpPr>
          <p:cNvPr id="4" name="Tijdelijke aanduiding voor dia-afbeelding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p:cNvSpPr>
            <a:spLocks noGrp="1"/>
          </p:cNvSpPr>
          <p:nvPr>
            <p:ph type="body" sz="quarter" idx="3"/>
          </p:nvPr>
        </p:nvSpPr>
        <p:spPr>
          <a:xfrm>
            <a:off x="679450" y="4718050"/>
            <a:ext cx="5435600" cy="4468813"/>
          </a:xfrm>
          <a:prstGeom prst="rect">
            <a:avLst/>
          </a:prstGeom>
        </p:spPr>
        <p:txBody>
          <a:bodyPr vert="horz" lIns="91440" tIns="45720" rIns="91440" bIns="45720" rtlCol="0"/>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p:cNvSpPr>
            <a:spLocks noGrp="1"/>
          </p:cNvSpPr>
          <p:nvPr>
            <p:ph type="ftr" sz="quarter" idx="4"/>
          </p:nvPr>
        </p:nvSpPr>
        <p:spPr>
          <a:xfrm>
            <a:off x="0" y="9432925"/>
            <a:ext cx="2944813" cy="496888"/>
          </a:xfrm>
          <a:prstGeom prst="rect">
            <a:avLst/>
          </a:prstGeom>
        </p:spPr>
        <p:txBody>
          <a:bodyPr vert="horz" lIns="91440" tIns="45720" rIns="91440" bIns="45720" rtlCol="0" anchor="b"/>
          <a:lstStyle>
            <a:lvl1pPr algn="l">
              <a:defRPr sz="1200">
                <a:cs typeface="+mn-cs"/>
              </a:defRPr>
            </a:lvl1pPr>
          </a:lstStyle>
          <a:p>
            <a:pPr>
              <a:defRPr/>
            </a:pPr>
            <a:endParaRPr lang="nl-NL"/>
          </a:p>
        </p:txBody>
      </p:sp>
      <p:sp>
        <p:nvSpPr>
          <p:cNvPr id="7" name="Tijdelijke aanduiding voor dianummer 6"/>
          <p:cNvSpPr>
            <a:spLocks noGrp="1"/>
          </p:cNvSpPr>
          <p:nvPr>
            <p:ph type="sldNum" sz="quarter" idx="5"/>
          </p:nvPr>
        </p:nvSpPr>
        <p:spPr>
          <a:xfrm>
            <a:off x="3848100" y="9432925"/>
            <a:ext cx="2944813"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33ED6211-D4FF-4D62-A912-E30B34F79AAE}" type="slidenum">
              <a:rPr lang="nl-NL" altLang="fi-FI"/>
              <a:pPr/>
              <a:t>‹nr.›</a:t>
            </a:fld>
            <a:endParaRPr lang="nl-NL" altLang="fi-FI"/>
          </a:p>
        </p:txBody>
      </p:sp>
    </p:spTree>
    <p:extLst>
      <p:ext uri="{BB962C8B-B14F-4D97-AF65-F5344CB8AC3E}">
        <p14:creationId xmlns:p14="http://schemas.microsoft.com/office/powerpoint/2010/main" val="11884761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2438" algn="l" rtl="0" eaLnBrk="0" fontAlgn="base" hangingPunct="0">
      <a:spcBef>
        <a:spcPct val="30000"/>
      </a:spcBef>
      <a:spcAft>
        <a:spcPct val="0"/>
      </a:spcAft>
      <a:defRPr sz="1200" kern="1200">
        <a:solidFill>
          <a:schemeClr val="tx1"/>
        </a:solidFill>
        <a:latin typeface="+mn-lt"/>
        <a:ea typeface="+mn-ea"/>
        <a:cs typeface="+mn-cs"/>
      </a:defRPr>
    </a:lvl2pPr>
    <a:lvl3pPr marL="909638" algn="l" rtl="0" eaLnBrk="0" fontAlgn="base" hangingPunct="0">
      <a:spcBef>
        <a:spcPct val="30000"/>
      </a:spcBef>
      <a:spcAft>
        <a:spcPct val="0"/>
      </a:spcAft>
      <a:defRPr sz="1200" kern="1200">
        <a:solidFill>
          <a:schemeClr val="tx1"/>
        </a:solidFill>
        <a:latin typeface="+mn-lt"/>
        <a:ea typeface="+mn-ea"/>
        <a:cs typeface="+mn-cs"/>
      </a:defRPr>
    </a:lvl3pPr>
    <a:lvl4pPr marL="1366838" algn="l" rtl="0" eaLnBrk="0" fontAlgn="base" hangingPunct="0">
      <a:spcBef>
        <a:spcPct val="30000"/>
      </a:spcBef>
      <a:spcAft>
        <a:spcPct val="0"/>
      </a:spcAft>
      <a:defRPr sz="1200" kern="1200">
        <a:solidFill>
          <a:schemeClr val="tx1"/>
        </a:solidFill>
        <a:latin typeface="+mn-lt"/>
        <a:ea typeface="+mn-ea"/>
        <a:cs typeface="+mn-cs"/>
      </a:defRPr>
    </a:lvl4pPr>
    <a:lvl5pPr marL="1824038" algn="l" rtl="0" eaLnBrk="0" fontAlgn="base" hangingPunct="0">
      <a:spcBef>
        <a:spcPct val="30000"/>
      </a:spcBef>
      <a:spcAft>
        <a:spcPct val="0"/>
      </a:spcAft>
      <a:defRPr sz="1200" kern="1200">
        <a:solidFill>
          <a:schemeClr val="tx1"/>
        </a:solidFill>
        <a:latin typeface="+mn-lt"/>
        <a:ea typeface="+mn-ea"/>
        <a:cs typeface="+mn-cs"/>
      </a:defRPr>
    </a:lvl5pPr>
    <a:lvl6pPr marL="2285550" algn="l" defTabSz="914220" rtl="0" eaLnBrk="1" latinLnBrk="0" hangingPunct="1">
      <a:defRPr sz="1200" kern="1200">
        <a:solidFill>
          <a:schemeClr val="tx1"/>
        </a:solidFill>
        <a:latin typeface="+mn-lt"/>
        <a:ea typeface="+mn-ea"/>
        <a:cs typeface="+mn-cs"/>
      </a:defRPr>
    </a:lvl6pPr>
    <a:lvl7pPr marL="2742660" algn="l" defTabSz="914220" rtl="0" eaLnBrk="1" latinLnBrk="0" hangingPunct="1">
      <a:defRPr sz="1200" kern="1200">
        <a:solidFill>
          <a:schemeClr val="tx1"/>
        </a:solidFill>
        <a:latin typeface="+mn-lt"/>
        <a:ea typeface="+mn-ea"/>
        <a:cs typeface="+mn-cs"/>
      </a:defRPr>
    </a:lvl7pPr>
    <a:lvl8pPr marL="3199760" algn="l" defTabSz="914220" rtl="0" eaLnBrk="1" latinLnBrk="0" hangingPunct="1">
      <a:defRPr sz="1200" kern="1200">
        <a:solidFill>
          <a:schemeClr val="tx1"/>
        </a:solidFill>
        <a:latin typeface="+mn-lt"/>
        <a:ea typeface="+mn-ea"/>
        <a:cs typeface="+mn-cs"/>
      </a:defRPr>
    </a:lvl8pPr>
    <a:lvl9pPr marL="3656876" algn="l" defTabSz="91422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4" name="Tijdelijke aanduiding voor dianummer 3"/>
          <p:cNvSpPr>
            <a:spLocks noGrp="1"/>
          </p:cNvSpPr>
          <p:nvPr>
            <p:ph type="sldNum" sz="quarter" idx="5"/>
          </p:nvPr>
        </p:nvSpPr>
        <p:spPr/>
        <p:txBody>
          <a:bodyPr/>
          <a:lstStyle/>
          <a:p>
            <a:fld id="{8AEDF1CB-B658-4889-A886-76AC453158AC}" type="slidenum">
              <a:rPr lang="nl-NL" altLang="fi-FI"/>
              <a:pPr/>
              <a:t>1</a:t>
            </a:fld>
            <a:endParaRPr lang="nl-NL" altLang="fi-FI"/>
          </a:p>
        </p:txBody>
      </p:sp>
    </p:spTree>
    <p:extLst>
      <p:ext uri="{BB962C8B-B14F-4D97-AF65-F5344CB8AC3E}">
        <p14:creationId xmlns:p14="http://schemas.microsoft.com/office/powerpoint/2010/main" val="973319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4" name="Tijdelijke aanduiding voor dianummer 3"/>
          <p:cNvSpPr>
            <a:spLocks noGrp="1"/>
          </p:cNvSpPr>
          <p:nvPr>
            <p:ph type="sldNum" sz="quarter" idx="5"/>
          </p:nvPr>
        </p:nvSpPr>
        <p:spPr/>
        <p:txBody>
          <a:bodyPr/>
          <a:lstStyle/>
          <a:p>
            <a:fld id="{61B191A6-897A-4B4C-8BE9-96794AB2B7A6}" type="slidenum">
              <a:rPr lang="nl-NL" altLang="fi-FI"/>
              <a:pPr/>
              <a:t>2</a:t>
            </a:fld>
            <a:endParaRPr lang="nl-NL" altLang="fi-FI"/>
          </a:p>
        </p:txBody>
      </p:sp>
    </p:spTree>
    <p:extLst>
      <p:ext uri="{BB962C8B-B14F-4D97-AF65-F5344CB8AC3E}">
        <p14:creationId xmlns:p14="http://schemas.microsoft.com/office/powerpoint/2010/main" val="1198418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nl-NL" altLang="fi-FI" sz="1200" dirty="0" smtClean="0"/>
              <a:t>Veel beroepen in het mbo kennen een behoorlijk fysieke belasting. Dit in relatie tot het feit dat je tegenwoordig tot je 67</a:t>
            </a:r>
            <a:r>
              <a:rPr lang="nl-NL" altLang="fi-FI" sz="1200" baseline="30000" dirty="0" smtClean="0"/>
              <a:t>e</a:t>
            </a:r>
            <a:r>
              <a:rPr lang="nl-NL" altLang="fi-FI" sz="1200" dirty="0" smtClean="0"/>
              <a:t> door moet werken (pensioen), maakt dat je straks tussen de 45 en 50 jaar moet werken. Uiteraard is het daarbij voor jezelf van belang dat je dat goed aankunt en goed kunt volhouden, maar ook voor je werkgever. Die heeft ook het liefst werknemers die niet of nauwelijks ziek zijn en een hoge arbeidsproductiviteit (veel werk kunnen verzetten) halen. Bovendien blijkt dat werknemers die fit en gezond zijn; </a:t>
            </a:r>
          </a:p>
          <a:p>
            <a:endParaRPr lang="nl-NL" dirty="0"/>
          </a:p>
        </p:txBody>
      </p:sp>
      <p:sp>
        <p:nvSpPr>
          <p:cNvPr id="4" name="Tijdelijke aanduiding voor dianummer 3"/>
          <p:cNvSpPr>
            <a:spLocks noGrp="1"/>
          </p:cNvSpPr>
          <p:nvPr>
            <p:ph type="sldNum" sz="quarter" idx="10"/>
          </p:nvPr>
        </p:nvSpPr>
        <p:spPr/>
        <p:txBody>
          <a:bodyPr/>
          <a:lstStyle/>
          <a:p>
            <a:fld id="{33ED6211-D4FF-4D62-A912-E30B34F79AAE}" type="slidenum">
              <a:rPr lang="nl-NL" altLang="fi-FI" smtClean="0"/>
              <a:pPr/>
              <a:t>4</a:t>
            </a:fld>
            <a:endParaRPr lang="nl-NL" altLang="fi-FI"/>
          </a:p>
        </p:txBody>
      </p:sp>
    </p:spTree>
    <p:extLst>
      <p:ext uri="{BB962C8B-B14F-4D97-AF65-F5344CB8AC3E}">
        <p14:creationId xmlns:p14="http://schemas.microsoft.com/office/powerpoint/2010/main" val="35047860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7"/>
          <p:cNvSpPr>
            <a:spLocks noChangeArrowheads="1"/>
          </p:cNvSpPr>
          <p:nvPr/>
        </p:nvSpPr>
        <p:spPr bwMode="auto">
          <a:xfrm>
            <a:off x="2133600" y="5410200"/>
            <a:ext cx="5938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lnSpc>
                <a:spcPts val="1800"/>
              </a:lnSpc>
              <a:defRPr/>
            </a:pPr>
            <a:endParaRPr lang="nl-NL" altLang="nl-NL" sz="1800">
              <a:latin typeface="Arial" charset="0"/>
            </a:endParaRPr>
          </a:p>
          <a:p>
            <a:pPr eaLnBrk="1" hangingPunct="1">
              <a:lnSpc>
                <a:spcPts val="1800"/>
              </a:lnSpc>
              <a:defRPr/>
            </a:pPr>
            <a:endParaRPr lang="nl-NL" altLang="nl-NL" sz="1800">
              <a:latin typeface="Arial" charset="0"/>
            </a:endParaRPr>
          </a:p>
        </p:txBody>
      </p:sp>
      <p:sp>
        <p:nvSpPr>
          <p:cNvPr id="5" name="Rectangle 8"/>
          <p:cNvSpPr>
            <a:spLocks noChangeArrowheads="1"/>
          </p:cNvSpPr>
          <p:nvPr/>
        </p:nvSpPr>
        <p:spPr bwMode="auto">
          <a:xfrm>
            <a:off x="2159000" y="5227638"/>
            <a:ext cx="5938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lnSpc>
                <a:spcPts val="1800"/>
              </a:lnSpc>
              <a:defRPr/>
            </a:pPr>
            <a:endParaRPr lang="nl-NL" altLang="nl-NL" sz="1800">
              <a:latin typeface="Arial" charset="0"/>
            </a:endParaRPr>
          </a:p>
          <a:p>
            <a:pPr eaLnBrk="1" hangingPunct="1">
              <a:lnSpc>
                <a:spcPts val="1800"/>
              </a:lnSpc>
              <a:defRPr/>
            </a:pPr>
            <a:endParaRPr lang="nl-NL" altLang="nl-NL" sz="1800">
              <a:latin typeface="Arial" charset="0"/>
            </a:endParaRPr>
          </a:p>
        </p:txBody>
      </p:sp>
      <p:sp>
        <p:nvSpPr>
          <p:cNvPr id="6" name="Rectangle 9"/>
          <p:cNvSpPr>
            <a:spLocks noChangeArrowheads="1"/>
          </p:cNvSpPr>
          <p:nvPr/>
        </p:nvSpPr>
        <p:spPr bwMode="auto">
          <a:xfrm>
            <a:off x="2159000" y="5227638"/>
            <a:ext cx="5938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lnSpc>
                <a:spcPts val="1800"/>
              </a:lnSpc>
              <a:defRPr/>
            </a:pPr>
            <a:endParaRPr lang="nl-NL" altLang="nl-NL" sz="1800">
              <a:latin typeface="Arial" charset="0"/>
            </a:endParaRPr>
          </a:p>
          <a:p>
            <a:pPr eaLnBrk="1" hangingPunct="1">
              <a:lnSpc>
                <a:spcPts val="1800"/>
              </a:lnSpc>
              <a:defRPr/>
            </a:pPr>
            <a:endParaRPr lang="nl-NL" altLang="nl-NL" sz="1800">
              <a:latin typeface="Arial" charset="0"/>
            </a:endParaRPr>
          </a:p>
        </p:txBody>
      </p:sp>
      <p:sp>
        <p:nvSpPr>
          <p:cNvPr id="3074" name="Rectangle 2"/>
          <p:cNvSpPr>
            <a:spLocks noGrp="1" noChangeArrowheads="1"/>
          </p:cNvSpPr>
          <p:nvPr>
            <p:ph type="ctrTitle"/>
          </p:nvPr>
        </p:nvSpPr>
        <p:spPr>
          <a:xfrm>
            <a:off x="2159002" y="3670320"/>
            <a:ext cx="5938838" cy="709613"/>
          </a:xfrm>
        </p:spPr>
        <p:txBody>
          <a:bodyPr lIns="0" tIns="0" rIns="0" bIns="0"/>
          <a:lstStyle>
            <a:lvl1pPr>
              <a:defRPr sz="3600"/>
            </a:lvl1pPr>
          </a:lstStyle>
          <a:p>
            <a:pPr lvl="0"/>
            <a:endParaRPr lang="nl-NL" noProof="0"/>
          </a:p>
        </p:txBody>
      </p:sp>
      <p:sp>
        <p:nvSpPr>
          <p:cNvPr id="3075" name="Rectangle 3"/>
          <p:cNvSpPr>
            <a:spLocks noGrp="1" noChangeArrowheads="1"/>
          </p:cNvSpPr>
          <p:nvPr>
            <p:ph type="subTitle" idx="1"/>
          </p:nvPr>
        </p:nvSpPr>
        <p:spPr>
          <a:xfrm>
            <a:off x="2159002" y="4724400"/>
            <a:ext cx="5938838" cy="457200"/>
          </a:xfrm>
        </p:spPr>
        <p:txBody>
          <a:bodyPr lIns="0" tIns="0" rIns="0" bIns="0" anchor="ctr"/>
          <a:lstStyle>
            <a:lvl1pPr>
              <a:lnSpc>
                <a:spcPts val="1800"/>
              </a:lnSpc>
              <a:defRPr sz="1800"/>
            </a:lvl1pPr>
          </a:lstStyle>
          <a:p>
            <a:pPr lvl="0"/>
            <a:endParaRPr lang="nl-NL" noProof="0"/>
          </a:p>
          <a:p>
            <a:pPr lvl="0"/>
            <a:endParaRPr lang="nl-NL" noProof="0"/>
          </a:p>
        </p:txBody>
      </p:sp>
      <p:sp>
        <p:nvSpPr>
          <p:cNvPr id="7" name="Rectangle 4"/>
          <p:cNvSpPr>
            <a:spLocks noGrp="1" noChangeArrowheads="1"/>
          </p:cNvSpPr>
          <p:nvPr>
            <p:ph type="dt" sz="half" idx="10"/>
          </p:nvPr>
        </p:nvSpPr>
        <p:spPr/>
        <p:txBody>
          <a:bodyPr/>
          <a:lstStyle>
            <a:lvl1pPr>
              <a:defRPr/>
            </a:lvl1pPr>
          </a:lstStyle>
          <a:p>
            <a:pPr>
              <a:defRPr/>
            </a:pPr>
            <a:endParaRPr lang="nl-NL"/>
          </a:p>
        </p:txBody>
      </p:sp>
      <p:sp>
        <p:nvSpPr>
          <p:cNvPr id="8" name="Rectangle 5"/>
          <p:cNvSpPr>
            <a:spLocks noGrp="1" noChangeArrowheads="1"/>
          </p:cNvSpPr>
          <p:nvPr>
            <p:ph type="ftr" sz="quarter" idx="11"/>
          </p:nvPr>
        </p:nvSpPr>
        <p:spPr/>
        <p:txBody>
          <a:bodyPr/>
          <a:lstStyle>
            <a:lvl1pPr>
              <a:defRPr/>
            </a:lvl1pPr>
          </a:lstStyle>
          <a:p>
            <a:pPr>
              <a:defRPr/>
            </a:pPr>
            <a:endParaRPr lang="nl-NL"/>
          </a:p>
        </p:txBody>
      </p:sp>
      <p:sp>
        <p:nvSpPr>
          <p:cNvPr id="9" name="Rectangle 6"/>
          <p:cNvSpPr>
            <a:spLocks noGrp="1" noChangeArrowheads="1"/>
          </p:cNvSpPr>
          <p:nvPr>
            <p:ph type="sldNum" sz="quarter" idx="12"/>
          </p:nvPr>
        </p:nvSpPr>
        <p:spPr/>
        <p:txBody>
          <a:bodyPr/>
          <a:lstStyle>
            <a:lvl1pPr>
              <a:defRPr/>
            </a:lvl1pPr>
          </a:lstStyle>
          <a:p>
            <a:fld id="{8704B33C-DF45-40E0-AA5E-0C9FC6EE2AEC}" type="slidenum">
              <a:rPr lang="nl-NL" altLang="fi-FI"/>
              <a:pPr/>
              <a:t>‹nr.›</a:t>
            </a:fld>
            <a:endParaRPr lang="nl-NL" altLang="fi-FI"/>
          </a:p>
        </p:txBody>
      </p:sp>
    </p:spTree>
    <p:extLst>
      <p:ext uri="{BB962C8B-B14F-4D97-AF65-F5344CB8AC3E}">
        <p14:creationId xmlns:p14="http://schemas.microsoft.com/office/powerpoint/2010/main" val="355014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fld id="{F298BCDE-67D6-4A54-8A97-963CA773CD1F}" type="slidenum">
              <a:rPr lang="nl-NL" altLang="fi-FI"/>
              <a:pPr/>
              <a:t>‹nr.›</a:t>
            </a:fld>
            <a:endParaRPr lang="nl-NL" altLang="fi-FI"/>
          </a:p>
        </p:txBody>
      </p:sp>
    </p:spTree>
    <p:extLst>
      <p:ext uri="{BB962C8B-B14F-4D97-AF65-F5344CB8AC3E}">
        <p14:creationId xmlns:p14="http://schemas.microsoft.com/office/powerpoint/2010/main" val="2667129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067429" y="1143020"/>
            <a:ext cx="1806575" cy="4506913"/>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47720" y="1143020"/>
            <a:ext cx="5267325" cy="4506913"/>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fld id="{3E09F403-2019-48E1-9111-C984DF12634D}" type="slidenum">
              <a:rPr lang="nl-NL" altLang="fi-FI"/>
              <a:pPr/>
              <a:t>‹nr.›</a:t>
            </a:fld>
            <a:endParaRPr lang="nl-NL" altLang="fi-FI"/>
          </a:p>
        </p:txBody>
      </p:sp>
    </p:spTree>
    <p:extLst>
      <p:ext uri="{BB962C8B-B14F-4D97-AF65-F5344CB8AC3E}">
        <p14:creationId xmlns:p14="http://schemas.microsoft.com/office/powerpoint/2010/main" val="128505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reserve="1">
  <p:cSld name="Titel, tekst en mediaclip">
    <p:spTree>
      <p:nvGrpSpPr>
        <p:cNvPr id="1" name=""/>
        <p:cNvGrpSpPr/>
        <p:nvPr/>
      </p:nvGrpSpPr>
      <p:grpSpPr>
        <a:xfrm>
          <a:off x="0" y="0"/>
          <a:ext cx="0" cy="0"/>
          <a:chOff x="0" y="0"/>
          <a:chExt cx="0" cy="0"/>
        </a:xfrm>
      </p:grpSpPr>
      <p:sp>
        <p:nvSpPr>
          <p:cNvPr id="2" name="Titel 1"/>
          <p:cNvSpPr>
            <a:spLocks noGrp="1"/>
          </p:cNvSpPr>
          <p:nvPr>
            <p:ph type="title"/>
          </p:nvPr>
        </p:nvSpPr>
        <p:spPr>
          <a:xfrm>
            <a:off x="647700" y="1143002"/>
            <a:ext cx="7212013" cy="647700"/>
          </a:xfrm>
        </p:spPr>
        <p:txBody>
          <a:bodyPr/>
          <a:lstStyle/>
          <a:p>
            <a:r>
              <a:rPr lang="nl-NL"/>
              <a:t>Klik om de stijl te bewerken</a:t>
            </a:r>
          </a:p>
        </p:txBody>
      </p:sp>
      <p:sp>
        <p:nvSpPr>
          <p:cNvPr id="3" name="Tijdelijke aanduiding voor tekst 2"/>
          <p:cNvSpPr>
            <a:spLocks noGrp="1"/>
          </p:cNvSpPr>
          <p:nvPr>
            <p:ph type="body" sz="half" idx="1"/>
          </p:nvPr>
        </p:nvSpPr>
        <p:spPr>
          <a:xfrm>
            <a:off x="661988" y="2093913"/>
            <a:ext cx="3529012" cy="35560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media 3"/>
          <p:cNvSpPr>
            <a:spLocks noGrp="1"/>
          </p:cNvSpPr>
          <p:nvPr>
            <p:ph type="media" sz="half" idx="2"/>
          </p:nvPr>
        </p:nvSpPr>
        <p:spPr>
          <a:xfrm>
            <a:off x="4343401" y="2093913"/>
            <a:ext cx="3530600" cy="3556000"/>
          </a:xfrm>
        </p:spPr>
        <p:txBody>
          <a:bodyPr/>
          <a:lstStyle/>
          <a:p>
            <a:pPr lvl="0"/>
            <a:endParaRPr lang="nl-NL" noProof="0"/>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fld id="{F020E5C2-BBC1-4682-8659-FAE44FE322CE}" type="slidenum">
              <a:rPr lang="nl-NL" altLang="fi-FI"/>
              <a:pPr/>
              <a:t>‹nr.›</a:t>
            </a:fld>
            <a:endParaRPr lang="nl-NL" altLang="fi-FI"/>
          </a:p>
        </p:txBody>
      </p:sp>
    </p:spTree>
    <p:extLst>
      <p:ext uri="{BB962C8B-B14F-4D97-AF65-F5344CB8AC3E}">
        <p14:creationId xmlns:p14="http://schemas.microsoft.com/office/powerpoint/2010/main" val="403666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fld id="{531032E5-4C7B-4F18-B0A4-DF9B8479BF48}" type="slidenum">
              <a:rPr lang="nl-NL" altLang="fi-FI"/>
              <a:pPr/>
              <a:t>‹nr.›</a:t>
            </a:fld>
            <a:endParaRPr lang="nl-NL" altLang="fi-FI"/>
          </a:p>
        </p:txBody>
      </p:sp>
    </p:spTree>
    <p:extLst>
      <p:ext uri="{BB962C8B-B14F-4D97-AF65-F5344CB8AC3E}">
        <p14:creationId xmlns:p14="http://schemas.microsoft.com/office/powerpoint/2010/main" val="4001048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2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5"/>
            <a:ext cx="7772400" cy="1500187"/>
          </a:xfrm>
        </p:spPr>
        <p:txBody>
          <a:bodyPr anchor="b"/>
          <a:lstStyle>
            <a:lvl1pPr marL="0" indent="0">
              <a:buNone/>
              <a:defRPr sz="2000"/>
            </a:lvl1pPr>
            <a:lvl2pPr marL="457110" indent="0">
              <a:buNone/>
              <a:defRPr sz="1800"/>
            </a:lvl2pPr>
            <a:lvl3pPr marL="914220" indent="0">
              <a:buNone/>
              <a:defRPr sz="1600"/>
            </a:lvl3pPr>
            <a:lvl4pPr marL="1371330" indent="0">
              <a:buNone/>
              <a:defRPr sz="1400"/>
            </a:lvl4pPr>
            <a:lvl5pPr marL="1828440" indent="0">
              <a:buNone/>
              <a:defRPr sz="1400"/>
            </a:lvl5pPr>
            <a:lvl6pPr marL="2285550" indent="0">
              <a:buNone/>
              <a:defRPr sz="1400"/>
            </a:lvl6pPr>
            <a:lvl7pPr marL="2742660" indent="0">
              <a:buNone/>
              <a:defRPr sz="1400"/>
            </a:lvl7pPr>
            <a:lvl8pPr marL="3199760" indent="0">
              <a:buNone/>
              <a:defRPr sz="1400"/>
            </a:lvl8pPr>
            <a:lvl9pPr marL="3656876" indent="0">
              <a:buNone/>
              <a:defRPr sz="1400"/>
            </a:lvl9pPr>
          </a:lstStyle>
          <a:p>
            <a:pPr lvl="0"/>
            <a:r>
              <a:rPr lang="nl-NL"/>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fld id="{A6787E38-2F4D-4E2E-9400-906158E35573}" type="slidenum">
              <a:rPr lang="nl-NL" altLang="fi-FI"/>
              <a:pPr/>
              <a:t>‹nr.›</a:t>
            </a:fld>
            <a:endParaRPr lang="nl-NL" altLang="fi-FI"/>
          </a:p>
        </p:txBody>
      </p:sp>
    </p:spTree>
    <p:extLst>
      <p:ext uri="{BB962C8B-B14F-4D97-AF65-F5344CB8AC3E}">
        <p14:creationId xmlns:p14="http://schemas.microsoft.com/office/powerpoint/2010/main" val="819345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61988" y="2093913"/>
            <a:ext cx="3529012"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343401" y="2093913"/>
            <a:ext cx="3530600" cy="3556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fld id="{1FF8F2FC-E92F-414F-A2DF-C18FB73EDB60}" type="slidenum">
              <a:rPr lang="nl-NL" altLang="fi-FI"/>
              <a:pPr/>
              <a:t>‹nr.›</a:t>
            </a:fld>
            <a:endParaRPr lang="nl-NL" altLang="fi-FI"/>
          </a:p>
        </p:txBody>
      </p:sp>
    </p:spTree>
    <p:extLst>
      <p:ext uri="{BB962C8B-B14F-4D97-AF65-F5344CB8AC3E}">
        <p14:creationId xmlns:p14="http://schemas.microsoft.com/office/powerpoint/2010/main" val="845369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110" indent="0">
              <a:buNone/>
              <a:defRPr sz="2000" b="1"/>
            </a:lvl2pPr>
            <a:lvl3pPr marL="914220" indent="0">
              <a:buNone/>
              <a:defRPr sz="1800" b="1"/>
            </a:lvl3pPr>
            <a:lvl4pPr marL="1371330" indent="0">
              <a:buNone/>
              <a:defRPr sz="1600" b="1"/>
            </a:lvl4pPr>
            <a:lvl5pPr marL="1828440" indent="0">
              <a:buNone/>
              <a:defRPr sz="1600" b="1"/>
            </a:lvl5pPr>
            <a:lvl6pPr marL="2285550" indent="0">
              <a:buNone/>
              <a:defRPr sz="1600" b="1"/>
            </a:lvl6pPr>
            <a:lvl7pPr marL="2742660" indent="0">
              <a:buNone/>
              <a:defRPr sz="1600" b="1"/>
            </a:lvl7pPr>
            <a:lvl8pPr marL="3199760" indent="0">
              <a:buNone/>
              <a:defRPr sz="1600" b="1"/>
            </a:lvl8pPr>
            <a:lvl9pPr marL="3656876"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45" y="1535113"/>
            <a:ext cx="4041775" cy="639762"/>
          </a:xfrm>
        </p:spPr>
        <p:txBody>
          <a:bodyPr anchor="b"/>
          <a:lstStyle>
            <a:lvl1pPr marL="0" indent="0">
              <a:buNone/>
              <a:defRPr sz="2400" b="1"/>
            </a:lvl1pPr>
            <a:lvl2pPr marL="457110" indent="0">
              <a:buNone/>
              <a:defRPr sz="2000" b="1"/>
            </a:lvl2pPr>
            <a:lvl3pPr marL="914220" indent="0">
              <a:buNone/>
              <a:defRPr sz="1800" b="1"/>
            </a:lvl3pPr>
            <a:lvl4pPr marL="1371330" indent="0">
              <a:buNone/>
              <a:defRPr sz="1600" b="1"/>
            </a:lvl4pPr>
            <a:lvl5pPr marL="1828440" indent="0">
              <a:buNone/>
              <a:defRPr sz="1600" b="1"/>
            </a:lvl5pPr>
            <a:lvl6pPr marL="2285550" indent="0">
              <a:buNone/>
              <a:defRPr sz="1600" b="1"/>
            </a:lvl6pPr>
            <a:lvl7pPr marL="2742660" indent="0">
              <a:buNone/>
              <a:defRPr sz="1600" b="1"/>
            </a:lvl7pPr>
            <a:lvl8pPr marL="3199760" indent="0">
              <a:buNone/>
              <a:defRPr sz="1600" b="1"/>
            </a:lvl8pPr>
            <a:lvl9pPr marL="3656876"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4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fld id="{A7322872-883F-4D53-B316-4D5E98CCCC7A}" type="slidenum">
              <a:rPr lang="nl-NL" altLang="fi-FI"/>
              <a:pPr/>
              <a:t>‹nr.›</a:t>
            </a:fld>
            <a:endParaRPr lang="nl-NL" altLang="fi-FI"/>
          </a:p>
        </p:txBody>
      </p:sp>
    </p:spTree>
    <p:extLst>
      <p:ext uri="{BB962C8B-B14F-4D97-AF65-F5344CB8AC3E}">
        <p14:creationId xmlns:p14="http://schemas.microsoft.com/office/powerpoint/2010/main" val="1227134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fld id="{C53138DE-AB3A-4A09-A777-0C7F9690D0BB}" type="slidenum">
              <a:rPr lang="nl-NL" altLang="fi-FI"/>
              <a:pPr/>
              <a:t>‹nr.›</a:t>
            </a:fld>
            <a:endParaRPr lang="nl-NL" altLang="fi-FI"/>
          </a:p>
        </p:txBody>
      </p:sp>
    </p:spTree>
    <p:extLst>
      <p:ext uri="{BB962C8B-B14F-4D97-AF65-F5344CB8AC3E}">
        <p14:creationId xmlns:p14="http://schemas.microsoft.com/office/powerpoint/2010/main" val="2399811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fld id="{BB236252-9DCB-4019-93E2-8D0D355BD98B}" type="slidenum">
              <a:rPr lang="nl-NL" altLang="fi-FI"/>
              <a:pPr/>
              <a:t>‹nr.›</a:t>
            </a:fld>
            <a:endParaRPr lang="nl-NL" altLang="fi-FI"/>
          </a:p>
        </p:txBody>
      </p:sp>
    </p:spTree>
    <p:extLst>
      <p:ext uri="{BB962C8B-B14F-4D97-AF65-F5344CB8AC3E}">
        <p14:creationId xmlns:p14="http://schemas.microsoft.com/office/powerpoint/2010/main" val="2240708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5" y="273053"/>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7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5" y="1435100"/>
            <a:ext cx="3008313" cy="4691063"/>
          </a:xfrm>
        </p:spPr>
        <p:txBody>
          <a:bodyPr/>
          <a:lstStyle>
            <a:lvl1pPr marL="0" indent="0">
              <a:buNone/>
              <a:defRPr sz="1400"/>
            </a:lvl1pPr>
            <a:lvl2pPr marL="457110" indent="0">
              <a:buNone/>
              <a:defRPr sz="1200"/>
            </a:lvl2pPr>
            <a:lvl3pPr marL="914220" indent="0">
              <a:buNone/>
              <a:defRPr sz="1000"/>
            </a:lvl3pPr>
            <a:lvl4pPr marL="1371330" indent="0">
              <a:buNone/>
              <a:defRPr sz="900"/>
            </a:lvl4pPr>
            <a:lvl5pPr marL="1828440" indent="0">
              <a:buNone/>
              <a:defRPr sz="900"/>
            </a:lvl5pPr>
            <a:lvl6pPr marL="2285550" indent="0">
              <a:buNone/>
              <a:defRPr sz="900"/>
            </a:lvl6pPr>
            <a:lvl7pPr marL="2742660" indent="0">
              <a:buNone/>
              <a:defRPr sz="900"/>
            </a:lvl7pPr>
            <a:lvl8pPr marL="3199760" indent="0">
              <a:buNone/>
              <a:defRPr sz="900"/>
            </a:lvl8pPr>
            <a:lvl9pPr marL="3656876" indent="0">
              <a:buNone/>
              <a:defRPr sz="900"/>
            </a:lvl9pPr>
          </a:lstStyle>
          <a:p>
            <a:pPr lvl="0"/>
            <a:r>
              <a:rPr lang="nl-NL"/>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fld id="{417A3D5E-3D62-4ADB-8E93-2ADFBCF348FE}" type="slidenum">
              <a:rPr lang="nl-NL" altLang="fi-FI"/>
              <a:pPr/>
              <a:t>‹nr.›</a:t>
            </a:fld>
            <a:endParaRPr lang="nl-NL" altLang="fi-FI"/>
          </a:p>
        </p:txBody>
      </p:sp>
    </p:spTree>
    <p:extLst>
      <p:ext uri="{BB962C8B-B14F-4D97-AF65-F5344CB8AC3E}">
        <p14:creationId xmlns:p14="http://schemas.microsoft.com/office/powerpoint/2010/main" val="410300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110" indent="0">
              <a:buNone/>
              <a:defRPr sz="2800"/>
            </a:lvl2pPr>
            <a:lvl3pPr marL="914220" indent="0">
              <a:buNone/>
              <a:defRPr sz="2400"/>
            </a:lvl3pPr>
            <a:lvl4pPr marL="1371330" indent="0">
              <a:buNone/>
              <a:defRPr sz="2000"/>
            </a:lvl4pPr>
            <a:lvl5pPr marL="1828440" indent="0">
              <a:buNone/>
              <a:defRPr sz="2000"/>
            </a:lvl5pPr>
            <a:lvl6pPr marL="2285550" indent="0">
              <a:buNone/>
              <a:defRPr sz="2000"/>
            </a:lvl6pPr>
            <a:lvl7pPr marL="2742660" indent="0">
              <a:buNone/>
              <a:defRPr sz="2000"/>
            </a:lvl7pPr>
            <a:lvl8pPr marL="3199760" indent="0">
              <a:buNone/>
              <a:defRPr sz="2000"/>
            </a:lvl8pPr>
            <a:lvl9pPr marL="3656876"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9"/>
            <a:ext cx="5486400" cy="804862"/>
          </a:xfrm>
        </p:spPr>
        <p:txBody>
          <a:bodyPr/>
          <a:lstStyle>
            <a:lvl1pPr marL="0" indent="0">
              <a:buNone/>
              <a:defRPr sz="1400"/>
            </a:lvl1pPr>
            <a:lvl2pPr marL="457110" indent="0">
              <a:buNone/>
              <a:defRPr sz="1200"/>
            </a:lvl2pPr>
            <a:lvl3pPr marL="914220" indent="0">
              <a:buNone/>
              <a:defRPr sz="1000"/>
            </a:lvl3pPr>
            <a:lvl4pPr marL="1371330" indent="0">
              <a:buNone/>
              <a:defRPr sz="900"/>
            </a:lvl4pPr>
            <a:lvl5pPr marL="1828440" indent="0">
              <a:buNone/>
              <a:defRPr sz="900"/>
            </a:lvl5pPr>
            <a:lvl6pPr marL="2285550" indent="0">
              <a:buNone/>
              <a:defRPr sz="900"/>
            </a:lvl6pPr>
            <a:lvl7pPr marL="2742660" indent="0">
              <a:buNone/>
              <a:defRPr sz="900"/>
            </a:lvl7pPr>
            <a:lvl8pPr marL="3199760" indent="0">
              <a:buNone/>
              <a:defRPr sz="900"/>
            </a:lvl8pPr>
            <a:lvl9pPr marL="3656876" indent="0">
              <a:buNone/>
              <a:defRPr sz="900"/>
            </a:lvl9pPr>
          </a:lstStyle>
          <a:p>
            <a:pPr lvl="0"/>
            <a:r>
              <a:rPr lang="nl-NL"/>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fld id="{31F34201-1E34-4830-8D54-B4415E952F83}" type="slidenum">
              <a:rPr lang="nl-NL" altLang="fi-FI"/>
              <a:pPr/>
              <a:t>‹nr.›</a:t>
            </a:fld>
            <a:endParaRPr lang="nl-NL" altLang="fi-FI"/>
          </a:p>
        </p:txBody>
      </p:sp>
    </p:spTree>
    <p:extLst>
      <p:ext uri="{BB962C8B-B14F-4D97-AF65-F5344CB8AC3E}">
        <p14:creationId xmlns:p14="http://schemas.microsoft.com/office/powerpoint/2010/main" val="556999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47700" y="1143000"/>
            <a:ext cx="7212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6" tIns="45716" rIns="91436" bIns="45716" numCol="1" anchor="ctr" anchorCtr="0" compatLnSpc="1">
            <a:prstTxWarp prst="textNoShape">
              <a:avLst/>
            </a:prstTxWarp>
          </a:bodyPr>
          <a:lstStyle/>
          <a:p>
            <a:pPr lvl="0"/>
            <a:r>
              <a:rPr lang="nl-NL" altLang="nl-NL"/>
              <a:t>Klik om het opmaakprofiel van de modeltitel te bewerken</a:t>
            </a:r>
          </a:p>
        </p:txBody>
      </p:sp>
      <p:sp>
        <p:nvSpPr>
          <p:cNvPr id="1027" name="Rectangle 3"/>
          <p:cNvSpPr>
            <a:spLocks noGrp="1" noChangeArrowheads="1"/>
          </p:cNvSpPr>
          <p:nvPr>
            <p:ph type="body" idx="1"/>
          </p:nvPr>
        </p:nvSpPr>
        <p:spPr bwMode="auto">
          <a:xfrm>
            <a:off x="661988" y="2093913"/>
            <a:ext cx="7212012" cy="355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6" tIns="45716" rIns="91436" bIns="45716" numCol="1" anchor="t" anchorCtr="0" compatLnSpc="1">
            <a:prstTxWarp prst="textNoShape">
              <a:avLst/>
            </a:prstTxWarp>
          </a:bodyPr>
          <a:lstStyle/>
          <a:p>
            <a:pPr lvl="0"/>
            <a:endParaRPr lang="nl-NL" altLang="nl-NL"/>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p:spPr>
        <p:txBody>
          <a:bodyPr vert="horz" wrap="square" lIns="91436" tIns="45716" rIns="91436" bIns="45716" numCol="1" anchor="t" anchorCtr="0" compatLnSpc="1">
            <a:prstTxWarp prst="textNoShape">
              <a:avLst/>
            </a:prstTxWarp>
          </a:bodyPr>
          <a:lstStyle>
            <a:lvl1pPr>
              <a:defRPr sz="1400">
                <a:cs typeface="+mn-cs"/>
              </a:defRPr>
            </a:lvl1pPr>
          </a:lstStyle>
          <a:p>
            <a:pPr>
              <a:defRPr/>
            </a:pPr>
            <a:endParaRPr lang="nl-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36" tIns="45716" rIns="91436" bIns="45716" numCol="1" anchor="t" anchorCtr="0" compatLnSpc="1">
            <a:prstTxWarp prst="textNoShape">
              <a:avLst/>
            </a:prstTxWarp>
          </a:bodyPr>
          <a:lstStyle>
            <a:lvl1pPr algn="ctr">
              <a:defRPr sz="1400">
                <a:cs typeface="+mn-cs"/>
              </a:defRPr>
            </a:lvl1pPr>
          </a:lstStyle>
          <a:p>
            <a:pPr>
              <a:defRPr/>
            </a:pPr>
            <a:endParaRPr lang="nl-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p:spPr>
        <p:txBody>
          <a:bodyPr vert="horz" wrap="square" lIns="91436" tIns="45716" rIns="91436" bIns="45716" numCol="1" anchor="t" anchorCtr="0" compatLnSpc="1">
            <a:prstTxWarp prst="textNoShape">
              <a:avLst/>
            </a:prstTxWarp>
          </a:bodyPr>
          <a:lstStyle>
            <a:lvl1pPr algn="r">
              <a:defRPr sz="1400"/>
            </a:lvl1pPr>
          </a:lstStyle>
          <a:p>
            <a:fld id="{BCFE08A9-BA85-4029-988C-4C6AF603FB1E}" type="slidenum">
              <a:rPr lang="nl-NL" altLang="fi-FI"/>
              <a:pPr/>
              <a:t>‹nr.›</a:t>
            </a:fld>
            <a:endParaRPr lang="nl-NL" altLang="fi-FI"/>
          </a:p>
        </p:txBody>
      </p:sp>
    </p:spTree>
  </p:cSld>
  <p:clrMap bg1="lt1" tx1="dk1" bg2="lt2" tx2="dk2" accent1="accent1" accent2="accent2" accent3="accent3" accent4="accent4" accent5="accent5" accent6="accent6" hlink="hlink" folHlink="folHlink"/>
  <p:sldLayoutIdLst>
    <p:sldLayoutId id="2147486004" r:id="rId1"/>
    <p:sldLayoutId id="2147485993" r:id="rId2"/>
    <p:sldLayoutId id="2147485994" r:id="rId3"/>
    <p:sldLayoutId id="2147485995" r:id="rId4"/>
    <p:sldLayoutId id="2147485996" r:id="rId5"/>
    <p:sldLayoutId id="2147485997" r:id="rId6"/>
    <p:sldLayoutId id="2147485998" r:id="rId7"/>
    <p:sldLayoutId id="2147485999" r:id="rId8"/>
    <p:sldLayoutId id="2147486000" r:id="rId9"/>
    <p:sldLayoutId id="2147486001" r:id="rId10"/>
    <p:sldLayoutId id="2147486002" r:id="rId11"/>
    <p:sldLayoutId id="2147486003" r:id="rId12"/>
  </p:sldLayoutIdLst>
  <p:txStyles>
    <p:titleStyle>
      <a:lvl1pPr algn="l" rtl="0" eaLnBrk="0" fontAlgn="base" hangingPunct="0">
        <a:spcBef>
          <a:spcPct val="0"/>
        </a:spcBef>
        <a:spcAft>
          <a:spcPct val="0"/>
        </a:spcAft>
        <a:defRPr sz="3400" b="1">
          <a:solidFill>
            <a:schemeClr val="tx2"/>
          </a:solidFill>
          <a:latin typeface="+mj-lt"/>
          <a:ea typeface="+mj-ea"/>
          <a:cs typeface="+mj-cs"/>
        </a:defRPr>
      </a:lvl1pPr>
      <a:lvl2pPr algn="l" rtl="0" eaLnBrk="0" fontAlgn="base" hangingPunct="0">
        <a:spcBef>
          <a:spcPct val="0"/>
        </a:spcBef>
        <a:spcAft>
          <a:spcPct val="0"/>
        </a:spcAft>
        <a:defRPr sz="3400" b="1">
          <a:solidFill>
            <a:schemeClr val="tx2"/>
          </a:solidFill>
          <a:latin typeface="Arial" charset="0"/>
        </a:defRPr>
      </a:lvl2pPr>
      <a:lvl3pPr algn="l" rtl="0" eaLnBrk="0" fontAlgn="base" hangingPunct="0">
        <a:spcBef>
          <a:spcPct val="0"/>
        </a:spcBef>
        <a:spcAft>
          <a:spcPct val="0"/>
        </a:spcAft>
        <a:defRPr sz="3400" b="1">
          <a:solidFill>
            <a:schemeClr val="tx2"/>
          </a:solidFill>
          <a:latin typeface="Arial" charset="0"/>
        </a:defRPr>
      </a:lvl3pPr>
      <a:lvl4pPr algn="l" rtl="0" eaLnBrk="0" fontAlgn="base" hangingPunct="0">
        <a:spcBef>
          <a:spcPct val="0"/>
        </a:spcBef>
        <a:spcAft>
          <a:spcPct val="0"/>
        </a:spcAft>
        <a:defRPr sz="3400" b="1">
          <a:solidFill>
            <a:schemeClr val="tx2"/>
          </a:solidFill>
          <a:latin typeface="Arial" charset="0"/>
        </a:defRPr>
      </a:lvl4pPr>
      <a:lvl5pPr algn="l" rtl="0" eaLnBrk="0" fontAlgn="base" hangingPunct="0">
        <a:spcBef>
          <a:spcPct val="0"/>
        </a:spcBef>
        <a:spcAft>
          <a:spcPct val="0"/>
        </a:spcAft>
        <a:defRPr sz="3400" b="1">
          <a:solidFill>
            <a:schemeClr val="tx2"/>
          </a:solidFill>
          <a:latin typeface="Arial" charset="0"/>
        </a:defRPr>
      </a:lvl5pPr>
      <a:lvl6pPr marL="457110" algn="l" rtl="0" fontAlgn="base">
        <a:spcBef>
          <a:spcPct val="0"/>
        </a:spcBef>
        <a:spcAft>
          <a:spcPct val="0"/>
        </a:spcAft>
        <a:defRPr sz="3400" b="1">
          <a:solidFill>
            <a:schemeClr val="tx2"/>
          </a:solidFill>
          <a:latin typeface="Arial" charset="0"/>
        </a:defRPr>
      </a:lvl6pPr>
      <a:lvl7pPr marL="914220" algn="l" rtl="0" fontAlgn="base">
        <a:spcBef>
          <a:spcPct val="0"/>
        </a:spcBef>
        <a:spcAft>
          <a:spcPct val="0"/>
        </a:spcAft>
        <a:defRPr sz="3400" b="1">
          <a:solidFill>
            <a:schemeClr val="tx2"/>
          </a:solidFill>
          <a:latin typeface="Arial" charset="0"/>
        </a:defRPr>
      </a:lvl7pPr>
      <a:lvl8pPr marL="1371330" algn="l" rtl="0" fontAlgn="base">
        <a:spcBef>
          <a:spcPct val="0"/>
        </a:spcBef>
        <a:spcAft>
          <a:spcPct val="0"/>
        </a:spcAft>
        <a:defRPr sz="3400" b="1">
          <a:solidFill>
            <a:schemeClr val="tx2"/>
          </a:solidFill>
          <a:latin typeface="Arial" charset="0"/>
        </a:defRPr>
      </a:lvl8pPr>
      <a:lvl9pPr marL="1828440" algn="l" rtl="0" fontAlgn="base">
        <a:spcBef>
          <a:spcPct val="0"/>
        </a:spcBef>
        <a:spcAft>
          <a:spcPct val="0"/>
        </a:spcAft>
        <a:defRPr sz="3400" b="1">
          <a:solidFill>
            <a:schemeClr val="tx2"/>
          </a:solidFill>
          <a:latin typeface="Arial" charset="0"/>
        </a:defRPr>
      </a:lvl9pPr>
    </p:titleStyle>
    <p:bodyStyle>
      <a:lvl1pPr marL="338138" indent="-338138" algn="l" rtl="0" eaLnBrk="0" fontAlgn="base" hangingPunct="0">
        <a:lnSpc>
          <a:spcPts val="2200"/>
        </a:lnSpc>
        <a:spcBef>
          <a:spcPct val="0"/>
        </a:spcBef>
        <a:spcAft>
          <a:spcPct val="0"/>
        </a:spcAft>
        <a:defRPr sz="2000">
          <a:solidFill>
            <a:schemeClr val="tx1"/>
          </a:solidFill>
          <a:latin typeface="+mn-lt"/>
          <a:ea typeface="+mn-ea"/>
          <a:cs typeface="+mn-cs"/>
        </a:defRPr>
      </a:lvl1pPr>
      <a:lvl2pPr marL="377825" indent="-187325" algn="l" rtl="0" eaLnBrk="0" fontAlgn="base" hangingPunct="0">
        <a:lnSpc>
          <a:spcPts val="2200"/>
        </a:lnSpc>
        <a:spcBef>
          <a:spcPct val="0"/>
        </a:spcBef>
        <a:spcAft>
          <a:spcPct val="0"/>
        </a:spcAft>
        <a:buChar char="•"/>
        <a:defRPr sz="2000">
          <a:solidFill>
            <a:schemeClr val="tx1"/>
          </a:solidFill>
          <a:latin typeface="+mn-lt"/>
        </a:defRPr>
      </a:lvl2pPr>
      <a:lvl3pPr marL="796925" indent="-223838" algn="l" rtl="0" eaLnBrk="0" fontAlgn="base" hangingPunct="0">
        <a:lnSpc>
          <a:spcPts val="2200"/>
        </a:lnSpc>
        <a:spcBef>
          <a:spcPct val="0"/>
        </a:spcBef>
        <a:spcAft>
          <a:spcPct val="0"/>
        </a:spcAft>
        <a:buChar char="•"/>
        <a:defRPr sz="2000">
          <a:solidFill>
            <a:schemeClr val="tx1"/>
          </a:solidFill>
          <a:latin typeface="+mn-lt"/>
        </a:defRPr>
      </a:lvl3pPr>
      <a:lvl4pPr marL="1216025" indent="-223838" algn="l" rtl="0" eaLnBrk="0" fontAlgn="base" hangingPunct="0">
        <a:lnSpc>
          <a:spcPts val="2200"/>
        </a:lnSpc>
        <a:spcBef>
          <a:spcPct val="0"/>
        </a:spcBef>
        <a:spcAft>
          <a:spcPct val="0"/>
        </a:spcAft>
        <a:buChar char="•"/>
        <a:defRPr sz="2000">
          <a:solidFill>
            <a:schemeClr val="tx1"/>
          </a:solidFill>
          <a:latin typeface="+mn-lt"/>
        </a:defRPr>
      </a:lvl4pPr>
      <a:lvl5pPr marL="1635125" indent="-223838" algn="l" rtl="0" eaLnBrk="0" fontAlgn="base" hangingPunct="0">
        <a:lnSpc>
          <a:spcPts val="2200"/>
        </a:lnSpc>
        <a:spcBef>
          <a:spcPct val="0"/>
        </a:spcBef>
        <a:spcAft>
          <a:spcPct val="0"/>
        </a:spcAft>
        <a:buChar char="•"/>
        <a:defRPr sz="2000">
          <a:solidFill>
            <a:schemeClr val="tx1"/>
          </a:solidFill>
          <a:latin typeface="+mn-lt"/>
        </a:defRPr>
      </a:lvl5pPr>
      <a:lvl6pPr marL="2096668" indent="-228555" algn="l" rtl="0" fontAlgn="base">
        <a:lnSpc>
          <a:spcPts val="2200"/>
        </a:lnSpc>
        <a:spcBef>
          <a:spcPct val="0"/>
        </a:spcBef>
        <a:spcAft>
          <a:spcPct val="0"/>
        </a:spcAft>
        <a:buChar char="•"/>
        <a:defRPr sz="2000">
          <a:solidFill>
            <a:schemeClr val="tx1"/>
          </a:solidFill>
          <a:latin typeface="+mn-lt"/>
        </a:defRPr>
      </a:lvl6pPr>
      <a:lvl7pPr marL="2553778" indent="-228555" algn="l" rtl="0" fontAlgn="base">
        <a:lnSpc>
          <a:spcPts val="2200"/>
        </a:lnSpc>
        <a:spcBef>
          <a:spcPct val="0"/>
        </a:spcBef>
        <a:spcAft>
          <a:spcPct val="0"/>
        </a:spcAft>
        <a:buChar char="•"/>
        <a:defRPr sz="2000">
          <a:solidFill>
            <a:schemeClr val="tx1"/>
          </a:solidFill>
          <a:latin typeface="+mn-lt"/>
        </a:defRPr>
      </a:lvl7pPr>
      <a:lvl8pPr marL="3010888" indent="-228555" algn="l" rtl="0" fontAlgn="base">
        <a:lnSpc>
          <a:spcPts val="2200"/>
        </a:lnSpc>
        <a:spcBef>
          <a:spcPct val="0"/>
        </a:spcBef>
        <a:spcAft>
          <a:spcPct val="0"/>
        </a:spcAft>
        <a:buChar char="•"/>
        <a:defRPr sz="2000">
          <a:solidFill>
            <a:schemeClr val="tx1"/>
          </a:solidFill>
          <a:latin typeface="+mn-lt"/>
        </a:defRPr>
      </a:lvl8pPr>
      <a:lvl9pPr marL="3467994" indent="-228555" algn="l" rtl="0" fontAlgn="base">
        <a:lnSpc>
          <a:spcPts val="2200"/>
        </a:lnSpc>
        <a:spcBef>
          <a:spcPct val="0"/>
        </a:spcBef>
        <a:spcAft>
          <a:spcPct val="0"/>
        </a:spcAft>
        <a:buChar char="•"/>
        <a:defRPr sz="2000">
          <a:solidFill>
            <a:schemeClr val="tx1"/>
          </a:solidFill>
          <a:latin typeface="+mn-lt"/>
        </a:defRPr>
      </a:lvl9pPr>
    </p:bodyStyle>
    <p:otherStyle>
      <a:defPPr>
        <a:defRPr lang="nl-NL"/>
      </a:defPPr>
      <a:lvl1pPr marL="0" algn="l" defTabSz="914220" rtl="0" eaLnBrk="1" latinLnBrk="0" hangingPunct="1">
        <a:defRPr sz="1800" kern="1200">
          <a:solidFill>
            <a:schemeClr val="tx1"/>
          </a:solidFill>
          <a:latin typeface="+mn-lt"/>
          <a:ea typeface="+mn-ea"/>
          <a:cs typeface="+mn-cs"/>
        </a:defRPr>
      </a:lvl1pPr>
      <a:lvl2pPr marL="457110" algn="l" defTabSz="914220" rtl="0" eaLnBrk="1" latinLnBrk="0" hangingPunct="1">
        <a:defRPr sz="1800" kern="1200">
          <a:solidFill>
            <a:schemeClr val="tx1"/>
          </a:solidFill>
          <a:latin typeface="+mn-lt"/>
          <a:ea typeface="+mn-ea"/>
          <a:cs typeface="+mn-cs"/>
        </a:defRPr>
      </a:lvl2pPr>
      <a:lvl3pPr marL="914220" algn="l" defTabSz="914220" rtl="0" eaLnBrk="1" latinLnBrk="0" hangingPunct="1">
        <a:defRPr sz="1800" kern="1200">
          <a:solidFill>
            <a:schemeClr val="tx1"/>
          </a:solidFill>
          <a:latin typeface="+mn-lt"/>
          <a:ea typeface="+mn-ea"/>
          <a:cs typeface="+mn-cs"/>
        </a:defRPr>
      </a:lvl3pPr>
      <a:lvl4pPr marL="1371330" algn="l" defTabSz="914220" rtl="0" eaLnBrk="1" latinLnBrk="0" hangingPunct="1">
        <a:defRPr sz="1800" kern="1200">
          <a:solidFill>
            <a:schemeClr val="tx1"/>
          </a:solidFill>
          <a:latin typeface="+mn-lt"/>
          <a:ea typeface="+mn-ea"/>
          <a:cs typeface="+mn-cs"/>
        </a:defRPr>
      </a:lvl4pPr>
      <a:lvl5pPr marL="1828440" algn="l" defTabSz="914220" rtl="0" eaLnBrk="1" latinLnBrk="0" hangingPunct="1">
        <a:defRPr sz="1800" kern="1200">
          <a:solidFill>
            <a:schemeClr val="tx1"/>
          </a:solidFill>
          <a:latin typeface="+mn-lt"/>
          <a:ea typeface="+mn-ea"/>
          <a:cs typeface="+mn-cs"/>
        </a:defRPr>
      </a:lvl5pPr>
      <a:lvl6pPr marL="2285550" algn="l" defTabSz="914220" rtl="0" eaLnBrk="1" latinLnBrk="0" hangingPunct="1">
        <a:defRPr sz="1800" kern="1200">
          <a:solidFill>
            <a:schemeClr val="tx1"/>
          </a:solidFill>
          <a:latin typeface="+mn-lt"/>
          <a:ea typeface="+mn-ea"/>
          <a:cs typeface="+mn-cs"/>
        </a:defRPr>
      </a:lvl6pPr>
      <a:lvl7pPr marL="2742660" algn="l" defTabSz="914220" rtl="0" eaLnBrk="1" latinLnBrk="0" hangingPunct="1">
        <a:defRPr sz="1800" kern="1200">
          <a:solidFill>
            <a:schemeClr val="tx1"/>
          </a:solidFill>
          <a:latin typeface="+mn-lt"/>
          <a:ea typeface="+mn-ea"/>
          <a:cs typeface="+mn-cs"/>
        </a:defRPr>
      </a:lvl7pPr>
      <a:lvl8pPr marL="3199760" algn="l" defTabSz="914220" rtl="0" eaLnBrk="1" latinLnBrk="0" hangingPunct="1">
        <a:defRPr sz="1800" kern="1200">
          <a:solidFill>
            <a:schemeClr val="tx1"/>
          </a:solidFill>
          <a:latin typeface="+mn-lt"/>
          <a:ea typeface="+mn-ea"/>
          <a:cs typeface="+mn-cs"/>
        </a:defRPr>
      </a:lvl8pPr>
      <a:lvl9pPr marL="3656876" algn="l" defTabSz="91422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hyperlink" Target="mailto:r.mensink@noorderpoort.n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youtube.com/watch?v=BixNJnOFjuo"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txBox="1">
            <a:spLocks noChangeArrowheads="1"/>
          </p:cNvSpPr>
          <p:nvPr/>
        </p:nvSpPr>
        <p:spPr bwMode="auto">
          <a:xfrm>
            <a:off x="524201" y="1079117"/>
            <a:ext cx="7772400"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6" rIns="91436" bIns="45716" anchor="ctr"/>
          <a:lstStyle>
            <a:lvl1pPr eaLnBrk="0" hangingPunct="0">
              <a:lnSpc>
                <a:spcPts val="2200"/>
              </a:lnSpc>
              <a:defRPr sz="2000">
                <a:solidFill>
                  <a:schemeClr val="tx1"/>
                </a:solidFill>
                <a:latin typeface="Arial" panose="020B0604020202020204" pitchFamily="34" charset="0"/>
              </a:defRPr>
            </a:lvl1pPr>
            <a:lvl2pPr marL="742950" indent="-285750" eaLnBrk="0" hangingPunct="0">
              <a:lnSpc>
                <a:spcPts val="2200"/>
              </a:lnSpc>
              <a:buChar char="•"/>
              <a:defRPr sz="2000">
                <a:solidFill>
                  <a:schemeClr val="tx1"/>
                </a:solidFill>
                <a:latin typeface="Arial" panose="020B0604020202020204" pitchFamily="34" charset="0"/>
              </a:defRPr>
            </a:lvl2pPr>
            <a:lvl3pPr marL="1143000" indent="-228600" eaLnBrk="0" hangingPunct="0">
              <a:lnSpc>
                <a:spcPts val="2200"/>
              </a:lnSpc>
              <a:buChar char="•"/>
              <a:defRPr sz="2000">
                <a:solidFill>
                  <a:schemeClr val="tx1"/>
                </a:solidFill>
                <a:latin typeface="Arial" panose="020B0604020202020204" pitchFamily="34" charset="0"/>
              </a:defRPr>
            </a:lvl3pPr>
            <a:lvl4pPr marL="1600200" indent="-228600" eaLnBrk="0" hangingPunct="0">
              <a:lnSpc>
                <a:spcPts val="2200"/>
              </a:lnSpc>
              <a:buChar char="•"/>
              <a:defRPr sz="2000">
                <a:solidFill>
                  <a:schemeClr val="tx1"/>
                </a:solidFill>
                <a:latin typeface="Arial" panose="020B0604020202020204" pitchFamily="34" charset="0"/>
              </a:defRPr>
            </a:lvl4pPr>
            <a:lvl5pPr marL="2057400" indent="-228600" eaLnBrk="0" hangingPunct="0">
              <a:lnSpc>
                <a:spcPts val="2200"/>
              </a:lnSpc>
              <a:buChar char="•"/>
              <a:defRPr sz="2000">
                <a:solidFill>
                  <a:schemeClr val="tx1"/>
                </a:solidFill>
                <a:latin typeface="Arial" panose="020B0604020202020204" pitchFamily="34" charset="0"/>
              </a:defRPr>
            </a:lvl5pPr>
            <a:lvl6pPr marL="25146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6pPr>
            <a:lvl7pPr marL="29718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7pPr>
            <a:lvl8pPr marL="34290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8pPr>
            <a:lvl9pPr marL="38862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9pPr>
          </a:lstStyle>
          <a:p>
            <a:pPr algn="ctr">
              <a:lnSpc>
                <a:spcPct val="100000"/>
              </a:lnSpc>
            </a:pPr>
            <a:r>
              <a:rPr lang="nl-NL" altLang="nl-NL" sz="4800" b="1" dirty="0" smtClean="0"/>
              <a:t>Anatomie &amp; Fysiologie</a:t>
            </a:r>
            <a:endParaRPr lang="nl-NL" altLang="nl-NL" sz="5400" b="1" dirty="0"/>
          </a:p>
        </p:txBody>
      </p:sp>
      <p:sp>
        <p:nvSpPr>
          <p:cNvPr id="3075" name="Text Box 6"/>
          <p:cNvSpPr txBox="1">
            <a:spLocks noChangeArrowheads="1"/>
          </p:cNvSpPr>
          <p:nvPr/>
        </p:nvSpPr>
        <p:spPr bwMode="auto">
          <a:xfrm>
            <a:off x="-299385" y="5328528"/>
            <a:ext cx="9144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eaLnBrk="0" hangingPunct="0">
              <a:lnSpc>
                <a:spcPts val="2200"/>
              </a:lnSpc>
              <a:defRPr sz="2000">
                <a:solidFill>
                  <a:schemeClr val="tx1"/>
                </a:solidFill>
                <a:latin typeface="Arial" panose="020B0604020202020204" pitchFamily="34" charset="0"/>
              </a:defRPr>
            </a:lvl1pPr>
            <a:lvl2pPr marL="742950" indent="-285750" eaLnBrk="0" hangingPunct="0">
              <a:lnSpc>
                <a:spcPts val="2200"/>
              </a:lnSpc>
              <a:buChar char="•"/>
              <a:defRPr sz="2000">
                <a:solidFill>
                  <a:schemeClr val="tx1"/>
                </a:solidFill>
                <a:latin typeface="Arial" panose="020B0604020202020204" pitchFamily="34" charset="0"/>
              </a:defRPr>
            </a:lvl2pPr>
            <a:lvl3pPr marL="1143000" indent="-228600" eaLnBrk="0" hangingPunct="0">
              <a:lnSpc>
                <a:spcPts val="2200"/>
              </a:lnSpc>
              <a:buChar char="•"/>
              <a:defRPr sz="2000">
                <a:solidFill>
                  <a:schemeClr val="tx1"/>
                </a:solidFill>
                <a:latin typeface="Arial" panose="020B0604020202020204" pitchFamily="34" charset="0"/>
              </a:defRPr>
            </a:lvl3pPr>
            <a:lvl4pPr marL="1600200" indent="-228600" eaLnBrk="0" hangingPunct="0">
              <a:lnSpc>
                <a:spcPts val="2200"/>
              </a:lnSpc>
              <a:buChar char="•"/>
              <a:defRPr sz="2000">
                <a:solidFill>
                  <a:schemeClr val="tx1"/>
                </a:solidFill>
                <a:latin typeface="Arial" panose="020B0604020202020204" pitchFamily="34" charset="0"/>
              </a:defRPr>
            </a:lvl4pPr>
            <a:lvl5pPr marL="2057400" indent="-228600" eaLnBrk="0" hangingPunct="0">
              <a:lnSpc>
                <a:spcPts val="2200"/>
              </a:lnSpc>
              <a:buChar char="•"/>
              <a:defRPr sz="2000">
                <a:solidFill>
                  <a:schemeClr val="tx1"/>
                </a:solidFill>
                <a:latin typeface="Arial" panose="020B0604020202020204" pitchFamily="34" charset="0"/>
              </a:defRPr>
            </a:lvl5pPr>
            <a:lvl6pPr marL="25146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6pPr>
            <a:lvl7pPr marL="29718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7pPr>
            <a:lvl8pPr marL="34290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8pPr>
            <a:lvl9pPr marL="38862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9pPr>
          </a:lstStyle>
          <a:p>
            <a:pPr algn="ctr" eaLnBrk="1" hangingPunct="1">
              <a:lnSpc>
                <a:spcPct val="100000"/>
              </a:lnSpc>
            </a:pPr>
            <a:r>
              <a:rPr lang="nl-NL" altLang="nl-NL" sz="1600" b="1" dirty="0">
                <a:latin typeface="+mn-lt"/>
              </a:rPr>
              <a:t>In beweging komen om het beste uit jezelf te halen!</a:t>
            </a:r>
          </a:p>
        </p:txBody>
      </p:sp>
      <p:pic>
        <p:nvPicPr>
          <p:cNvPr id="3076" name="Afbeelding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4975" y="5689600"/>
            <a:ext cx="1065213"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kstvak 6"/>
          <p:cNvSpPr txBox="1"/>
          <p:nvPr/>
        </p:nvSpPr>
        <p:spPr>
          <a:xfrm>
            <a:off x="2079137" y="3512094"/>
            <a:ext cx="5248406" cy="461665"/>
          </a:xfrm>
          <a:prstGeom prst="rect">
            <a:avLst/>
          </a:prstGeom>
          <a:noFill/>
        </p:spPr>
        <p:txBody>
          <a:bodyPr wrap="square" rtlCol="0">
            <a:spAutoFit/>
          </a:bodyPr>
          <a:lstStyle/>
          <a:p>
            <a:r>
              <a:rPr lang="nl-NL" dirty="0">
                <a:latin typeface="+mn-lt"/>
              </a:rPr>
              <a:t>Les </a:t>
            </a:r>
            <a:r>
              <a:rPr lang="nl-NL" dirty="0" smtClean="0">
                <a:latin typeface="+mn-lt"/>
              </a:rPr>
              <a:t>1: </a:t>
            </a:r>
            <a:r>
              <a:rPr lang="nl-NL" dirty="0" smtClean="0">
                <a:latin typeface="+mn-lt"/>
              </a:rPr>
              <a:t>Thema </a:t>
            </a:r>
            <a:r>
              <a:rPr lang="nl-NL" dirty="0" smtClean="0">
                <a:latin typeface="+mn-lt"/>
              </a:rPr>
              <a:t>1.1</a:t>
            </a:r>
            <a:endParaRPr lang="nl-NL"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cel</a:t>
            </a:r>
            <a:endParaRPr lang="nl-NL" dirty="0"/>
          </a:p>
        </p:txBody>
      </p:sp>
      <p:sp>
        <p:nvSpPr>
          <p:cNvPr id="3" name="Tijdelijke aanduiding voor inhoud 2"/>
          <p:cNvSpPr>
            <a:spLocks noGrp="1"/>
          </p:cNvSpPr>
          <p:nvPr>
            <p:ph idx="1"/>
          </p:nvPr>
        </p:nvSpPr>
        <p:spPr/>
        <p:txBody>
          <a:bodyPr/>
          <a:lstStyle/>
          <a:p>
            <a:r>
              <a:rPr lang="nl-NL" dirty="0" smtClean="0"/>
              <a:t>Celmembraan: 	Dit is de buitenkant van de cel, het vliesje.</a:t>
            </a:r>
          </a:p>
          <a:p>
            <a:endParaRPr lang="nl-NL" dirty="0"/>
          </a:p>
          <a:p>
            <a:r>
              <a:rPr lang="nl-NL" dirty="0" smtClean="0"/>
              <a:t>Protoplasma: 	Dit is de vloeistof binnen in de cel</a:t>
            </a:r>
          </a:p>
          <a:p>
            <a:endParaRPr lang="nl-NL" dirty="0"/>
          </a:p>
          <a:p>
            <a:r>
              <a:rPr lang="nl-NL" dirty="0" smtClean="0"/>
              <a:t>Celkern:	De celkern drijft in het vloeistof</a:t>
            </a:r>
          </a:p>
          <a:p>
            <a:endParaRPr lang="nl-NL" dirty="0"/>
          </a:p>
          <a:p>
            <a:r>
              <a:rPr lang="nl-NL" dirty="0" smtClean="0"/>
              <a:t>Kernmembraan: De wand van de celkern</a:t>
            </a:r>
          </a:p>
          <a:p>
            <a:endParaRPr lang="nl-NL" dirty="0"/>
          </a:p>
          <a:p>
            <a:r>
              <a:rPr lang="nl-NL" dirty="0" smtClean="0"/>
              <a:t>Kernlichaampjes: Belangrijkste deel van de CEL!!</a:t>
            </a:r>
            <a:endParaRPr lang="nl-NL" dirty="0"/>
          </a:p>
        </p:txBody>
      </p:sp>
    </p:spTree>
    <p:extLst>
      <p:ext uri="{BB962C8B-B14F-4D97-AF65-F5344CB8AC3E}">
        <p14:creationId xmlns:p14="http://schemas.microsoft.com/office/powerpoint/2010/main" val="934042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Kernlichaampjes</a:t>
            </a:r>
            <a:endParaRPr lang="nl-NL" dirty="0"/>
          </a:p>
        </p:txBody>
      </p:sp>
      <p:sp>
        <p:nvSpPr>
          <p:cNvPr id="3" name="Tijdelijke aanduiding voor inhoud 2"/>
          <p:cNvSpPr>
            <a:spLocks noGrp="1"/>
          </p:cNvSpPr>
          <p:nvPr>
            <p:ph idx="1"/>
          </p:nvPr>
        </p:nvSpPr>
        <p:spPr/>
        <p:txBody>
          <a:bodyPr/>
          <a:lstStyle/>
          <a:p>
            <a:pPr marL="342900" indent="-342900">
              <a:buFontTx/>
              <a:buChar char="-"/>
            </a:pPr>
            <a:r>
              <a:rPr lang="nl-NL" dirty="0" smtClean="0"/>
              <a:t>Informatie </a:t>
            </a:r>
            <a:r>
              <a:rPr lang="nl-NL" dirty="0" smtClean="0">
                <a:sym typeface="Wingdings" panose="05000000000000000000" pitchFamily="2" charset="2"/>
              </a:rPr>
              <a:t> vermenigvuldigen  groeien tot lichaamsdeel</a:t>
            </a:r>
          </a:p>
          <a:p>
            <a:pPr marL="342900" indent="-342900">
              <a:buFontTx/>
              <a:buChar char="-"/>
            </a:pPr>
            <a:endParaRPr lang="nl-NL" dirty="0">
              <a:sym typeface="Wingdings" panose="05000000000000000000" pitchFamily="2" charset="2"/>
            </a:endParaRPr>
          </a:p>
          <a:p>
            <a:pPr marL="342900" indent="-342900">
              <a:buFontTx/>
              <a:buChar char="-"/>
            </a:pPr>
            <a:endParaRPr lang="nl-NL" dirty="0" smtClean="0">
              <a:sym typeface="Wingdings" panose="05000000000000000000" pitchFamily="2" charset="2"/>
            </a:endParaRPr>
          </a:p>
          <a:p>
            <a:pPr marL="342900" indent="-342900">
              <a:buFontTx/>
              <a:buChar char="-"/>
            </a:pPr>
            <a:endParaRPr lang="nl-NL" dirty="0">
              <a:sym typeface="Wingdings" panose="05000000000000000000" pitchFamily="2" charset="2"/>
            </a:endParaRPr>
          </a:p>
          <a:p>
            <a:pPr marL="342900" indent="-342900">
              <a:buFontTx/>
              <a:buChar char="-"/>
            </a:pPr>
            <a:r>
              <a:rPr lang="nl-NL" dirty="0" smtClean="0">
                <a:sym typeface="Wingdings" panose="05000000000000000000" pitchFamily="2" charset="2"/>
              </a:rPr>
              <a:t>Maakt uit welk tot welk geslacht je lichaam uitgroeit!</a:t>
            </a:r>
            <a:endParaRPr lang="nl-NL" dirty="0" smtClean="0"/>
          </a:p>
        </p:txBody>
      </p:sp>
    </p:spTree>
    <p:extLst>
      <p:ext uri="{BB962C8B-B14F-4D97-AF65-F5344CB8AC3E}">
        <p14:creationId xmlns:p14="http://schemas.microsoft.com/office/powerpoint/2010/main" val="30331718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6136" y="1129145"/>
            <a:ext cx="7212013" cy="647700"/>
          </a:xfrm>
        </p:spPr>
        <p:txBody>
          <a:bodyPr/>
          <a:lstStyle/>
          <a:p>
            <a:r>
              <a:rPr lang="nl-NL" dirty="0" smtClean="0"/>
              <a:t>Feiten en Fabels</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5154251" y="4043363"/>
            <a:ext cx="3076575" cy="1485900"/>
          </a:xfrm>
          <a:prstGeom prst="rect">
            <a:avLst/>
          </a:prstGeom>
        </p:spPr>
      </p:pic>
      <p:sp>
        <p:nvSpPr>
          <p:cNvPr id="6" name="Tekstvak 5"/>
          <p:cNvSpPr txBox="1"/>
          <p:nvPr/>
        </p:nvSpPr>
        <p:spPr>
          <a:xfrm>
            <a:off x="1884218" y="1776845"/>
            <a:ext cx="6913418" cy="461665"/>
          </a:xfrm>
          <a:prstGeom prst="rect">
            <a:avLst/>
          </a:prstGeom>
          <a:noFill/>
        </p:spPr>
        <p:txBody>
          <a:bodyPr wrap="square" rtlCol="0">
            <a:spAutoFit/>
          </a:bodyPr>
          <a:lstStyle/>
          <a:p>
            <a:r>
              <a:rPr lang="nl-NL" dirty="0"/>
              <a:t>'Met spierpijn kun je beter rust nemen'</a:t>
            </a:r>
          </a:p>
        </p:txBody>
      </p:sp>
      <p:sp>
        <p:nvSpPr>
          <p:cNvPr id="7" name="Tekstvak 6"/>
          <p:cNvSpPr txBox="1"/>
          <p:nvPr/>
        </p:nvSpPr>
        <p:spPr>
          <a:xfrm>
            <a:off x="346363" y="2333685"/>
            <a:ext cx="4378037" cy="4524315"/>
          </a:xfrm>
          <a:prstGeom prst="rect">
            <a:avLst/>
          </a:prstGeom>
          <a:noFill/>
        </p:spPr>
        <p:txBody>
          <a:bodyPr wrap="square" rtlCol="0">
            <a:spAutoFit/>
          </a:bodyPr>
          <a:lstStyle/>
          <a:p>
            <a:r>
              <a:rPr lang="nl-NL" sz="1600" dirty="0"/>
              <a:t>Rustig bewegen helpt juist tegen spierpijn, omdat dit de doorbloeding verbetert en daarmee het herstel van de spieren. Als je weinig beweegt, duurt de spierpijn juist langer. Gewone spierpijn, de zeurende pijn die ontstaat als je je spieren op een ongewone wijze hebt belast, gaat meestal binnen enkele dagen vanzelf over. Probeer regelmatig te blijven bewegen zonder dat je spieren overbelast raken. </a:t>
            </a:r>
          </a:p>
          <a:p>
            <a:endParaRPr lang="nl-NL" sz="1600" dirty="0"/>
          </a:p>
          <a:p>
            <a:r>
              <a:rPr lang="nl-NL" sz="1600" dirty="0"/>
              <a:t>Spierpijn kan ook veroorzaakt worden door een infectie, zoals griep. Sporten met griep is niet verstandig, omdat het griepvirus niet alleen invloed heeft op de gewone spieren, maar ook op het hart. Dat bestaat immers ook uit spierweefsel. Door te sporten met koorts kunnen (gevaarlijke) hartritmestoornissen ontstaan. Rustig rondlopen is echter beter dan de hele dag in bed blijven liggen.</a:t>
            </a:r>
          </a:p>
        </p:txBody>
      </p:sp>
    </p:spTree>
    <p:extLst>
      <p:ext uri="{BB962C8B-B14F-4D97-AF65-F5344CB8AC3E}">
        <p14:creationId xmlns:p14="http://schemas.microsoft.com/office/powerpoint/2010/main" val="772117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6136" y="1129145"/>
            <a:ext cx="7212013" cy="647700"/>
          </a:xfrm>
        </p:spPr>
        <p:txBody>
          <a:bodyPr/>
          <a:lstStyle/>
          <a:p>
            <a:r>
              <a:rPr lang="nl-NL" dirty="0" smtClean="0"/>
              <a:t>Feiten en Fabels</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5154251" y="4043363"/>
            <a:ext cx="3076575" cy="1485900"/>
          </a:xfrm>
          <a:prstGeom prst="rect">
            <a:avLst/>
          </a:prstGeom>
        </p:spPr>
      </p:pic>
      <p:sp>
        <p:nvSpPr>
          <p:cNvPr id="3" name="Tekstvak 2"/>
          <p:cNvSpPr txBox="1"/>
          <p:nvPr/>
        </p:nvSpPr>
        <p:spPr>
          <a:xfrm>
            <a:off x="606136" y="2216727"/>
            <a:ext cx="5822373" cy="1200329"/>
          </a:xfrm>
          <a:prstGeom prst="rect">
            <a:avLst/>
          </a:prstGeom>
          <a:noFill/>
        </p:spPr>
        <p:txBody>
          <a:bodyPr wrap="square" rtlCol="0">
            <a:spAutoFit/>
          </a:bodyPr>
          <a:lstStyle/>
          <a:p>
            <a:r>
              <a:rPr lang="nl-NL" dirty="0" smtClean="0"/>
              <a:t>Naarmate je ouder wordt, worden afgestorven cellen echter minder vaak vervangen door nieuwe!</a:t>
            </a:r>
            <a:endParaRPr lang="nl-NL" dirty="0"/>
          </a:p>
        </p:txBody>
      </p:sp>
      <p:sp>
        <p:nvSpPr>
          <p:cNvPr id="5" name="Tekstvak 4"/>
          <p:cNvSpPr txBox="1"/>
          <p:nvPr/>
        </p:nvSpPr>
        <p:spPr>
          <a:xfrm>
            <a:off x="398318" y="3585984"/>
            <a:ext cx="4048991" cy="1200329"/>
          </a:xfrm>
          <a:prstGeom prst="rect">
            <a:avLst/>
          </a:prstGeom>
          <a:noFill/>
        </p:spPr>
        <p:txBody>
          <a:bodyPr wrap="square" rtlCol="0">
            <a:spAutoFit/>
          </a:bodyPr>
          <a:lstStyle/>
          <a:p>
            <a:r>
              <a:rPr lang="nl-NL" dirty="0" smtClean="0"/>
              <a:t>FEIT</a:t>
            </a:r>
          </a:p>
          <a:p>
            <a:r>
              <a:rPr lang="nl-NL" dirty="0" smtClean="0"/>
              <a:t>Dit is het normale proces van het menselijke lichaam.</a:t>
            </a:r>
            <a:endParaRPr lang="nl-NL" dirty="0"/>
          </a:p>
        </p:txBody>
      </p:sp>
    </p:spTree>
    <p:extLst>
      <p:ext uri="{BB962C8B-B14F-4D97-AF65-F5344CB8AC3E}">
        <p14:creationId xmlns:p14="http://schemas.microsoft.com/office/powerpoint/2010/main" val="1180328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6136" y="1129145"/>
            <a:ext cx="7212013" cy="647700"/>
          </a:xfrm>
        </p:spPr>
        <p:txBody>
          <a:bodyPr/>
          <a:lstStyle/>
          <a:p>
            <a:r>
              <a:rPr lang="nl-NL" dirty="0" smtClean="0"/>
              <a:t>Feiten en Fabels</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5154251" y="4043363"/>
            <a:ext cx="3076575" cy="1485900"/>
          </a:xfrm>
          <a:prstGeom prst="rect">
            <a:avLst/>
          </a:prstGeom>
        </p:spPr>
      </p:pic>
      <p:sp>
        <p:nvSpPr>
          <p:cNvPr id="3" name="Tekstvak 2"/>
          <p:cNvSpPr txBox="1"/>
          <p:nvPr/>
        </p:nvSpPr>
        <p:spPr>
          <a:xfrm>
            <a:off x="606136" y="2000171"/>
            <a:ext cx="6470073" cy="830997"/>
          </a:xfrm>
          <a:prstGeom prst="rect">
            <a:avLst/>
          </a:prstGeom>
          <a:noFill/>
        </p:spPr>
        <p:txBody>
          <a:bodyPr wrap="square" rtlCol="0">
            <a:spAutoFit/>
          </a:bodyPr>
          <a:lstStyle/>
          <a:p>
            <a:r>
              <a:rPr lang="nl-NL" cap="all" dirty="0"/>
              <a:t>ER IS MAAR ÉÉN </a:t>
            </a:r>
            <a:r>
              <a:rPr lang="nl-NL" cap="all" dirty="0" smtClean="0"/>
              <a:t>SOORT syndroom van </a:t>
            </a:r>
            <a:r>
              <a:rPr lang="nl-NL" cap="all" dirty="0"/>
              <a:t>DOWN.</a:t>
            </a:r>
          </a:p>
        </p:txBody>
      </p:sp>
      <p:sp>
        <p:nvSpPr>
          <p:cNvPr id="5" name="Tekstvak 4"/>
          <p:cNvSpPr txBox="1"/>
          <p:nvPr/>
        </p:nvSpPr>
        <p:spPr>
          <a:xfrm>
            <a:off x="495299" y="3054495"/>
            <a:ext cx="4132119" cy="3170099"/>
          </a:xfrm>
          <a:prstGeom prst="rect">
            <a:avLst/>
          </a:prstGeom>
          <a:noFill/>
        </p:spPr>
        <p:txBody>
          <a:bodyPr wrap="square" rtlCol="0">
            <a:spAutoFit/>
          </a:bodyPr>
          <a:lstStyle/>
          <a:p>
            <a:r>
              <a:rPr lang="nl-NL" sz="2000" dirty="0"/>
              <a:t>Fabel: Er zijn drie vormen van het Syndroom van Down. De meest voorkomende vorm is ‘volledige trisomie 21’. Chromosoom 21 is in alle cellen van het lichaam in tweevoud aanwezig, maar bij het downsyndroom is het in drievoud aanwezig. 95% van de mensen met Down heeft deze vorm. Volledige trisomie 21 is niet erfelijk.</a:t>
            </a:r>
          </a:p>
        </p:txBody>
      </p:sp>
    </p:spTree>
    <p:extLst>
      <p:ext uri="{BB962C8B-B14F-4D97-AF65-F5344CB8AC3E}">
        <p14:creationId xmlns:p14="http://schemas.microsoft.com/office/powerpoint/2010/main" val="222794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lstStyle/>
          <a:p>
            <a:r>
              <a:rPr lang="nl-NL" dirty="0" smtClean="0"/>
              <a:t>Beantwoord de </a:t>
            </a:r>
            <a:r>
              <a:rPr lang="nl-NL" dirty="0" smtClean="0"/>
              <a:t>vragen:</a:t>
            </a:r>
          </a:p>
          <a:p>
            <a:endParaRPr lang="nl-NL" dirty="0"/>
          </a:p>
          <a:p>
            <a:endParaRPr lang="nl-NL" dirty="0"/>
          </a:p>
        </p:txBody>
      </p:sp>
      <p:pic>
        <p:nvPicPr>
          <p:cNvPr id="3074" name="Picture 2" descr="Afbeeldingsresultaat voor Vragen Beantwoord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0666" y="2791691"/>
            <a:ext cx="238125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37092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7082" y="2611581"/>
            <a:ext cx="7212013" cy="647700"/>
          </a:xfrm>
        </p:spPr>
        <p:txBody>
          <a:bodyPr/>
          <a:lstStyle/>
          <a:p>
            <a:r>
              <a:rPr lang="nl-NL" sz="13800" dirty="0" err="1" smtClean="0"/>
              <a:t>Kahoot</a:t>
            </a:r>
            <a:endParaRPr lang="nl-NL" sz="13800" dirty="0"/>
          </a:p>
        </p:txBody>
      </p:sp>
      <p:sp>
        <p:nvSpPr>
          <p:cNvPr id="3" name="Tijdelijke aanduiding voor inhoud 2"/>
          <p:cNvSpPr>
            <a:spLocks noGrp="1"/>
          </p:cNvSpPr>
          <p:nvPr>
            <p:ph idx="1"/>
          </p:nvPr>
        </p:nvSpPr>
        <p:spPr>
          <a:xfrm>
            <a:off x="412605" y="2010786"/>
            <a:ext cx="7969395" cy="3556000"/>
          </a:xfrm>
        </p:spPr>
        <p:txBody>
          <a:bodyPr/>
          <a:lstStyle/>
          <a:p>
            <a:endParaRPr lang="nl-NL" dirty="0" smtClean="0"/>
          </a:p>
          <a:p>
            <a:endParaRPr lang="nl-NL" dirty="0"/>
          </a:p>
          <a:p>
            <a:endParaRPr lang="nl-NL" sz="2400" b="1" dirty="0"/>
          </a:p>
          <a:p>
            <a:endParaRPr lang="nl-NL" dirty="0"/>
          </a:p>
        </p:txBody>
      </p:sp>
    </p:spTree>
    <p:extLst>
      <p:ext uri="{BB962C8B-B14F-4D97-AF65-F5344CB8AC3E}">
        <p14:creationId xmlns:p14="http://schemas.microsoft.com/office/powerpoint/2010/main" val="35345120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p:txBody>
          <a:bodyPr/>
          <a:lstStyle/>
          <a:p>
            <a:pPr algn="ctr"/>
            <a:r>
              <a:rPr lang="nl-NL" altLang="fi-FI" dirty="0" smtClean="0"/>
              <a:t>Afsluiting</a:t>
            </a:r>
            <a:endParaRPr lang="nl-NL" altLang="fi-FI" dirty="0"/>
          </a:p>
        </p:txBody>
      </p:sp>
      <p:sp>
        <p:nvSpPr>
          <p:cNvPr id="10243" name="Tijdelijke aanduiding voor inhoud 2"/>
          <p:cNvSpPr>
            <a:spLocks noGrp="1"/>
          </p:cNvSpPr>
          <p:nvPr>
            <p:ph idx="1"/>
          </p:nvPr>
        </p:nvSpPr>
        <p:spPr/>
        <p:txBody>
          <a:bodyPr/>
          <a:lstStyle/>
          <a:p>
            <a:pPr marL="342900" indent="-342900">
              <a:buFontTx/>
              <a:buChar char="-"/>
            </a:pPr>
            <a:r>
              <a:rPr lang="nl-NL" altLang="x-none" dirty="0" smtClean="0"/>
              <a:t>Denk aan de opdrachten</a:t>
            </a:r>
          </a:p>
          <a:p>
            <a:pPr marL="342900" indent="-342900">
              <a:buFontTx/>
              <a:buChar char="-"/>
            </a:pPr>
            <a:r>
              <a:rPr lang="nl-NL" altLang="x-none" dirty="0" smtClean="0"/>
              <a:t>Raak je notities niet kwijt</a:t>
            </a:r>
          </a:p>
          <a:p>
            <a:pPr marL="342900" indent="-342900">
              <a:buFontTx/>
              <a:buChar char="-"/>
            </a:pPr>
            <a:r>
              <a:rPr lang="nl-NL" altLang="x-none" dirty="0" smtClean="0"/>
              <a:t>Sla alles goed op!</a:t>
            </a:r>
            <a:endParaRPr lang="nl-NL" altLang="x-none"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8375" y="44450"/>
            <a:ext cx="998538"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ijdelijke aanduiding voor inhoud 2"/>
          <p:cNvSpPr>
            <a:spLocks noGrp="1"/>
          </p:cNvSpPr>
          <p:nvPr>
            <p:ph idx="1"/>
          </p:nvPr>
        </p:nvSpPr>
        <p:spPr>
          <a:xfrm>
            <a:off x="152400" y="1165558"/>
            <a:ext cx="9144000" cy="4911514"/>
          </a:xfrm>
        </p:spPr>
        <p:txBody>
          <a:bodyPr/>
          <a:lstStyle/>
          <a:p>
            <a:pPr marL="342900" indent="-342900" algn="ctr">
              <a:buFontTx/>
              <a:buBlip>
                <a:blip r:embed="rId4"/>
              </a:buBlip>
              <a:defRPr/>
            </a:pPr>
            <a:endParaRPr lang="nl-NL" altLang="nl-NL" sz="4000" b="1" dirty="0"/>
          </a:p>
          <a:p>
            <a:pPr algn="ctr">
              <a:defRPr/>
            </a:pPr>
            <a:r>
              <a:rPr lang="x-none" sz="4000" b="1" dirty="0"/>
              <a:t>Vandaag!</a:t>
            </a:r>
            <a:endParaRPr lang="nl-NL" sz="4000" b="1" dirty="0"/>
          </a:p>
          <a:p>
            <a:pPr marL="0" indent="0">
              <a:defRPr/>
            </a:pPr>
            <a:endParaRPr lang="nl-NL" sz="2800" b="1" dirty="0"/>
          </a:p>
          <a:p>
            <a:pPr marL="0" indent="0"/>
            <a:endParaRPr lang="nl-NL" sz="2400" dirty="0" smtClean="0"/>
          </a:p>
          <a:p>
            <a:pPr marL="571500" indent="-571500">
              <a:buFont typeface="Wingdings" panose="05000000000000000000" pitchFamily="2" charset="2"/>
              <a:buChar char="Ø"/>
            </a:pPr>
            <a:r>
              <a:rPr lang="nl-NL" sz="2400" dirty="0" smtClean="0"/>
              <a:t>Vak  en planning</a:t>
            </a:r>
            <a:endParaRPr lang="nl-NL" sz="2400" dirty="0"/>
          </a:p>
          <a:p>
            <a:pPr marL="571500" indent="-571500">
              <a:buFont typeface="Wingdings" panose="05000000000000000000" pitchFamily="2" charset="2"/>
              <a:buChar char="Ø"/>
            </a:pPr>
            <a:r>
              <a:rPr lang="nl-NL" sz="2400" dirty="0" smtClean="0"/>
              <a:t>De Cel </a:t>
            </a:r>
            <a:endParaRPr lang="nl-NL" sz="2400" dirty="0"/>
          </a:p>
          <a:p>
            <a:pPr marL="571500" indent="-571500">
              <a:buFont typeface="Wingdings" panose="05000000000000000000" pitchFamily="2" charset="2"/>
              <a:buChar char="Ø"/>
            </a:pPr>
            <a:r>
              <a:rPr lang="nl-NL" sz="2400" dirty="0" smtClean="0"/>
              <a:t>Feiten en Fabels</a:t>
            </a:r>
          </a:p>
          <a:p>
            <a:pPr marL="571500" indent="-571500">
              <a:buFont typeface="Wingdings" panose="05000000000000000000" pitchFamily="2" charset="2"/>
              <a:buChar char="Ø"/>
            </a:pPr>
            <a:r>
              <a:rPr lang="nl-NL" sz="2400" dirty="0" smtClean="0"/>
              <a:t>Opdracht</a:t>
            </a:r>
          </a:p>
          <a:p>
            <a:pPr marL="571500" indent="-571500">
              <a:buFont typeface="Wingdings" panose="05000000000000000000" pitchFamily="2" charset="2"/>
              <a:buChar char="Ø"/>
            </a:pPr>
            <a:r>
              <a:rPr lang="nl-NL" sz="2400" dirty="0" err="1" smtClean="0"/>
              <a:t>Kahoot</a:t>
            </a:r>
            <a:endParaRPr lang="nl-NL" sz="2400" dirty="0" smtClean="0"/>
          </a:p>
          <a:p>
            <a:pPr marL="571500" indent="-571500">
              <a:buFont typeface="Wingdings" panose="05000000000000000000" pitchFamily="2" charset="2"/>
              <a:buChar char="Ø"/>
            </a:pPr>
            <a:r>
              <a:rPr lang="nl-NL" sz="2400" dirty="0" smtClean="0"/>
              <a:t>Afsluiting</a:t>
            </a:r>
            <a:endParaRPr lang="nl-NL" sz="2400" dirty="0"/>
          </a:p>
          <a:p>
            <a:pPr marL="0" indent="0"/>
            <a:endParaRPr lang="nl-NL" sz="1400" b="1" dirty="0"/>
          </a:p>
          <a:p>
            <a:pPr marL="0" indent="0">
              <a:defRPr/>
            </a:pPr>
            <a:endParaRPr lang="nl-NL" sz="1400" b="1" dirty="0"/>
          </a:p>
          <a:p>
            <a:pPr marL="0" indent="0">
              <a:defRPr/>
            </a:pPr>
            <a:endParaRPr lang="nl-NL" sz="2800" b="1" dirty="0">
              <a:sym typeface="Wingdings" pitchFamily="2" charset="2"/>
            </a:endParaRPr>
          </a:p>
        </p:txBody>
      </p:sp>
      <p:sp>
        <p:nvSpPr>
          <p:cNvPr id="4100" name="Rectangle 2"/>
          <p:cNvSpPr txBox="1">
            <a:spLocks noChangeArrowheads="1"/>
          </p:cNvSpPr>
          <p:nvPr/>
        </p:nvSpPr>
        <p:spPr bwMode="auto">
          <a:xfrm>
            <a:off x="0" y="1143000"/>
            <a:ext cx="903605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6" tIns="45716" rIns="91436" bIns="45716" anchor="ctr"/>
          <a:lstStyle>
            <a:lvl1pPr eaLnBrk="0" hangingPunct="0">
              <a:lnSpc>
                <a:spcPts val="2200"/>
              </a:lnSpc>
              <a:defRPr sz="2000">
                <a:solidFill>
                  <a:schemeClr val="tx1"/>
                </a:solidFill>
                <a:latin typeface="Arial" panose="020B0604020202020204" pitchFamily="34" charset="0"/>
              </a:defRPr>
            </a:lvl1pPr>
            <a:lvl2pPr marL="742950" indent="-285750" eaLnBrk="0" hangingPunct="0">
              <a:lnSpc>
                <a:spcPts val="2200"/>
              </a:lnSpc>
              <a:buChar char="•"/>
              <a:defRPr sz="2000">
                <a:solidFill>
                  <a:schemeClr val="tx1"/>
                </a:solidFill>
                <a:latin typeface="Arial" panose="020B0604020202020204" pitchFamily="34" charset="0"/>
              </a:defRPr>
            </a:lvl2pPr>
            <a:lvl3pPr marL="1143000" indent="-228600" eaLnBrk="0" hangingPunct="0">
              <a:lnSpc>
                <a:spcPts val="2200"/>
              </a:lnSpc>
              <a:buChar char="•"/>
              <a:defRPr sz="2000">
                <a:solidFill>
                  <a:schemeClr val="tx1"/>
                </a:solidFill>
                <a:latin typeface="Arial" panose="020B0604020202020204" pitchFamily="34" charset="0"/>
              </a:defRPr>
            </a:lvl3pPr>
            <a:lvl4pPr marL="1600200" indent="-228600" eaLnBrk="0" hangingPunct="0">
              <a:lnSpc>
                <a:spcPts val="2200"/>
              </a:lnSpc>
              <a:buChar char="•"/>
              <a:defRPr sz="2000">
                <a:solidFill>
                  <a:schemeClr val="tx1"/>
                </a:solidFill>
                <a:latin typeface="Arial" panose="020B0604020202020204" pitchFamily="34" charset="0"/>
              </a:defRPr>
            </a:lvl4pPr>
            <a:lvl5pPr marL="2057400" indent="-228600" eaLnBrk="0" hangingPunct="0">
              <a:lnSpc>
                <a:spcPts val="2200"/>
              </a:lnSpc>
              <a:buChar char="•"/>
              <a:defRPr sz="2000">
                <a:solidFill>
                  <a:schemeClr val="tx1"/>
                </a:solidFill>
                <a:latin typeface="Arial" panose="020B0604020202020204" pitchFamily="34" charset="0"/>
              </a:defRPr>
            </a:lvl5pPr>
            <a:lvl6pPr marL="25146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6pPr>
            <a:lvl7pPr marL="29718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7pPr>
            <a:lvl8pPr marL="34290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8pPr>
            <a:lvl9pPr marL="3886200" indent="-228600" eaLnBrk="0" fontAlgn="base" hangingPunct="0">
              <a:lnSpc>
                <a:spcPts val="2200"/>
              </a:lnSpc>
              <a:spcBef>
                <a:spcPct val="0"/>
              </a:spcBef>
              <a:spcAft>
                <a:spcPct val="0"/>
              </a:spcAft>
              <a:buChar char="•"/>
              <a:defRPr sz="2000">
                <a:solidFill>
                  <a:schemeClr val="tx1"/>
                </a:solidFill>
                <a:latin typeface="Arial" panose="020B0604020202020204" pitchFamily="34" charset="0"/>
              </a:defRPr>
            </a:lvl9pPr>
          </a:lstStyle>
          <a:p>
            <a:pPr algn="ctr">
              <a:lnSpc>
                <a:spcPct val="100000"/>
              </a:lnSpc>
            </a:pPr>
            <a:endParaRPr lang="nl-NL" altLang="nl-NL" sz="3200" b="1"/>
          </a:p>
        </p:txBody>
      </p:sp>
      <p:sp>
        <p:nvSpPr>
          <p:cNvPr id="2" name="AutoShape 2" descr="Afbeeldingsresultaat voor agenda"/>
          <p:cNvSpPr>
            <a:spLocks noChangeAspect="1" noChangeArrowheads="1"/>
          </p:cNvSpPr>
          <p:nvPr/>
        </p:nvSpPr>
        <p:spPr bwMode="auto">
          <a:xfrm>
            <a:off x="3383684" y="3621315"/>
            <a:ext cx="3224934" cy="322494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3" name="Afbeelding 2"/>
          <p:cNvPicPr>
            <a:picLocks noChangeAspect="1"/>
          </p:cNvPicPr>
          <p:nvPr/>
        </p:nvPicPr>
        <p:blipFill>
          <a:blip r:embed="rId5"/>
          <a:stretch>
            <a:fillRect/>
          </a:stretch>
        </p:blipFill>
        <p:spPr>
          <a:xfrm>
            <a:off x="4518025" y="3557321"/>
            <a:ext cx="2762250" cy="165735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Kennismaking</a:t>
            </a:r>
            <a:endParaRPr lang="nl-NL" dirty="0"/>
          </a:p>
        </p:txBody>
      </p:sp>
      <p:sp>
        <p:nvSpPr>
          <p:cNvPr id="3" name="Tijdelijke aanduiding voor inhoud 2"/>
          <p:cNvSpPr>
            <a:spLocks noGrp="1"/>
          </p:cNvSpPr>
          <p:nvPr>
            <p:ph idx="1"/>
          </p:nvPr>
        </p:nvSpPr>
        <p:spPr>
          <a:xfrm>
            <a:off x="429491" y="2093913"/>
            <a:ext cx="7444509" cy="3556000"/>
          </a:xfrm>
        </p:spPr>
        <p:txBody>
          <a:bodyPr/>
          <a:lstStyle/>
          <a:p>
            <a:r>
              <a:rPr lang="nl-NL" sz="2400" b="1" dirty="0" smtClean="0"/>
              <a:t>Naam: 		Rudy Mensink</a:t>
            </a:r>
          </a:p>
          <a:p>
            <a:r>
              <a:rPr lang="nl-NL" sz="2400" b="1" dirty="0" smtClean="0"/>
              <a:t>Leeftijd: 		28 jaar</a:t>
            </a:r>
          </a:p>
          <a:p>
            <a:r>
              <a:rPr lang="nl-NL" sz="2400" b="1" dirty="0" smtClean="0"/>
              <a:t>Woonplaats:	 	Groningen</a:t>
            </a:r>
          </a:p>
          <a:p>
            <a:endParaRPr lang="nl-NL" sz="2400" b="1" dirty="0"/>
          </a:p>
          <a:p>
            <a:r>
              <a:rPr lang="nl-NL" sz="2400" b="1" dirty="0" smtClean="0"/>
              <a:t>Email adres:		</a:t>
            </a:r>
            <a:r>
              <a:rPr lang="nl-NL" sz="2400" b="1" dirty="0" smtClean="0">
                <a:hlinkClick r:id="rId2"/>
              </a:rPr>
              <a:t>r.mensink@noorderpoort.nl</a:t>
            </a:r>
            <a:endParaRPr lang="nl-NL" sz="2400" b="1" dirty="0" smtClean="0"/>
          </a:p>
          <a:p>
            <a:r>
              <a:rPr lang="nl-NL" sz="2400" b="1" dirty="0" smtClean="0"/>
              <a:t>Afkorting:		</a:t>
            </a:r>
            <a:r>
              <a:rPr lang="nl-NL" sz="2400" b="1" dirty="0" err="1" smtClean="0"/>
              <a:t>Mensr</a:t>
            </a:r>
            <a:endParaRPr lang="nl-NL" sz="2400" b="1" dirty="0" smtClean="0"/>
          </a:p>
          <a:p>
            <a:endParaRPr lang="nl-NL" sz="2400" b="1" dirty="0"/>
          </a:p>
          <a:p>
            <a:endParaRPr lang="nl-NL" sz="2400" b="1" dirty="0" smtClean="0"/>
          </a:p>
          <a:p>
            <a:r>
              <a:rPr lang="nl-NL" sz="2400" b="1" dirty="0" smtClean="0"/>
              <a:t>Vakken:		Sport, Anatomie/Fysiologie</a:t>
            </a:r>
          </a:p>
          <a:p>
            <a:r>
              <a:rPr lang="nl-NL" sz="2400" b="1" dirty="0"/>
              <a:t>	</a:t>
            </a:r>
            <a:r>
              <a:rPr lang="nl-NL" sz="2400" b="1" dirty="0" smtClean="0"/>
              <a:t>			Pathologie en Leefstijllessen</a:t>
            </a:r>
          </a:p>
          <a:p>
            <a:endParaRPr lang="nl-NL" sz="2400" b="1" dirty="0"/>
          </a:p>
        </p:txBody>
      </p:sp>
    </p:spTree>
    <p:extLst>
      <p:ext uri="{BB962C8B-B14F-4D97-AF65-F5344CB8AC3E}">
        <p14:creationId xmlns:p14="http://schemas.microsoft.com/office/powerpoint/2010/main" val="32831803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p:txBody>
          <a:bodyPr/>
          <a:lstStyle/>
          <a:p>
            <a:pPr algn="ctr"/>
            <a:r>
              <a:rPr lang="nl-NL" altLang="fi-FI" dirty="0" smtClean="0"/>
              <a:t>Vak en planning</a:t>
            </a:r>
            <a:endParaRPr lang="nl-NL" altLang="fi-FI" dirty="0"/>
          </a:p>
        </p:txBody>
      </p:sp>
      <p:sp>
        <p:nvSpPr>
          <p:cNvPr id="9219" name="Tijdelijke aanduiding voor inhoud 2"/>
          <p:cNvSpPr>
            <a:spLocks noGrp="1"/>
          </p:cNvSpPr>
          <p:nvPr>
            <p:ph idx="1"/>
          </p:nvPr>
        </p:nvSpPr>
        <p:spPr/>
        <p:txBody>
          <a:bodyPr/>
          <a:lstStyle/>
          <a:p>
            <a:pPr marL="0" indent="0"/>
            <a:r>
              <a:rPr lang="nl-NL" altLang="fi-FI" b="1" dirty="0" smtClean="0"/>
              <a:t>Wat heb je nodig:</a:t>
            </a:r>
          </a:p>
          <a:p>
            <a:pPr marL="0" indent="0"/>
            <a:endParaRPr lang="nl-NL" altLang="fi-FI" dirty="0"/>
          </a:p>
          <a:p>
            <a:pPr marL="342900" indent="-342900">
              <a:buFont typeface="Wingdings" panose="05000000000000000000" pitchFamily="2" charset="2"/>
              <a:buChar char="Ø"/>
            </a:pPr>
            <a:r>
              <a:rPr lang="nl-NL" altLang="fi-FI" dirty="0" smtClean="0"/>
              <a:t>Boek</a:t>
            </a:r>
          </a:p>
          <a:p>
            <a:pPr marL="342900" indent="-342900">
              <a:buFont typeface="Wingdings" panose="05000000000000000000" pitchFamily="2" charset="2"/>
              <a:buChar char="Ø"/>
            </a:pPr>
            <a:r>
              <a:rPr lang="nl-NL" altLang="fi-FI" dirty="0" smtClean="0"/>
              <a:t>Kladblok voor aantekeningen</a:t>
            </a:r>
          </a:p>
          <a:p>
            <a:pPr marL="342900" indent="-342900">
              <a:buFont typeface="Wingdings" panose="05000000000000000000" pitchFamily="2" charset="2"/>
              <a:buChar char="Ø"/>
            </a:pPr>
            <a:r>
              <a:rPr lang="nl-NL" altLang="fi-FI" dirty="0" smtClean="0"/>
              <a:t>Pen</a:t>
            </a:r>
          </a:p>
          <a:p>
            <a:pPr marL="342900" indent="-342900">
              <a:buFont typeface="Wingdings" panose="05000000000000000000" pitchFamily="2" charset="2"/>
              <a:buChar char="Ø"/>
            </a:pPr>
            <a:r>
              <a:rPr lang="nl-NL" altLang="fi-FI" dirty="0" smtClean="0"/>
              <a:t>Laptop</a:t>
            </a:r>
            <a:endParaRPr lang="nl-NL" altLang="fi-FI" dirty="0" smtClean="0"/>
          </a:p>
          <a:p>
            <a:pPr marL="342900" indent="-342900">
              <a:buFont typeface="Wingdings" panose="05000000000000000000" pitchFamily="2" charset="2"/>
              <a:buChar char="Ø"/>
            </a:pPr>
            <a:r>
              <a:rPr lang="nl-NL" altLang="fi-FI" dirty="0" smtClean="0"/>
              <a:t>Een goed humeur en een beetje gezelligheid</a:t>
            </a:r>
          </a:p>
          <a:p>
            <a:pPr marL="0" indent="0"/>
            <a:endParaRPr lang="nl-NL" altLang="fi-FI" dirty="0" smtClean="0"/>
          </a:p>
          <a:p>
            <a:pPr marL="342900" indent="-342900">
              <a:buFont typeface="Wingdings" panose="05000000000000000000" pitchFamily="2" charset="2"/>
              <a:buChar char="q"/>
            </a:pPr>
            <a:endParaRPr lang="nl-NL" altLang="fi-FI"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p:cNvSpPr>
            <a:spLocks noGrp="1"/>
          </p:cNvSpPr>
          <p:nvPr>
            <p:ph type="title"/>
          </p:nvPr>
        </p:nvSpPr>
        <p:spPr>
          <a:xfrm>
            <a:off x="539750" y="1125538"/>
            <a:ext cx="7212013" cy="647700"/>
          </a:xfrm>
        </p:spPr>
        <p:txBody>
          <a:bodyPr/>
          <a:lstStyle/>
          <a:p>
            <a:pPr algn="ctr"/>
            <a:r>
              <a:rPr lang="nl-NL" altLang="x-none" dirty="0" smtClean="0"/>
              <a:t>Planning</a:t>
            </a:r>
            <a:endParaRPr lang="x-none" altLang="x-none" dirty="0"/>
          </a:p>
        </p:txBody>
      </p:sp>
      <p:graphicFrame>
        <p:nvGraphicFramePr>
          <p:cNvPr id="3" name="Tijdelijke aanduiding voor inhoud 2"/>
          <p:cNvGraphicFramePr>
            <a:graphicFrameLocks noGrp="1"/>
          </p:cNvGraphicFramePr>
          <p:nvPr>
            <p:ph idx="1"/>
            <p:extLst>
              <p:ext uri="{D42A27DB-BD31-4B8C-83A1-F6EECF244321}">
                <p14:modId xmlns:p14="http://schemas.microsoft.com/office/powerpoint/2010/main" val="1633438126"/>
              </p:ext>
            </p:extLst>
          </p:nvPr>
        </p:nvGraphicFramePr>
        <p:xfrm>
          <a:off x="997526" y="1920070"/>
          <a:ext cx="6921746" cy="3798386"/>
        </p:xfrm>
        <a:graphic>
          <a:graphicData uri="http://schemas.openxmlformats.org/drawingml/2006/table">
            <a:tbl>
              <a:tblPr firstRow="1" firstCol="1" bandRow="1">
                <a:tableStyleId>{5C22544A-7EE6-4342-B048-85BDC9FD1C3A}</a:tableStyleId>
              </a:tblPr>
              <a:tblGrid>
                <a:gridCol w="1105132">
                  <a:extLst>
                    <a:ext uri="{9D8B030D-6E8A-4147-A177-3AD203B41FA5}">
                      <a16:colId xmlns:a16="http://schemas.microsoft.com/office/drawing/2014/main" val="2962782677"/>
                    </a:ext>
                  </a:extLst>
                </a:gridCol>
                <a:gridCol w="2908307">
                  <a:extLst>
                    <a:ext uri="{9D8B030D-6E8A-4147-A177-3AD203B41FA5}">
                      <a16:colId xmlns:a16="http://schemas.microsoft.com/office/drawing/2014/main" val="892488377"/>
                    </a:ext>
                  </a:extLst>
                </a:gridCol>
                <a:gridCol w="2908307">
                  <a:extLst>
                    <a:ext uri="{9D8B030D-6E8A-4147-A177-3AD203B41FA5}">
                      <a16:colId xmlns:a16="http://schemas.microsoft.com/office/drawing/2014/main" val="237029776"/>
                    </a:ext>
                  </a:extLst>
                </a:gridCol>
              </a:tblGrid>
              <a:tr h="491905">
                <a:tc gridSpan="3">
                  <a:txBody>
                    <a:bodyPr/>
                    <a:lstStyle/>
                    <a:p>
                      <a:pPr algn="ctr">
                        <a:lnSpc>
                          <a:spcPct val="107000"/>
                        </a:lnSpc>
                        <a:spcAft>
                          <a:spcPts val="0"/>
                        </a:spcAft>
                      </a:pPr>
                      <a:r>
                        <a:rPr lang="nl-NL" sz="1800" dirty="0">
                          <a:effectLst/>
                        </a:rPr>
                        <a:t>Jaarplanning A&amp;F Appingedam 2019-2020</a:t>
                      </a:r>
                      <a:endParaRPr lang="nl-NL" sz="1100" dirty="0">
                        <a:effectLst/>
                      </a:endParaRPr>
                    </a:p>
                    <a:p>
                      <a:pPr>
                        <a:lnSpc>
                          <a:spcPct val="107000"/>
                        </a:lnSpc>
                        <a:spcAft>
                          <a:spcPts val="0"/>
                        </a:spcAft>
                      </a:pPr>
                      <a:r>
                        <a:rPr lang="nl-NL" sz="1100" dirty="0">
                          <a:effectLst/>
                        </a:rPr>
                        <a:t> </a:t>
                      </a:r>
                      <a:endParaRPr lang="nl-NL"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2045785796"/>
                  </a:ext>
                </a:extLst>
              </a:tr>
              <a:tr h="177961">
                <a:tc rowSpan="11">
                  <a:txBody>
                    <a:bodyPr/>
                    <a:lstStyle/>
                    <a:p>
                      <a:pPr>
                        <a:lnSpc>
                          <a:spcPct val="107000"/>
                        </a:lnSpc>
                        <a:spcAft>
                          <a:spcPts val="0"/>
                        </a:spcAft>
                      </a:pPr>
                      <a:r>
                        <a:rPr lang="nl-NL" sz="1100">
                          <a:effectLst/>
                        </a:rPr>
                        <a:t>P</a:t>
                      </a:r>
                    </a:p>
                    <a:p>
                      <a:pPr>
                        <a:lnSpc>
                          <a:spcPct val="107000"/>
                        </a:lnSpc>
                        <a:spcAft>
                          <a:spcPts val="0"/>
                        </a:spcAft>
                      </a:pPr>
                      <a:r>
                        <a:rPr lang="nl-NL" sz="1100">
                          <a:effectLst/>
                        </a:rPr>
                        <a:t>E</a:t>
                      </a:r>
                    </a:p>
                    <a:p>
                      <a:pPr>
                        <a:lnSpc>
                          <a:spcPct val="107000"/>
                        </a:lnSpc>
                        <a:spcAft>
                          <a:spcPts val="0"/>
                        </a:spcAft>
                      </a:pPr>
                      <a:r>
                        <a:rPr lang="nl-NL" sz="1100">
                          <a:effectLst/>
                        </a:rPr>
                        <a:t>R</a:t>
                      </a:r>
                    </a:p>
                    <a:p>
                      <a:pPr>
                        <a:lnSpc>
                          <a:spcPct val="107000"/>
                        </a:lnSpc>
                        <a:spcAft>
                          <a:spcPts val="0"/>
                        </a:spcAft>
                      </a:pPr>
                      <a:r>
                        <a:rPr lang="nl-NL" sz="1100">
                          <a:effectLst/>
                        </a:rPr>
                        <a:t>I</a:t>
                      </a:r>
                    </a:p>
                    <a:p>
                      <a:pPr>
                        <a:lnSpc>
                          <a:spcPct val="107000"/>
                        </a:lnSpc>
                        <a:spcAft>
                          <a:spcPts val="0"/>
                        </a:spcAft>
                      </a:pPr>
                      <a:r>
                        <a:rPr lang="nl-NL" sz="1100">
                          <a:effectLst/>
                        </a:rPr>
                        <a:t>O</a:t>
                      </a:r>
                    </a:p>
                    <a:p>
                      <a:pPr>
                        <a:lnSpc>
                          <a:spcPct val="107000"/>
                        </a:lnSpc>
                        <a:spcAft>
                          <a:spcPts val="0"/>
                        </a:spcAft>
                      </a:pPr>
                      <a:r>
                        <a:rPr lang="nl-NL" sz="1100">
                          <a:effectLst/>
                        </a:rPr>
                        <a:t>D</a:t>
                      </a:r>
                    </a:p>
                    <a:p>
                      <a:pPr>
                        <a:lnSpc>
                          <a:spcPct val="107000"/>
                        </a:lnSpc>
                        <a:spcAft>
                          <a:spcPts val="0"/>
                        </a:spcAft>
                      </a:pPr>
                      <a:r>
                        <a:rPr lang="nl-NL" sz="1100">
                          <a:effectLst/>
                        </a:rPr>
                        <a:t>E</a:t>
                      </a:r>
                    </a:p>
                    <a:p>
                      <a:pPr>
                        <a:lnSpc>
                          <a:spcPct val="107000"/>
                        </a:lnSpc>
                        <a:spcAft>
                          <a:spcPts val="0"/>
                        </a:spcAft>
                      </a:pPr>
                      <a:r>
                        <a:rPr lang="nl-NL" sz="1100">
                          <a:effectLst/>
                        </a:rPr>
                        <a:t> </a:t>
                      </a:r>
                    </a:p>
                    <a:p>
                      <a:pPr>
                        <a:lnSpc>
                          <a:spcPct val="107000"/>
                        </a:lnSpc>
                        <a:spcAft>
                          <a:spcPts val="0"/>
                        </a:spcAft>
                      </a:pPr>
                      <a:r>
                        <a:rPr lang="nl-NL" sz="1100">
                          <a:effectLst/>
                        </a:rPr>
                        <a:t>1</a:t>
                      </a:r>
                    </a:p>
                    <a:p>
                      <a:pPr>
                        <a:lnSpc>
                          <a:spcPct val="107000"/>
                        </a:lnSpc>
                        <a:spcAft>
                          <a:spcPts val="0"/>
                        </a:spcAft>
                      </a:pPr>
                      <a:r>
                        <a:rPr lang="nl-NL" sz="1100">
                          <a:effectLst/>
                        </a:rPr>
                        <a:t> </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week</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woensdag</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77869053"/>
                  </a:ext>
                </a:extLst>
              </a:tr>
              <a:tr h="369847">
                <a:tc vMerge="1">
                  <a:txBody>
                    <a:bodyPr/>
                    <a:lstStyle/>
                    <a:p>
                      <a:endParaRPr lang="nl-NL"/>
                    </a:p>
                  </a:txBody>
                  <a:tcPr/>
                </a:tc>
                <a:tc>
                  <a:txBody>
                    <a:bodyPr/>
                    <a:lstStyle/>
                    <a:p>
                      <a:pPr>
                        <a:lnSpc>
                          <a:spcPct val="107000"/>
                        </a:lnSpc>
                        <a:spcAft>
                          <a:spcPts val="0"/>
                        </a:spcAft>
                      </a:pPr>
                      <a:r>
                        <a:rPr lang="nl-NL" sz="1100">
                          <a:effectLst/>
                        </a:rPr>
                        <a:t>37 week 2 11-09-2019</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Introductie les Thema 1.1 F&amp;A + 1.2 De Cel</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49574006"/>
                  </a:ext>
                </a:extLst>
              </a:tr>
              <a:tr h="177961">
                <a:tc vMerge="1">
                  <a:txBody>
                    <a:bodyPr/>
                    <a:lstStyle/>
                    <a:p>
                      <a:endParaRPr lang="nl-NL"/>
                    </a:p>
                  </a:txBody>
                  <a:tcPr/>
                </a:tc>
                <a:tc>
                  <a:txBody>
                    <a:bodyPr/>
                    <a:lstStyle/>
                    <a:p>
                      <a:pPr>
                        <a:lnSpc>
                          <a:spcPct val="107000"/>
                        </a:lnSpc>
                        <a:spcAft>
                          <a:spcPts val="0"/>
                        </a:spcAft>
                      </a:pPr>
                      <a:r>
                        <a:rPr lang="nl-NL" sz="1100">
                          <a:effectLst/>
                        </a:rPr>
                        <a:t>38 week 3 18-09-2019</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Thema 1.3 Skelet en spieren</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78527491"/>
                  </a:ext>
                </a:extLst>
              </a:tr>
              <a:tr h="369847">
                <a:tc vMerge="1">
                  <a:txBody>
                    <a:bodyPr/>
                    <a:lstStyle/>
                    <a:p>
                      <a:endParaRPr lang="nl-NL"/>
                    </a:p>
                  </a:txBody>
                  <a:tcPr/>
                </a:tc>
                <a:tc>
                  <a:txBody>
                    <a:bodyPr/>
                    <a:lstStyle/>
                    <a:p>
                      <a:pPr>
                        <a:lnSpc>
                          <a:spcPct val="107000"/>
                        </a:lnSpc>
                        <a:spcAft>
                          <a:spcPts val="0"/>
                        </a:spcAft>
                      </a:pPr>
                      <a:r>
                        <a:rPr lang="nl-NL" sz="1100">
                          <a:effectLst/>
                        </a:rPr>
                        <a:t>39 week 4 25-09-2019</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Thema 1.4 Bloedsomloop + 1.5 Ademhaling stelsel + Spijsvertering </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62407788"/>
                  </a:ext>
                </a:extLst>
              </a:tr>
              <a:tr h="369847">
                <a:tc vMerge="1">
                  <a:txBody>
                    <a:bodyPr/>
                    <a:lstStyle/>
                    <a:p>
                      <a:endParaRPr lang="nl-NL"/>
                    </a:p>
                  </a:txBody>
                  <a:tcPr/>
                </a:tc>
                <a:tc>
                  <a:txBody>
                    <a:bodyPr/>
                    <a:lstStyle/>
                    <a:p>
                      <a:pPr>
                        <a:lnSpc>
                          <a:spcPct val="107000"/>
                        </a:lnSpc>
                        <a:spcAft>
                          <a:spcPts val="0"/>
                        </a:spcAft>
                      </a:pPr>
                      <a:r>
                        <a:rPr lang="nl-NL" sz="1100" dirty="0">
                          <a:effectLst/>
                        </a:rPr>
                        <a:t>40 week 5 02-10-2019</a:t>
                      </a:r>
                      <a:endParaRPr lang="nl-NL"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Intro les pathologie + 2.1 Begrip ziekte en 2.2 Visies op ziektes</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5761580"/>
                  </a:ext>
                </a:extLst>
              </a:tr>
              <a:tr h="369847">
                <a:tc vMerge="1">
                  <a:txBody>
                    <a:bodyPr/>
                    <a:lstStyle/>
                    <a:p>
                      <a:endParaRPr lang="nl-NL"/>
                    </a:p>
                  </a:txBody>
                  <a:tcPr/>
                </a:tc>
                <a:tc>
                  <a:txBody>
                    <a:bodyPr/>
                    <a:lstStyle/>
                    <a:p>
                      <a:pPr>
                        <a:lnSpc>
                          <a:spcPct val="107000"/>
                        </a:lnSpc>
                        <a:spcAft>
                          <a:spcPts val="0"/>
                        </a:spcAft>
                      </a:pPr>
                      <a:r>
                        <a:rPr lang="nl-NL" sz="1100">
                          <a:effectLst/>
                        </a:rPr>
                        <a:t>41 week 6 09-10-2019</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Thema 2.3 Ziekte verloop +2.4 Oorzaken van ziekte</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71410874"/>
                  </a:ext>
                </a:extLst>
              </a:tr>
              <a:tr h="369847">
                <a:tc vMerge="1">
                  <a:txBody>
                    <a:bodyPr/>
                    <a:lstStyle/>
                    <a:p>
                      <a:endParaRPr lang="nl-NL"/>
                    </a:p>
                  </a:txBody>
                  <a:tcPr/>
                </a:tc>
                <a:tc>
                  <a:txBody>
                    <a:bodyPr/>
                    <a:lstStyle/>
                    <a:p>
                      <a:pPr>
                        <a:lnSpc>
                          <a:spcPct val="107000"/>
                        </a:lnSpc>
                        <a:spcAft>
                          <a:spcPts val="0"/>
                        </a:spcAft>
                      </a:pPr>
                      <a:r>
                        <a:rPr lang="nl-NL" sz="1100">
                          <a:effectLst/>
                        </a:rPr>
                        <a:t>42 week 7 16-10-2019</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Thema 2.5 De diagnose + 2.6 Evidence based werken</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7374407"/>
                  </a:ext>
                </a:extLst>
              </a:tr>
              <a:tr h="369847">
                <a:tc vMerge="1">
                  <a:txBody>
                    <a:bodyPr/>
                    <a:lstStyle/>
                    <a:p>
                      <a:endParaRPr lang="nl-NL"/>
                    </a:p>
                  </a:txBody>
                  <a:tcPr/>
                </a:tc>
                <a:tc>
                  <a:txBody>
                    <a:bodyPr/>
                    <a:lstStyle/>
                    <a:p>
                      <a:pPr>
                        <a:lnSpc>
                          <a:spcPct val="107000"/>
                        </a:lnSpc>
                        <a:spcAft>
                          <a:spcPts val="0"/>
                        </a:spcAft>
                      </a:pPr>
                      <a:r>
                        <a:rPr lang="nl-NL" sz="1100">
                          <a:effectLst/>
                        </a:rPr>
                        <a:t>43 Herfstvakantie</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Herfstvakantie---- Herfstvakantie---- Herfstvakantie</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30347594"/>
                  </a:ext>
                </a:extLst>
              </a:tr>
              <a:tr h="369847">
                <a:tc vMerge="1">
                  <a:txBody>
                    <a:bodyPr/>
                    <a:lstStyle/>
                    <a:p>
                      <a:endParaRPr lang="nl-NL"/>
                    </a:p>
                  </a:txBody>
                  <a:tcPr/>
                </a:tc>
                <a:tc>
                  <a:txBody>
                    <a:bodyPr/>
                    <a:lstStyle/>
                    <a:p>
                      <a:pPr>
                        <a:lnSpc>
                          <a:spcPct val="107000"/>
                        </a:lnSpc>
                        <a:spcAft>
                          <a:spcPts val="0"/>
                        </a:spcAft>
                      </a:pPr>
                      <a:r>
                        <a:rPr lang="nl-NL" sz="1100">
                          <a:effectLst/>
                        </a:rPr>
                        <a:t>44 week 8 30-10-2019</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Herhalen alle thema’s + voorbereiden (Oefentoets)</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45239606"/>
                  </a:ext>
                </a:extLst>
              </a:tr>
              <a:tr h="177961">
                <a:tc vMerge="1">
                  <a:txBody>
                    <a:bodyPr/>
                    <a:lstStyle/>
                    <a:p>
                      <a:endParaRPr lang="nl-NL"/>
                    </a:p>
                  </a:txBody>
                  <a:tcPr/>
                </a:tc>
                <a:tc>
                  <a:txBody>
                    <a:bodyPr/>
                    <a:lstStyle/>
                    <a:p>
                      <a:pPr>
                        <a:lnSpc>
                          <a:spcPct val="107000"/>
                        </a:lnSpc>
                        <a:spcAft>
                          <a:spcPts val="0"/>
                        </a:spcAft>
                      </a:pPr>
                      <a:r>
                        <a:rPr lang="nl-NL" sz="1100">
                          <a:effectLst/>
                        </a:rPr>
                        <a:t>45 week 9 06-11-2019</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a:effectLst/>
                        </a:rPr>
                        <a:t>Toets</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8115458"/>
                  </a:ext>
                </a:extLst>
              </a:tr>
              <a:tr h="177961">
                <a:tc vMerge="1">
                  <a:txBody>
                    <a:bodyPr/>
                    <a:lstStyle/>
                    <a:p>
                      <a:endParaRPr lang="nl-NL"/>
                    </a:p>
                  </a:txBody>
                  <a:tcPr/>
                </a:tc>
                <a:tc>
                  <a:txBody>
                    <a:bodyPr/>
                    <a:lstStyle/>
                    <a:p>
                      <a:pPr>
                        <a:lnSpc>
                          <a:spcPct val="107000"/>
                        </a:lnSpc>
                        <a:spcAft>
                          <a:spcPts val="0"/>
                        </a:spcAft>
                      </a:pPr>
                      <a:r>
                        <a:rPr lang="nl-NL" sz="1100">
                          <a:effectLst/>
                        </a:rPr>
                        <a:t>46 week 10 13-11-2019</a:t>
                      </a:r>
                      <a:endParaRPr lang="nl-NL" sz="11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nl-NL" sz="1100" dirty="0">
                          <a:effectLst/>
                        </a:rPr>
                        <a:t>Inhaallessen</a:t>
                      </a:r>
                      <a:endParaRPr lang="nl-NL" sz="11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22800663"/>
                  </a:ext>
                </a:extLst>
              </a:tr>
            </a:tbl>
          </a:graphicData>
        </a:graphic>
      </p:graphicFrame>
    </p:spTree>
    <p:extLst>
      <p:ext uri="{BB962C8B-B14F-4D97-AF65-F5344CB8AC3E}">
        <p14:creationId xmlns:p14="http://schemas.microsoft.com/office/powerpoint/2010/main" val="2715514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1.1 </a:t>
            </a:r>
            <a:r>
              <a:rPr lang="nl-NL" sz="2400" dirty="0" smtClean="0"/>
              <a:t>De begrippen Anatomie en Fysiologie</a:t>
            </a:r>
            <a:endParaRPr lang="nl-NL" sz="2400" dirty="0"/>
          </a:p>
        </p:txBody>
      </p:sp>
      <p:sp>
        <p:nvSpPr>
          <p:cNvPr id="3" name="Tijdelijke aanduiding voor inhoud 2"/>
          <p:cNvSpPr>
            <a:spLocks noGrp="1"/>
          </p:cNvSpPr>
          <p:nvPr>
            <p:ph idx="1"/>
          </p:nvPr>
        </p:nvSpPr>
        <p:spPr/>
        <p:txBody>
          <a:bodyPr/>
          <a:lstStyle/>
          <a:p>
            <a:r>
              <a:rPr lang="nl-NL" dirty="0" smtClean="0"/>
              <a:t>Anatomie:  De leer van organen en andere inwendige lichaamsdelen en de manier waarop die met elkaar verbonden zijn.</a:t>
            </a:r>
          </a:p>
          <a:p>
            <a:endParaRPr lang="nl-NL" dirty="0"/>
          </a:p>
          <a:p>
            <a:r>
              <a:rPr lang="nl-NL" dirty="0" smtClean="0"/>
              <a:t>Fysiologie: De wetenschap die zich bezighoudt met de werking van levende onderdelen van het lichaam</a:t>
            </a:r>
            <a:endParaRPr lang="nl-NL" dirty="0"/>
          </a:p>
        </p:txBody>
      </p:sp>
    </p:spTree>
    <p:extLst>
      <p:ext uri="{BB962C8B-B14F-4D97-AF65-F5344CB8AC3E}">
        <p14:creationId xmlns:p14="http://schemas.microsoft.com/office/powerpoint/2010/main" val="33969943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Thema </a:t>
            </a:r>
            <a:r>
              <a:rPr lang="nl-NL" dirty="0" smtClean="0"/>
              <a:t>1.2 </a:t>
            </a:r>
            <a:r>
              <a:rPr lang="nl-NL" dirty="0" smtClean="0"/>
              <a:t>De Cel</a:t>
            </a:r>
            <a:endParaRPr lang="nl-NL" dirty="0"/>
          </a:p>
        </p:txBody>
      </p:sp>
      <p:pic>
        <p:nvPicPr>
          <p:cNvPr id="1026" name="Picture 2" descr="Afbeeldingsresultaat voor de cel"/>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42394" y="2190895"/>
            <a:ext cx="3556000" cy="355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48725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de Cel</a:t>
            </a:r>
            <a:endParaRPr lang="nl-NL" dirty="0"/>
          </a:p>
        </p:txBody>
      </p:sp>
      <p:sp>
        <p:nvSpPr>
          <p:cNvPr id="3" name="Tijdelijke aanduiding voor inhoud 2"/>
          <p:cNvSpPr>
            <a:spLocks noGrp="1"/>
          </p:cNvSpPr>
          <p:nvPr>
            <p:ph idx="1"/>
          </p:nvPr>
        </p:nvSpPr>
        <p:spPr/>
        <p:txBody>
          <a:bodyPr/>
          <a:lstStyle/>
          <a:p>
            <a:pPr marL="342900" indent="-342900">
              <a:buFontTx/>
              <a:buChar char="-"/>
            </a:pPr>
            <a:r>
              <a:rPr lang="nl-NL" dirty="0" smtClean="0"/>
              <a:t>Kleinste (levende) </a:t>
            </a:r>
            <a:r>
              <a:rPr lang="nl-NL" dirty="0" smtClean="0"/>
              <a:t>deel van een menselijk lichaam</a:t>
            </a:r>
          </a:p>
          <a:p>
            <a:pPr marL="342900" indent="-342900">
              <a:buFontTx/>
              <a:buChar char="-"/>
            </a:pPr>
            <a:endParaRPr lang="nl-NL" dirty="0"/>
          </a:p>
          <a:p>
            <a:pPr marL="342900" indent="-342900">
              <a:buFontTx/>
              <a:buChar char="-"/>
            </a:pPr>
            <a:r>
              <a:rPr lang="nl-NL" dirty="0" smtClean="0"/>
              <a:t>Het leven begint met twee cellen</a:t>
            </a:r>
          </a:p>
          <a:p>
            <a:pPr marL="0" indent="0"/>
            <a:r>
              <a:rPr lang="nl-NL" dirty="0" smtClean="0"/>
              <a:t>	De zaadcel + De Eicel</a:t>
            </a:r>
          </a:p>
          <a:p>
            <a:pPr marL="0" indent="0"/>
            <a:endParaRPr lang="nl-NL" dirty="0"/>
          </a:p>
          <a:p>
            <a:pPr marL="342900" indent="-342900">
              <a:buFontTx/>
              <a:buChar char="-"/>
            </a:pPr>
            <a:r>
              <a:rPr lang="nl-NL" dirty="0" smtClean="0"/>
              <a:t>Cellen vermenigvuldigen </a:t>
            </a:r>
          </a:p>
          <a:p>
            <a:pPr marL="0" indent="0"/>
            <a:endParaRPr lang="nl-NL" dirty="0" smtClean="0"/>
          </a:p>
          <a:p>
            <a:pPr marL="0" indent="0"/>
            <a:endParaRPr lang="nl-NL" dirty="0"/>
          </a:p>
          <a:p>
            <a:pPr marL="0" indent="0"/>
            <a:endParaRPr lang="nl-NL" dirty="0"/>
          </a:p>
        </p:txBody>
      </p:sp>
    </p:spTree>
    <p:extLst>
      <p:ext uri="{BB962C8B-B14F-4D97-AF65-F5344CB8AC3E}">
        <p14:creationId xmlns:p14="http://schemas.microsoft.com/office/powerpoint/2010/main" val="2046552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Filmpje over de cel</a:t>
            </a:r>
            <a:endParaRPr lang="nl-NL" dirty="0"/>
          </a:p>
        </p:txBody>
      </p:sp>
      <p:pic>
        <p:nvPicPr>
          <p:cNvPr id="3074" name="Picture 2" descr="Afbeeldingsresultaat voor cellen">
            <a:hlinkClick r:id="rId2"/>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53568" y="2429308"/>
            <a:ext cx="2200275"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440530"/>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55AF4E7737FE41A149FBADE733B7BF" ma:contentTypeVersion="8" ma:contentTypeDescription="Een nieuw document maken." ma:contentTypeScope="" ma:versionID="76f18e512bde19f9a5d0f789da9bec94">
  <xsd:schema xmlns:xsd="http://www.w3.org/2001/XMLSchema" xmlns:xs="http://www.w3.org/2001/XMLSchema" xmlns:p="http://schemas.microsoft.com/office/2006/metadata/properties" xmlns:ns2="7f067e2d-29be-4263-80ef-ed7d4866cd3b" xmlns:ns3="8faefd71-e039-4244-99fe-24e600face47" targetNamespace="http://schemas.microsoft.com/office/2006/metadata/properties" ma:root="true" ma:fieldsID="184508945d0284f968f9ca3108677f5a" ns2:_="" ns3:_="">
    <xsd:import namespace="7f067e2d-29be-4263-80ef-ed7d4866cd3b"/>
    <xsd:import namespace="8faefd71-e039-4244-99fe-24e600face47"/>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067e2d-29be-4263-80ef-ed7d4866cd3b"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LastSharedByUser" ma:index="10" nillable="true" ma:displayName="Laatst gedeeld, per gebruiker" ma:description="" ma:internalName="LastSharedByUser" ma:readOnly="true">
      <xsd:simpleType>
        <xsd:restriction base="dms:Note">
          <xsd:maxLength value="255"/>
        </xsd:restriction>
      </xsd:simpleType>
    </xsd:element>
    <xsd:element name="LastSharedByTime" ma:index="11" nillable="true" ma:displayName="Laatst gedeeld, per tijdstip"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8faefd71-e039-4244-99fe-24e600face47"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5889FD8-ECEC-4CBC-BD17-70F9A888378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067e2d-29be-4263-80ef-ed7d4866cd3b"/>
    <ds:schemaRef ds:uri="8faefd71-e039-4244-99fe-24e600face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EF2681-5C6B-446B-80E6-A7D2E6EB1807}">
  <ds:schemaRefs>
    <ds:schemaRef ds:uri="http://schemas.microsoft.com/sharepoint/v3/contenttype/forms"/>
  </ds:schemaRefs>
</ds:datastoreItem>
</file>

<file path=customXml/itemProps3.xml><?xml version="1.0" encoding="utf-8"?>
<ds:datastoreItem xmlns:ds="http://schemas.openxmlformats.org/officeDocument/2006/customXml" ds:itemID="{616B6E0B-B908-4507-AC23-BEE2BB73129B}">
  <ds:schemaRefs>
    <ds:schemaRef ds:uri="http://purl.org/dc/dcmitype/"/>
    <ds:schemaRef ds:uri="http://schemas.microsoft.com/office/infopath/2007/PartnerControls"/>
    <ds:schemaRef ds:uri="http://purl.org/dc/elements/1.1/"/>
    <ds:schemaRef ds:uri="http://schemas.microsoft.com/office/2006/documentManagement/types"/>
    <ds:schemaRef ds:uri="8faefd71-e039-4244-99fe-24e600face47"/>
    <ds:schemaRef ds:uri="http://purl.org/dc/terms/"/>
    <ds:schemaRef ds:uri="7f067e2d-29be-4263-80ef-ed7d4866cd3b"/>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7341</TotalTime>
  <Words>646</Words>
  <Application>Microsoft Office PowerPoint</Application>
  <PresentationFormat>Diavoorstelling (4:3)</PresentationFormat>
  <Paragraphs>123</Paragraphs>
  <Slides>17</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Calibri</vt:lpstr>
      <vt:lpstr>Times New Roman</vt:lpstr>
      <vt:lpstr>Wingdings</vt:lpstr>
      <vt:lpstr>Standaardontwerp</vt:lpstr>
      <vt:lpstr>PowerPoint-presentatie</vt:lpstr>
      <vt:lpstr>PowerPoint-presentatie</vt:lpstr>
      <vt:lpstr>Kennismaking</vt:lpstr>
      <vt:lpstr>Vak en planning</vt:lpstr>
      <vt:lpstr>Planning</vt:lpstr>
      <vt:lpstr>1.1 De begrippen Anatomie en Fysiologie</vt:lpstr>
      <vt:lpstr>Thema 1.2 De Cel</vt:lpstr>
      <vt:lpstr>Wat is de Cel</vt:lpstr>
      <vt:lpstr>Filmpje over de cel</vt:lpstr>
      <vt:lpstr>De cel</vt:lpstr>
      <vt:lpstr>Kernlichaampjes</vt:lpstr>
      <vt:lpstr>Feiten en Fabels</vt:lpstr>
      <vt:lpstr>Feiten en Fabels</vt:lpstr>
      <vt:lpstr>Feiten en Fabels</vt:lpstr>
      <vt:lpstr>Opdracht</vt:lpstr>
      <vt:lpstr>Kahoot</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Rudy Mensink</dc:creator>
  <cp:lastModifiedBy>Rudy Mensink</cp:lastModifiedBy>
  <cp:revision>33</cp:revision>
  <dcterms:modified xsi:type="dcterms:W3CDTF">2019-09-12T08:43:06Z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0x0101002555AF4E7737FE41A149FBADE733B7BF</vt:lpwstr>
  </property>
</Properties>
</file>