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524" r:id="rId5"/>
    <p:sldId id="518" r:id="rId6"/>
    <p:sldId id="587" r:id="rId7"/>
    <p:sldId id="602" r:id="rId8"/>
    <p:sldId id="579" r:id="rId9"/>
    <p:sldId id="583" r:id="rId10"/>
    <p:sldId id="603" r:id="rId11"/>
    <p:sldId id="606" r:id="rId12"/>
    <p:sldId id="605" r:id="rId13"/>
    <p:sldId id="590" r:id="rId14"/>
    <p:sldId id="599" r:id="rId15"/>
    <p:sldId id="601" r:id="rId16"/>
    <p:sldId id="580" r:id="rId17"/>
  </p:sldIdLst>
  <p:sldSz cx="9144000" cy="6858000" type="screen4x3"/>
  <p:notesSz cx="6794500" cy="9931400"/>
  <p:defaultTextStyle>
    <a:defPPr>
      <a:defRPr lang="nl-NL"/>
    </a:defPPr>
    <a:lvl1pPr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1pPr>
    <a:lvl2pPr marL="4524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2pPr>
    <a:lvl3pPr marL="9096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3pPr>
    <a:lvl4pPr marL="13668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4pPr>
    <a:lvl5pPr marL="18240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364" autoAdjust="0"/>
  </p:normalViewPr>
  <p:slideViewPr>
    <p:cSldViewPr snapToGrid="0">
      <p:cViewPr varScale="1">
        <p:scale>
          <a:sx n="69" d="100"/>
          <a:sy n="69" d="100"/>
        </p:scale>
        <p:origin x="1416" y="66"/>
      </p:cViewPr>
      <p:guideLst>
        <p:guide orient="horz" pos="2160"/>
        <p:guide pos="2880"/>
      </p:guideLst>
    </p:cSldViewPr>
  </p:slideViewPr>
  <p:outlineViewPr>
    <p:cViewPr>
      <p:scale>
        <a:sx n="33" d="100"/>
        <a:sy n="33" d="100"/>
      </p:scale>
      <p:origin x="0" y="-7386"/>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cs typeface="+mn-cs"/>
              </a:defRPr>
            </a:lvl1pPr>
          </a:lstStyle>
          <a:p>
            <a:pPr>
              <a:defRPr/>
            </a:pPr>
            <a:endParaRPr lang="nl-NL"/>
          </a:p>
        </p:txBody>
      </p:sp>
      <p:sp>
        <p:nvSpPr>
          <p:cNvPr id="3" name="Tijdelijke aanduiding voor datum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cs typeface="+mn-cs"/>
              </a:defRPr>
            </a:lvl1pPr>
          </a:lstStyle>
          <a:p>
            <a:pPr>
              <a:defRPr/>
            </a:pPr>
            <a:fld id="{CD630933-C3CB-4C95-9914-5A30D8F879D3}" type="datetimeFigureOut">
              <a:rPr lang="nl-NL"/>
              <a:pPr>
                <a:defRPr/>
              </a:pPr>
              <a:t>18-9-2019</a:t>
            </a:fld>
            <a:endParaRPr lang="nl-NL"/>
          </a:p>
        </p:txBody>
      </p:sp>
      <p:sp>
        <p:nvSpPr>
          <p:cNvPr id="4" name="Tijdelijke aanduiding voor dia-afbeelding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cs typeface="+mn-cs"/>
              </a:defRPr>
            </a:lvl1pPr>
          </a:lstStyle>
          <a:p>
            <a:pPr>
              <a:defRPr/>
            </a:pPr>
            <a:endParaRPr lang="nl-NL"/>
          </a:p>
        </p:txBody>
      </p:sp>
      <p:sp>
        <p:nvSpPr>
          <p:cNvPr id="7" name="Tijdelijke aanduiding voor dianummer 6"/>
          <p:cNvSpPr>
            <a:spLocks noGrp="1"/>
          </p:cNvSpPr>
          <p:nvPr>
            <p:ph type="sldNum" sz="quarter" idx="5"/>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3ED6211-D4FF-4D62-A912-E30B34F79AAE}" type="slidenum">
              <a:rPr lang="nl-NL" altLang="fi-FI"/>
              <a:pPr/>
              <a:t>‹nr.›</a:t>
            </a:fld>
            <a:endParaRPr lang="nl-NL" altLang="fi-FI"/>
          </a:p>
        </p:txBody>
      </p:sp>
    </p:spTree>
    <p:extLst>
      <p:ext uri="{BB962C8B-B14F-4D97-AF65-F5344CB8AC3E}">
        <p14:creationId xmlns:p14="http://schemas.microsoft.com/office/powerpoint/2010/main" val="1188476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2438" algn="l" rtl="0" eaLnBrk="0" fontAlgn="base" hangingPunct="0">
      <a:spcBef>
        <a:spcPct val="30000"/>
      </a:spcBef>
      <a:spcAft>
        <a:spcPct val="0"/>
      </a:spcAft>
      <a:defRPr sz="1200" kern="1200">
        <a:solidFill>
          <a:schemeClr val="tx1"/>
        </a:solidFill>
        <a:latin typeface="+mn-lt"/>
        <a:ea typeface="+mn-ea"/>
        <a:cs typeface="+mn-cs"/>
      </a:defRPr>
    </a:lvl2pPr>
    <a:lvl3pPr marL="909638" algn="l" rtl="0" eaLnBrk="0" fontAlgn="base" hangingPunct="0">
      <a:spcBef>
        <a:spcPct val="30000"/>
      </a:spcBef>
      <a:spcAft>
        <a:spcPct val="0"/>
      </a:spcAft>
      <a:defRPr sz="1200" kern="1200">
        <a:solidFill>
          <a:schemeClr val="tx1"/>
        </a:solidFill>
        <a:latin typeface="+mn-lt"/>
        <a:ea typeface="+mn-ea"/>
        <a:cs typeface="+mn-cs"/>
      </a:defRPr>
    </a:lvl3pPr>
    <a:lvl4pPr marL="1366838" algn="l" rtl="0" eaLnBrk="0" fontAlgn="base" hangingPunct="0">
      <a:spcBef>
        <a:spcPct val="30000"/>
      </a:spcBef>
      <a:spcAft>
        <a:spcPct val="0"/>
      </a:spcAft>
      <a:defRPr sz="1200" kern="1200">
        <a:solidFill>
          <a:schemeClr val="tx1"/>
        </a:solidFill>
        <a:latin typeface="+mn-lt"/>
        <a:ea typeface="+mn-ea"/>
        <a:cs typeface="+mn-cs"/>
      </a:defRPr>
    </a:lvl4pPr>
    <a:lvl5pPr marL="1824038" algn="l" rtl="0" eaLnBrk="0" fontAlgn="base" hangingPunct="0">
      <a:spcBef>
        <a:spcPct val="30000"/>
      </a:spcBef>
      <a:spcAft>
        <a:spcPct val="0"/>
      </a:spcAft>
      <a:defRPr sz="1200" kern="1200">
        <a:solidFill>
          <a:schemeClr val="tx1"/>
        </a:solidFill>
        <a:latin typeface="+mn-lt"/>
        <a:ea typeface="+mn-ea"/>
        <a:cs typeface="+mn-cs"/>
      </a:defRPr>
    </a:lvl5pPr>
    <a:lvl6pPr marL="2285550" algn="l" defTabSz="914220" rtl="0" eaLnBrk="1" latinLnBrk="0" hangingPunct="1">
      <a:defRPr sz="1200" kern="1200">
        <a:solidFill>
          <a:schemeClr val="tx1"/>
        </a:solidFill>
        <a:latin typeface="+mn-lt"/>
        <a:ea typeface="+mn-ea"/>
        <a:cs typeface="+mn-cs"/>
      </a:defRPr>
    </a:lvl6pPr>
    <a:lvl7pPr marL="2742660" algn="l" defTabSz="914220" rtl="0" eaLnBrk="1" latinLnBrk="0" hangingPunct="1">
      <a:defRPr sz="1200" kern="1200">
        <a:solidFill>
          <a:schemeClr val="tx1"/>
        </a:solidFill>
        <a:latin typeface="+mn-lt"/>
        <a:ea typeface="+mn-ea"/>
        <a:cs typeface="+mn-cs"/>
      </a:defRPr>
    </a:lvl7pPr>
    <a:lvl8pPr marL="3199760" algn="l" defTabSz="914220" rtl="0" eaLnBrk="1" latinLnBrk="0" hangingPunct="1">
      <a:defRPr sz="1200" kern="1200">
        <a:solidFill>
          <a:schemeClr val="tx1"/>
        </a:solidFill>
        <a:latin typeface="+mn-lt"/>
        <a:ea typeface="+mn-ea"/>
        <a:cs typeface="+mn-cs"/>
      </a:defRPr>
    </a:lvl8pPr>
    <a:lvl9pPr marL="3656876" algn="l" defTabSz="91422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 name="Tijdelijke aanduiding voor dianummer 3"/>
          <p:cNvSpPr>
            <a:spLocks noGrp="1"/>
          </p:cNvSpPr>
          <p:nvPr>
            <p:ph type="sldNum" sz="quarter" idx="5"/>
          </p:nvPr>
        </p:nvSpPr>
        <p:spPr/>
        <p:txBody>
          <a:bodyPr/>
          <a:lstStyle/>
          <a:p>
            <a:fld id="{8AEDF1CB-B658-4889-A886-76AC453158AC}" type="slidenum">
              <a:rPr lang="nl-NL" altLang="fi-FI"/>
              <a:pPr/>
              <a:t>1</a:t>
            </a:fld>
            <a:endParaRPr lang="nl-NL" altLang="fi-FI"/>
          </a:p>
        </p:txBody>
      </p:sp>
    </p:spTree>
    <p:extLst>
      <p:ext uri="{BB962C8B-B14F-4D97-AF65-F5344CB8AC3E}">
        <p14:creationId xmlns:p14="http://schemas.microsoft.com/office/powerpoint/2010/main" val="973319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 name="Tijdelijke aanduiding voor dianummer 3"/>
          <p:cNvSpPr>
            <a:spLocks noGrp="1"/>
          </p:cNvSpPr>
          <p:nvPr>
            <p:ph type="sldNum" sz="quarter" idx="5"/>
          </p:nvPr>
        </p:nvSpPr>
        <p:spPr/>
        <p:txBody>
          <a:bodyPr/>
          <a:lstStyle/>
          <a:p>
            <a:fld id="{61B191A6-897A-4B4C-8BE9-96794AB2B7A6}" type="slidenum">
              <a:rPr lang="nl-NL" altLang="fi-FI"/>
              <a:pPr/>
              <a:t>2</a:t>
            </a:fld>
            <a:endParaRPr lang="nl-NL" altLang="fi-FI"/>
          </a:p>
        </p:txBody>
      </p:sp>
    </p:spTree>
    <p:extLst>
      <p:ext uri="{BB962C8B-B14F-4D97-AF65-F5344CB8AC3E}">
        <p14:creationId xmlns:p14="http://schemas.microsoft.com/office/powerpoint/2010/main" val="1198418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nl-NL" altLang="fi-FI" sz="1200" dirty="0" smtClean="0"/>
              <a:t>Veel beroepen in het mbo kennen een behoorlijk fysieke belasting. Dit in relatie tot het feit dat je tegenwoordig tot je 67</a:t>
            </a:r>
            <a:r>
              <a:rPr lang="nl-NL" altLang="fi-FI" sz="1200" baseline="30000" dirty="0" smtClean="0"/>
              <a:t>e</a:t>
            </a:r>
            <a:r>
              <a:rPr lang="nl-NL" altLang="fi-FI" sz="1200" dirty="0" smtClean="0"/>
              <a:t> door moet werken (pensioen), maakt dat je straks tussen de 45 en 50 jaar moet werken. Uiteraard is het daarbij voor jezelf van belang dat je dat goed aankunt en goed kunt volhouden, maar ook voor je werkgever. Die heeft ook het liefst werknemers die niet of nauwelijks ziek zijn en een hoge arbeidsproductiviteit (veel werk kunnen verzetten) halen. Bovendien blijkt dat werknemers die fit en gezond zijn; </a:t>
            </a:r>
          </a:p>
          <a:p>
            <a:endParaRPr lang="nl-NL" dirty="0"/>
          </a:p>
        </p:txBody>
      </p:sp>
      <p:sp>
        <p:nvSpPr>
          <p:cNvPr id="4" name="Tijdelijke aanduiding voor dianummer 3"/>
          <p:cNvSpPr>
            <a:spLocks noGrp="1"/>
          </p:cNvSpPr>
          <p:nvPr>
            <p:ph type="sldNum" sz="quarter" idx="10"/>
          </p:nvPr>
        </p:nvSpPr>
        <p:spPr/>
        <p:txBody>
          <a:bodyPr/>
          <a:lstStyle/>
          <a:p>
            <a:fld id="{33ED6211-D4FF-4D62-A912-E30B34F79AAE}" type="slidenum">
              <a:rPr lang="nl-NL" altLang="fi-FI" smtClean="0"/>
              <a:pPr/>
              <a:t>5</a:t>
            </a:fld>
            <a:endParaRPr lang="nl-NL" altLang="fi-FI"/>
          </a:p>
        </p:txBody>
      </p:sp>
    </p:spTree>
    <p:extLst>
      <p:ext uri="{BB962C8B-B14F-4D97-AF65-F5344CB8AC3E}">
        <p14:creationId xmlns:p14="http://schemas.microsoft.com/office/powerpoint/2010/main" val="3504786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133600" y="5410200"/>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5" name="Rectangle 8"/>
          <p:cNvSpPr>
            <a:spLocks noChangeArrowheads="1"/>
          </p:cNvSpPr>
          <p:nvPr/>
        </p:nvSpPr>
        <p:spPr bwMode="auto">
          <a:xfrm>
            <a:off x="2159000" y="5227638"/>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6" name="Rectangle 9"/>
          <p:cNvSpPr>
            <a:spLocks noChangeArrowheads="1"/>
          </p:cNvSpPr>
          <p:nvPr/>
        </p:nvSpPr>
        <p:spPr bwMode="auto">
          <a:xfrm>
            <a:off x="2159000" y="5227638"/>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3074" name="Rectangle 2"/>
          <p:cNvSpPr>
            <a:spLocks noGrp="1" noChangeArrowheads="1"/>
          </p:cNvSpPr>
          <p:nvPr>
            <p:ph type="ctrTitle"/>
          </p:nvPr>
        </p:nvSpPr>
        <p:spPr>
          <a:xfrm>
            <a:off x="2159002" y="3670320"/>
            <a:ext cx="5938838" cy="709613"/>
          </a:xfrm>
        </p:spPr>
        <p:txBody>
          <a:bodyPr lIns="0" tIns="0" rIns="0" bIns="0"/>
          <a:lstStyle>
            <a:lvl1pPr>
              <a:defRPr sz="3600"/>
            </a:lvl1pPr>
          </a:lstStyle>
          <a:p>
            <a:pPr lvl="0"/>
            <a:endParaRPr lang="nl-NL" noProof="0"/>
          </a:p>
        </p:txBody>
      </p:sp>
      <p:sp>
        <p:nvSpPr>
          <p:cNvPr id="3075" name="Rectangle 3"/>
          <p:cNvSpPr>
            <a:spLocks noGrp="1" noChangeArrowheads="1"/>
          </p:cNvSpPr>
          <p:nvPr>
            <p:ph type="subTitle" idx="1"/>
          </p:nvPr>
        </p:nvSpPr>
        <p:spPr>
          <a:xfrm>
            <a:off x="2159002" y="4724400"/>
            <a:ext cx="5938838" cy="457200"/>
          </a:xfrm>
        </p:spPr>
        <p:txBody>
          <a:bodyPr lIns="0" tIns="0" rIns="0" bIns="0" anchor="ctr"/>
          <a:lstStyle>
            <a:lvl1pPr>
              <a:lnSpc>
                <a:spcPts val="1800"/>
              </a:lnSpc>
              <a:defRPr sz="1800"/>
            </a:lvl1pPr>
          </a:lstStyle>
          <a:p>
            <a:pPr lvl="0"/>
            <a:endParaRPr lang="nl-NL" noProof="0"/>
          </a:p>
          <a:p>
            <a:pPr lvl="0"/>
            <a:endParaRPr lang="nl-NL" noProof="0"/>
          </a:p>
        </p:txBody>
      </p:sp>
      <p:sp>
        <p:nvSpPr>
          <p:cNvPr id="7" name="Rectangle 4"/>
          <p:cNvSpPr>
            <a:spLocks noGrp="1" noChangeArrowheads="1"/>
          </p:cNvSpPr>
          <p:nvPr>
            <p:ph type="dt" sz="half" idx="10"/>
          </p:nvPr>
        </p:nvSpPr>
        <p:spPr/>
        <p:txBody>
          <a:bodyPr/>
          <a:lstStyle>
            <a:lvl1pPr>
              <a:defRPr/>
            </a:lvl1pPr>
          </a:lstStyle>
          <a:p>
            <a:pPr>
              <a:defRPr/>
            </a:pPr>
            <a:endParaRPr lang="nl-NL"/>
          </a:p>
        </p:txBody>
      </p:sp>
      <p:sp>
        <p:nvSpPr>
          <p:cNvPr id="8" name="Rectangle 5"/>
          <p:cNvSpPr>
            <a:spLocks noGrp="1" noChangeArrowheads="1"/>
          </p:cNvSpPr>
          <p:nvPr>
            <p:ph type="ftr" sz="quarter" idx="11"/>
          </p:nvPr>
        </p:nvSpPr>
        <p:spPr/>
        <p:txBody>
          <a:bodyPr/>
          <a:lstStyle>
            <a:lvl1pPr>
              <a:defRPr/>
            </a:lvl1pPr>
          </a:lstStyle>
          <a:p>
            <a:pPr>
              <a:defRPr/>
            </a:pPr>
            <a:endParaRPr lang="nl-NL"/>
          </a:p>
        </p:txBody>
      </p:sp>
      <p:sp>
        <p:nvSpPr>
          <p:cNvPr id="9" name="Rectangle 6"/>
          <p:cNvSpPr>
            <a:spLocks noGrp="1" noChangeArrowheads="1"/>
          </p:cNvSpPr>
          <p:nvPr>
            <p:ph type="sldNum" sz="quarter" idx="12"/>
          </p:nvPr>
        </p:nvSpPr>
        <p:spPr/>
        <p:txBody>
          <a:bodyPr/>
          <a:lstStyle>
            <a:lvl1pPr>
              <a:defRPr/>
            </a:lvl1pPr>
          </a:lstStyle>
          <a:p>
            <a:fld id="{8704B33C-DF45-40E0-AA5E-0C9FC6EE2AEC}" type="slidenum">
              <a:rPr lang="nl-NL" altLang="fi-FI"/>
              <a:pPr/>
              <a:t>‹nr.›</a:t>
            </a:fld>
            <a:endParaRPr lang="nl-NL" altLang="fi-FI"/>
          </a:p>
        </p:txBody>
      </p:sp>
    </p:spTree>
    <p:extLst>
      <p:ext uri="{BB962C8B-B14F-4D97-AF65-F5344CB8AC3E}">
        <p14:creationId xmlns:p14="http://schemas.microsoft.com/office/powerpoint/2010/main" val="355014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F298BCDE-67D6-4A54-8A97-963CA773CD1F}" type="slidenum">
              <a:rPr lang="nl-NL" altLang="fi-FI"/>
              <a:pPr/>
              <a:t>‹nr.›</a:t>
            </a:fld>
            <a:endParaRPr lang="nl-NL" altLang="fi-FI"/>
          </a:p>
        </p:txBody>
      </p:sp>
    </p:spTree>
    <p:extLst>
      <p:ext uri="{BB962C8B-B14F-4D97-AF65-F5344CB8AC3E}">
        <p14:creationId xmlns:p14="http://schemas.microsoft.com/office/powerpoint/2010/main" val="2667129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067429" y="1143020"/>
            <a:ext cx="1806575"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47720" y="1143020"/>
            <a:ext cx="5267325"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3E09F403-2019-48E1-9111-C984DF12634D}" type="slidenum">
              <a:rPr lang="nl-NL" altLang="fi-FI"/>
              <a:pPr/>
              <a:t>‹nr.›</a:t>
            </a:fld>
            <a:endParaRPr lang="nl-NL" altLang="fi-FI"/>
          </a:p>
        </p:txBody>
      </p:sp>
    </p:spTree>
    <p:extLst>
      <p:ext uri="{BB962C8B-B14F-4D97-AF65-F5344CB8AC3E}">
        <p14:creationId xmlns:p14="http://schemas.microsoft.com/office/powerpoint/2010/main" val="128505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el, tekst en mediaclip">
    <p:spTree>
      <p:nvGrpSpPr>
        <p:cNvPr id="1" name=""/>
        <p:cNvGrpSpPr/>
        <p:nvPr/>
      </p:nvGrpSpPr>
      <p:grpSpPr>
        <a:xfrm>
          <a:off x="0" y="0"/>
          <a:ext cx="0" cy="0"/>
          <a:chOff x="0" y="0"/>
          <a:chExt cx="0" cy="0"/>
        </a:xfrm>
      </p:grpSpPr>
      <p:sp>
        <p:nvSpPr>
          <p:cNvPr id="2" name="Titel 1"/>
          <p:cNvSpPr>
            <a:spLocks noGrp="1"/>
          </p:cNvSpPr>
          <p:nvPr>
            <p:ph type="title"/>
          </p:nvPr>
        </p:nvSpPr>
        <p:spPr>
          <a:xfrm>
            <a:off x="647700" y="1143002"/>
            <a:ext cx="7212013" cy="647700"/>
          </a:xfrm>
        </p:spPr>
        <p:txBody>
          <a:bodyPr/>
          <a:lstStyle/>
          <a:p>
            <a:r>
              <a:rPr lang="nl-NL"/>
              <a:t>Klik om de stijl te bewerken</a:t>
            </a:r>
          </a:p>
        </p:txBody>
      </p:sp>
      <p:sp>
        <p:nvSpPr>
          <p:cNvPr id="3" name="Tijdelijke aanduiding voor tekst 2"/>
          <p:cNvSpPr>
            <a:spLocks noGrp="1"/>
          </p:cNvSpPr>
          <p:nvPr>
            <p:ph type="body" sz="half" idx="1"/>
          </p:nvPr>
        </p:nvSpPr>
        <p:spPr>
          <a:xfrm>
            <a:off x="661988" y="2093913"/>
            <a:ext cx="3529012" cy="35560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media 3"/>
          <p:cNvSpPr>
            <a:spLocks noGrp="1"/>
          </p:cNvSpPr>
          <p:nvPr>
            <p:ph type="media" sz="half" idx="2"/>
          </p:nvPr>
        </p:nvSpPr>
        <p:spPr>
          <a:xfrm>
            <a:off x="4343401" y="2093913"/>
            <a:ext cx="3530600" cy="3556000"/>
          </a:xfrm>
        </p:spPr>
        <p:txBody>
          <a:bodyPr/>
          <a:lstStyle/>
          <a:p>
            <a:pPr lvl="0"/>
            <a:endParaRPr lang="nl-NL" noProof="0"/>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F020E5C2-BBC1-4682-8659-FAE44FE322CE}" type="slidenum">
              <a:rPr lang="nl-NL" altLang="fi-FI"/>
              <a:pPr/>
              <a:t>‹nr.›</a:t>
            </a:fld>
            <a:endParaRPr lang="nl-NL" altLang="fi-FI"/>
          </a:p>
        </p:txBody>
      </p:sp>
    </p:spTree>
    <p:extLst>
      <p:ext uri="{BB962C8B-B14F-4D97-AF65-F5344CB8AC3E}">
        <p14:creationId xmlns:p14="http://schemas.microsoft.com/office/powerpoint/2010/main" val="403666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531032E5-4C7B-4F18-B0A4-DF9B8479BF48}" type="slidenum">
              <a:rPr lang="nl-NL" altLang="fi-FI"/>
              <a:pPr/>
              <a:t>‹nr.›</a:t>
            </a:fld>
            <a:endParaRPr lang="nl-NL" altLang="fi-FI"/>
          </a:p>
        </p:txBody>
      </p:sp>
    </p:spTree>
    <p:extLst>
      <p:ext uri="{BB962C8B-B14F-4D97-AF65-F5344CB8AC3E}">
        <p14:creationId xmlns:p14="http://schemas.microsoft.com/office/powerpoint/2010/main" val="4001048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2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5"/>
            <a:ext cx="7772400" cy="1500187"/>
          </a:xfrm>
        </p:spPr>
        <p:txBody>
          <a:bodyPr anchor="b"/>
          <a:lstStyle>
            <a:lvl1pPr marL="0" indent="0">
              <a:buNone/>
              <a:defRPr sz="2000"/>
            </a:lvl1pPr>
            <a:lvl2pPr marL="457110" indent="0">
              <a:buNone/>
              <a:defRPr sz="1800"/>
            </a:lvl2pPr>
            <a:lvl3pPr marL="914220" indent="0">
              <a:buNone/>
              <a:defRPr sz="1600"/>
            </a:lvl3pPr>
            <a:lvl4pPr marL="1371330" indent="0">
              <a:buNone/>
              <a:defRPr sz="1400"/>
            </a:lvl4pPr>
            <a:lvl5pPr marL="1828440" indent="0">
              <a:buNone/>
              <a:defRPr sz="1400"/>
            </a:lvl5pPr>
            <a:lvl6pPr marL="2285550" indent="0">
              <a:buNone/>
              <a:defRPr sz="1400"/>
            </a:lvl6pPr>
            <a:lvl7pPr marL="2742660" indent="0">
              <a:buNone/>
              <a:defRPr sz="1400"/>
            </a:lvl7pPr>
            <a:lvl8pPr marL="3199760" indent="0">
              <a:buNone/>
              <a:defRPr sz="1400"/>
            </a:lvl8pPr>
            <a:lvl9pPr marL="3656876" indent="0">
              <a:buNone/>
              <a:defRPr sz="1400"/>
            </a:lvl9pPr>
          </a:lstStyle>
          <a:p>
            <a:pPr lvl="0"/>
            <a:r>
              <a:rPr lang="nl-NL"/>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A6787E38-2F4D-4E2E-9400-906158E35573}" type="slidenum">
              <a:rPr lang="nl-NL" altLang="fi-FI"/>
              <a:pPr/>
              <a:t>‹nr.›</a:t>
            </a:fld>
            <a:endParaRPr lang="nl-NL" altLang="fi-FI"/>
          </a:p>
        </p:txBody>
      </p:sp>
    </p:spTree>
    <p:extLst>
      <p:ext uri="{BB962C8B-B14F-4D97-AF65-F5344CB8AC3E}">
        <p14:creationId xmlns:p14="http://schemas.microsoft.com/office/powerpoint/2010/main" val="819345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61988" y="2093913"/>
            <a:ext cx="3529012"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343401" y="2093913"/>
            <a:ext cx="3530600"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1FF8F2FC-E92F-414F-A2DF-C18FB73EDB60}" type="slidenum">
              <a:rPr lang="nl-NL" altLang="fi-FI"/>
              <a:pPr/>
              <a:t>‹nr.›</a:t>
            </a:fld>
            <a:endParaRPr lang="nl-NL" altLang="fi-FI"/>
          </a:p>
        </p:txBody>
      </p:sp>
    </p:spTree>
    <p:extLst>
      <p:ext uri="{BB962C8B-B14F-4D97-AF65-F5344CB8AC3E}">
        <p14:creationId xmlns:p14="http://schemas.microsoft.com/office/powerpoint/2010/main" val="84536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110" indent="0">
              <a:buNone/>
              <a:defRPr sz="2000" b="1"/>
            </a:lvl2pPr>
            <a:lvl3pPr marL="914220" indent="0">
              <a:buNone/>
              <a:defRPr sz="1800" b="1"/>
            </a:lvl3pPr>
            <a:lvl4pPr marL="1371330" indent="0">
              <a:buNone/>
              <a:defRPr sz="1600" b="1"/>
            </a:lvl4pPr>
            <a:lvl5pPr marL="1828440" indent="0">
              <a:buNone/>
              <a:defRPr sz="1600" b="1"/>
            </a:lvl5pPr>
            <a:lvl6pPr marL="2285550" indent="0">
              <a:buNone/>
              <a:defRPr sz="1600" b="1"/>
            </a:lvl6pPr>
            <a:lvl7pPr marL="2742660" indent="0">
              <a:buNone/>
              <a:defRPr sz="1600" b="1"/>
            </a:lvl7pPr>
            <a:lvl8pPr marL="3199760" indent="0">
              <a:buNone/>
              <a:defRPr sz="1600" b="1"/>
            </a:lvl8pPr>
            <a:lvl9pPr marL="3656876"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45" y="1535113"/>
            <a:ext cx="4041775" cy="639762"/>
          </a:xfrm>
        </p:spPr>
        <p:txBody>
          <a:bodyPr anchor="b"/>
          <a:lstStyle>
            <a:lvl1pPr marL="0" indent="0">
              <a:buNone/>
              <a:defRPr sz="2400" b="1"/>
            </a:lvl1pPr>
            <a:lvl2pPr marL="457110" indent="0">
              <a:buNone/>
              <a:defRPr sz="2000" b="1"/>
            </a:lvl2pPr>
            <a:lvl3pPr marL="914220" indent="0">
              <a:buNone/>
              <a:defRPr sz="1800" b="1"/>
            </a:lvl3pPr>
            <a:lvl4pPr marL="1371330" indent="0">
              <a:buNone/>
              <a:defRPr sz="1600" b="1"/>
            </a:lvl4pPr>
            <a:lvl5pPr marL="1828440" indent="0">
              <a:buNone/>
              <a:defRPr sz="1600" b="1"/>
            </a:lvl5pPr>
            <a:lvl6pPr marL="2285550" indent="0">
              <a:buNone/>
              <a:defRPr sz="1600" b="1"/>
            </a:lvl6pPr>
            <a:lvl7pPr marL="2742660" indent="0">
              <a:buNone/>
              <a:defRPr sz="1600" b="1"/>
            </a:lvl7pPr>
            <a:lvl8pPr marL="3199760" indent="0">
              <a:buNone/>
              <a:defRPr sz="1600" b="1"/>
            </a:lvl8pPr>
            <a:lvl9pPr marL="3656876"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4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fld id="{A7322872-883F-4D53-B316-4D5E98CCCC7A}" type="slidenum">
              <a:rPr lang="nl-NL" altLang="fi-FI"/>
              <a:pPr/>
              <a:t>‹nr.›</a:t>
            </a:fld>
            <a:endParaRPr lang="nl-NL" altLang="fi-FI"/>
          </a:p>
        </p:txBody>
      </p:sp>
    </p:spTree>
    <p:extLst>
      <p:ext uri="{BB962C8B-B14F-4D97-AF65-F5344CB8AC3E}">
        <p14:creationId xmlns:p14="http://schemas.microsoft.com/office/powerpoint/2010/main" val="1227134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fld id="{C53138DE-AB3A-4A09-A777-0C7F9690D0BB}" type="slidenum">
              <a:rPr lang="nl-NL" altLang="fi-FI"/>
              <a:pPr/>
              <a:t>‹nr.›</a:t>
            </a:fld>
            <a:endParaRPr lang="nl-NL" altLang="fi-FI"/>
          </a:p>
        </p:txBody>
      </p:sp>
    </p:spTree>
    <p:extLst>
      <p:ext uri="{BB962C8B-B14F-4D97-AF65-F5344CB8AC3E}">
        <p14:creationId xmlns:p14="http://schemas.microsoft.com/office/powerpoint/2010/main" val="239981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fld id="{BB236252-9DCB-4019-93E2-8D0D355BD98B}" type="slidenum">
              <a:rPr lang="nl-NL" altLang="fi-FI"/>
              <a:pPr/>
              <a:t>‹nr.›</a:t>
            </a:fld>
            <a:endParaRPr lang="nl-NL" altLang="fi-FI"/>
          </a:p>
        </p:txBody>
      </p:sp>
    </p:spTree>
    <p:extLst>
      <p:ext uri="{BB962C8B-B14F-4D97-AF65-F5344CB8AC3E}">
        <p14:creationId xmlns:p14="http://schemas.microsoft.com/office/powerpoint/2010/main" val="2240708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5" y="273053"/>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7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5" y="1435100"/>
            <a:ext cx="3008313" cy="4691063"/>
          </a:xfrm>
        </p:spPr>
        <p:txBody>
          <a:bodyPr/>
          <a:lstStyle>
            <a:lvl1pPr marL="0" indent="0">
              <a:buNone/>
              <a:defRPr sz="1400"/>
            </a:lvl1pPr>
            <a:lvl2pPr marL="457110" indent="0">
              <a:buNone/>
              <a:defRPr sz="1200"/>
            </a:lvl2pPr>
            <a:lvl3pPr marL="914220" indent="0">
              <a:buNone/>
              <a:defRPr sz="1000"/>
            </a:lvl3pPr>
            <a:lvl4pPr marL="1371330" indent="0">
              <a:buNone/>
              <a:defRPr sz="900"/>
            </a:lvl4pPr>
            <a:lvl5pPr marL="1828440" indent="0">
              <a:buNone/>
              <a:defRPr sz="900"/>
            </a:lvl5pPr>
            <a:lvl6pPr marL="2285550" indent="0">
              <a:buNone/>
              <a:defRPr sz="900"/>
            </a:lvl6pPr>
            <a:lvl7pPr marL="2742660" indent="0">
              <a:buNone/>
              <a:defRPr sz="900"/>
            </a:lvl7pPr>
            <a:lvl8pPr marL="3199760" indent="0">
              <a:buNone/>
              <a:defRPr sz="900"/>
            </a:lvl8pPr>
            <a:lvl9pPr marL="3656876"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417A3D5E-3D62-4ADB-8E93-2ADFBCF348FE}" type="slidenum">
              <a:rPr lang="nl-NL" altLang="fi-FI"/>
              <a:pPr/>
              <a:t>‹nr.›</a:t>
            </a:fld>
            <a:endParaRPr lang="nl-NL" altLang="fi-FI"/>
          </a:p>
        </p:txBody>
      </p:sp>
    </p:spTree>
    <p:extLst>
      <p:ext uri="{BB962C8B-B14F-4D97-AF65-F5344CB8AC3E}">
        <p14:creationId xmlns:p14="http://schemas.microsoft.com/office/powerpoint/2010/main" val="410300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110" indent="0">
              <a:buNone/>
              <a:defRPr sz="2800"/>
            </a:lvl2pPr>
            <a:lvl3pPr marL="914220" indent="0">
              <a:buNone/>
              <a:defRPr sz="2400"/>
            </a:lvl3pPr>
            <a:lvl4pPr marL="1371330" indent="0">
              <a:buNone/>
              <a:defRPr sz="2000"/>
            </a:lvl4pPr>
            <a:lvl5pPr marL="1828440" indent="0">
              <a:buNone/>
              <a:defRPr sz="2000"/>
            </a:lvl5pPr>
            <a:lvl6pPr marL="2285550" indent="0">
              <a:buNone/>
              <a:defRPr sz="2000"/>
            </a:lvl6pPr>
            <a:lvl7pPr marL="2742660" indent="0">
              <a:buNone/>
              <a:defRPr sz="2000"/>
            </a:lvl7pPr>
            <a:lvl8pPr marL="3199760" indent="0">
              <a:buNone/>
              <a:defRPr sz="2000"/>
            </a:lvl8pPr>
            <a:lvl9pPr marL="3656876"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9"/>
            <a:ext cx="5486400" cy="804862"/>
          </a:xfrm>
        </p:spPr>
        <p:txBody>
          <a:bodyPr/>
          <a:lstStyle>
            <a:lvl1pPr marL="0" indent="0">
              <a:buNone/>
              <a:defRPr sz="1400"/>
            </a:lvl1pPr>
            <a:lvl2pPr marL="457110" indent="0">
              <a:buNone/>
              <a:defRPr sz="1200"/>
            </a:lvl2pPr>
            <a:lvl3pPr marL="914220" indent="0">
              <a:buNone/>
              <a:defRPr sz="1000"/>
            </a:lvl3pPr>
            <a:lvl4pPr marL="1371330" indent="0">
              <a:buNone/>
              <a:defRPr sz="900"/>
            </a:lvl4pPr>
            <a:lvl5pPr marL="1828440" indent="0">
              <a:buNone/>
              <a:defRPr sz="900"/>
            </a:lvl5pPr>
            <a:lvl6pPr marL="2285550" indent="0">
              <a:buNone/>
              <a:defRPr sz="900"/>
            </a:lvl6pPr>
            <a:lvl7pPr marL="2742660" indent="0">
              <a:buNone/>
              <a:defRPr sz="900"/>
            </a:lvl7pPr>
            <a:lvl8pPr marL="3199760" indent="0">
              <a:buNone/>
              <a:defRPr sz="900"/>
            </a:lvl8pPr>
            <a:lvl9pPr marL="3656876"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31F34201-1E34-4830-8D54-B4415E952F83}" type="slidenum">
              <a:rPr lang="nl-NL" altLang="fi-FI"/>
              <a:pPr/>
              <a:t>‹nr.›</a:t>
            </a:fld>
            <a:endParaRPr lang="nl-NL" altLang="fi-FI"/>
          </a:p>
        </p:txBody>
      </p:sp>
    </p:spTree>
    <p:extLst>
      <p:ext uri="{BB962C8B-B14F-4D97-AF65-F5344CB8AC3E}">
        <p14:creationId xmlns:p14="http://schemas.microsoft.com/office/powerpoint/2010/main" val="556999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47700" y="1143000"/>
            <a:ext cx="7212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6" rIns="91436" bIns="45716" numCol="1" anchor="ctr" anchorCtr="0" compatLnSpc="1">
            <a:prstTxWarp prst="textNoShape">
              <a:avLst/>
            </a:prstTxWarp>
          </a:bodyPr>
          <a:lstStyle/>
          <a:p>
            <a:pPr lvl="0"/>
            <a:r>
              <a:rPr lang="nl-NL" altLang="nl-NL"/>
              <a:t>Klik om het opmaakprofiel van de modeltitel te bewerken</a:t>
            </a:r>
          </a:p>
        </p:txBody>
      </p:sp>
      <p:sp>
        <p:nvSpPr>
          <p:cNvPr id="1027" name="Rectangle 3"/>
          <p:cNvSpPr>
            <a:spLocks noGrp="1" noChangeArrowheads="1"/>
          </p:cNvSpPr>
          <p:nvPr>
            <p:ph type="body" idx="1"/>
          </p:nvPr>
        </p:nvSpPr>
        <p:spPr bwMode="auto">
          <a:xfrm>
            <a:off x="661988" y="2093913"/>
            <a:ext cx="7212012"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6" rIns="91436" bIns="45716" numCol="1" anchor="t" anchorCtr="0" compatLnSpc="1">
            <a:prstTxWarp prst="textNoShape">
              <a:avLst/>
            </a:prstTxWarp>
          </a:bodyPr>
          <a:lstStyle/>
          <a:p>
            <a:pPr lvl="0"/>
            <a:endParaRPr lang="nl-NL" altLang="nl-NL"/>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defRPr sz="1400">
                <a:cs typeface="+mn-cs"/>
              </a:defRPr>
            </a:lvl1pPr>
          </a:lstStyle>
          <a:p>
            <a:pPr>
              <a:defRPr/>
            </a:pPr>
            <a:endParaRPr lang="nl-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lgn="ctr">
              <a:defRPr sz="1400">
                <a:cs typeface="+mn-cs"/>
              </a:defRPr>
            </a:lvl1pPr>
          </a:lstStyle>
          <a:p>
            <a:pPr>
              <a:defRPr/>
            </a:pPr>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lgn="r">
              <a:defRPr sz="1400"/>
            </a:lvl1pPr>
          </a:lstStyle>
          <a:p>
            <a:fld id="{BCFE08A9-BA85-4029-988C-4C6AF603FB1E}" type="slidenum">
              <a:rPr lang="nl-NL" altLang="fi-FI"/>
              <a:pPr/>
              <a:t>‹nr.›</a:t>
            </a:fld>
            <a:endParaRPr lang="nl-NL" altLang="fi-FI"/>
          </a:p>
        </p:txBody>
      </p:sp>
    </p:spTree>
  </p:cSld>
  <p:clrMap bg1="lt1" tx1="dk1" bg2="lt2" tx2="dk2" accent1="accent1" accent2="accent2" accent3="accent3" accent4="accent4" accent5="accent5" accent6="accent6" hlink="hlink" folHlink="folHlink"/>
  <p:sldLayoutIdLst>
    <p:sldLayoutId id="2147486004" r:id="rId1"/>
    <p:sldLayoutId id="2147485993" r:id="rId2"/>
    <p:sldLayoutId id="2147485994" r:id="rId3"/>
    <p:sldLayoutId id="2147485995" r:id="rId4"/>
    <p:sldLayoutId id="2147485996" r:id="rId5"/>
    <p:sldLayoutId id="2147485997" r:id="rId6"/>
    <p:sldLayoutId id="2147485998" r:id="rId7"/>
    <p:sldLayoutId id="2147485999" r:id="rId8"/>
    <p:sldLayoutId id="2147486000" r:id="rId9"/>
    <p:sldLayoutId id="2147486001" r:id="rId10"/>
    <p:sldLayoutId id="2147486002" r:id="rId11"/>
    <p:sldLayoutId id="2147486003" r:id="rId12"/>
  </p:sldLayoutIdLst>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defRPr>
      </a:lvl2pPr>
      <a:lvl3pPr algn="l" rtl="0" eaLnBrk="0" fontAlgn="base" hangingPunct="0">
        <a:spcBef>
          <a:spcPct val="0"/>
        </a:spcBef>
        <a:spcAft>
          <a:spcPct val="0"/>
        </a:spcAft>
        <a:defRPr sz="3400" b="1">
          <a:solidFill>
            <a:schemeClr val="tx2"/>
          </a:solidFill>
          <a:latin typeface="Arial" charset="0"/>
        </a:defRPr>
      </a:lvl3pPr>
      <a:lvl4pPr algn="l" rtl="0" eaLnBrk="0" fontAlgn="base" hangingPunct="0">
        <a:spcBef>
          <a:spcPct val="0"/>
        </a:spcBef>
        <a:spcAft>
          <a:spcPct val="0"/>
        </a:spcAft>
        <a:defRPr sz="3400" b="1">
          <a:solidFill>
            <a:schemeClr val="tx2"/>
          </a:solidFill>
          <a:latin typeface="Arial" charset="0"/>
        </a:defRPr>
      </a:lvl4pPr>
      <a:lvl5pPr algn="l" rtl="0" eaLnBrk="0" fontAlgn="base" hangingPunct="0">
        <a:spcBef>
          <a:spcPct val="0"/>
        </a:spcBef>
        <a:spcAft>
          <a:spcPct val="0"/>
        </a:spcAft>
        <a:defRPr sz="3400" b="1">
          <a:solidFill>
            <a:schemeClr val="tx2"/>
          </a:solidFill>
          <a:latin typeface="Arial" charset="0"/>
        </a:defRPr>
      </a:lvl5pPr>
      <a:lvl6pPr marL="457110" algn="l" rtl="0" fontAlgn="base">
        <a:spcBef>
          <a:spcPct val="0"/>
        </a:spcBef>
        <a:spcAft>
          <a:spcPct val="0"/>
        </a:spcAft>
        <a:defRPr sz="3400" b="1">
          <a:solidFill>
            <a:schemeClr val="tx2"/>
          </a:solidFill>
          <a:latin typeface="Arial" charset="0"/>
        </a:defRPr>
      </a:lvl6pPr>
      <a:lvl7pPr marL="914220" algn="l" rtl="0" fontAlgn="base">
        <a:spcBef>
          <a:spcPct val="0"/>
        </a:spcBef>
        <a:spcAft>
          <a:spcPct val="0"/>
        </a:spcAft>
        <a:defRPr sz="3400" b="1">
          <a:solidFill>
            <a:schemeClr val="tx2"/>
          </a:solidFill>
          <a:latin typeface="Arial" charset="0"/>
        </a:defRPr>
      </a:lvl7pPr>
      <a:lvl8pPr marL="1371330" algn="l" rtl="0" fontAlgn="base">
        <a:spcBef>
          <a:spcPct val="0"/>
        </a:spcBef>
        <a:spcAft>
          <a:spcPct val="0"/>
        </a:spcAft>
        <a:defRPr sz="3400" b="1">
          <a:solidFill>
            <a:schemeClr val="tx2"/>
          </a:solidFill>
          <a:latin typeface="Arial" charset="0"/>
        </a:defRPr>
      </a:lvl8pPr>
      <a:lvl9pPr marL="1828440" algn="l" rtl="0" fontAlgn="base">
        <a:spcBef>
          <a:spcPct val="0"/>
        </a:spcBef>
        <a:spcAft>
          <a:spcPct val="0"/>
        </a:spcAft>
        <a:defRPr sz="3400" b="1">
          <a:solidFill>
            <a:schemeClr val="tx2"/>
          </a:solidFill>
          <a:latin typeface="Arial" charset="0"/>
        </a:defRPr>
      </a:lvl9pPr>
    </p:titleStyle>
    <p:bodyStyle>
      <a:lvl1pPr marL="338138" indent="-338138" algn="l" rtl="0" eaLnBrk="0" fontAlgn="base" hangingPunct="0">
        <a:lnSpc>
          <a:spcPts val="2200"/>
        </a:lnSpc>
        <a:spcBef>
          <a:spcPct val="0"/>
        </a:spcBef>
        <a:spcAft>
          <a:spcPct val="0"/>
        </a:spcAft>
        <a:defRPr sz="2000">
          <a:solidFill>
            <a:schemeClr val="tx1"/>
          </a:solidFill>
          <a:latin typeface="+mn-lt"/>
          <a:ea typeface="+mn-ea"/>
          <a:cs typeface="+mn-cs"/>
        </a:defRPr>
      </a:lvl1pPr>
      <a:lvl2pPr marL="377825" indent="-187325" algn="l" rtl="0" eaLnBrk="0" fontAlgn="base" hangingPunct="0">
        <a:lnSpc>
          <a:spcPts val="2200"/>
        </a:lnSpc>
        <a:spcBef>
          <a:spcPct val="0"/>
        </a:spcBef>
        <a:spcAft>
          <a:spcPct val="0"/>
        </a:spcAft>
        <a:buChar char="•"/>
        <a:defRPr sz="2000">
          <a:solidFill>
            <a:schemeClr val="tx1"/>
          </a:solidFill>
          <a:latin typeface="+mn-lt"/>
        </a:defRPr>
      </a:lvl2pPr>
      <a:lvl3pPr marL="796925" indent="-223838" algn="l" rtl="0" eaLnBrk="0" fontAlgn="base" hangingPunct="0">
        <a:lnSpc>
          <a:spcPts val="2200"/>
        </a:lnSpc>
        <a:spcBef>
          <a:spcPct val="0"/>
        </a:spcBef>
        <a:spcAft>
          <a:spcPct val="0"/>
        </a:spcAft>
        <a:buChar char="•"/>
        <a:defRPr sz="2000">
          <a:solidFill>
            <a:schemeClr val="tx1"/>
          </a:solidFill>
          <a:latin typeface="+mn-lt"/>
        </a:defRPr>
      </a:lvl3pPr>
      <a:lvl4pPr marL="1216025" indent="-223838" algn="l" rtl="0" eaLnBrk="0" fontAlgn="base" hangingPunct="0">
        <a:lnSpc>
          <a:spcPts val="2200"/>
        </a:lnSpc>
        <a:spcBef>
          <a:spcPct val="0"/>
        </a:spcBef>
        <a:spcAft>
          <a:spcPct val="0"/>
        </a:spcAft>
        <a:buChar char="•"/>
        <a:defRPr sz="2000">
          <a:solidFill>
            <a:schemeClr val="tx1"/>
          </a:solidFill>
          <a:latin typeface="+mn-lt"/>
        </a:defRPr>
      </a:lvl4pPr>
      <a:lvl5pPr marL="1635125" indent="-223838" algn="l" rtl="0" eaLnBrk="0" fontAlgn="base" hangingPunct="0">
        <a:lnSpc>
          <a:spcPts val="2200"/>
        </a:lnSpc>
        <a:spcBef>
          <a:spcPct val="0"/>
        </a:spcBef>
        <a:spcAft>
          <a:spcPct val="0"/>
        </a:spcAft>
        <a:buChar char="•"/>
        <a:defRPr sz="2000">
          <a:solidFill>
            <a:schemeClr val="tx1"/>
          </a:solidFill>
          <a:latin typeface="+mn-lt"/>
        </a:defRPr>
      </a:lvl5pPr>
      <a:lvl6pPr marL="2096668" indent="-228555" algn="l" rtl="0" fontAlgn="base">
        <a:lnSpc>
          <a:spcPts val="2200"/>
        </a:lnSpc>
        <a:spcBef>
          <a:spcPct val="0"/>
        </a:spcBef>
        <a:spcAft>
          <a:spcPct val="0"/>
        </a:spcAft>
        <a:buChar char="•"/>
        <a:defRPr sz="2000">
          <a:solidFill>
            <a:schemeClr val="tx1"/>
          </a:solidFill>
          <a:latin typeface="+mn-lt"/>
        </a:defRPr>
      </a:lvl6pPr>
      <a:lvl7pPr marL="2553778" indent="-228555" algn="l" rtl="0" fontAlgn="base">
        <a:lnSpc>
          <a:spcPts val="2200"/>
        </a:lnSpc>
        <a:spcBef>
          <a:spcPct val="0"/>
        </a:spcBef>
        <a:spcAft>
          <a:spcPct val="0"/>
        </a:spcAft>
        <a:buChar char="•"/>
        <a:defRPr sz="2000">
          <a:solidFill>
            <a:schemeClr val="tx1"/>
          </a:solidFill>
          <a:latin typeface="+mn-lt"/>
        </a:defRPr>
      </a:lvl7pPr>
      <a:lvl8pPr marL="3010888" indent="-228555" algn="l" rtl="0" fontAlgn="base">
        <a:lnSpc>
          <a:spcPts val="2200"/>
        </a:lnSpc>
        <a:spcBef>
          <a:spcPct val="0"/>
        </a:spcBef>
        <a:spcAft>
          <a:spcPct val="0"/>
        </a:spcAft>
        <a:buChar char="•"/>
        <a:defRPr sz="2000">
          <a:solidFill>
            <a:schemeClr val="tx1"/>
          </a:solidFill>
          <a:latin typeface="+mn-lt"/>
        </a:defRPr>
      </a:lvl8pPr>
      <a:lvl9pPr marL="3467994" indent="-228555" algn="l" rtl="0" fontAlgn="base">
        <a:lnSpc>
          <a:spcPts val="2200"/>
        </a:lnSpc>
        <a:spcBef>
          <a:spcPct val="0"/>
        </a:spcBef>
        <a:spcAft>
          <a:spcPct val="0"/>
        </a:spcAft>
        <a:buChar char="•"/>
        <a:defRPr sz="2000">
          <a:solidFill>
            <a:schemeClr val="tx1"/>
          </a:solidFill>
          <a:latin typeface="+mn-lt"/>
        </a:defRPr>
      </a:lvl9pPr>
    </p:bodyStyle>
    <p:otherStyle>
      <a:defPPr>
        <a:defRPr lang="nl-NL"/>
      </a:defPPr>
      <a:lvl1pPr marL="0" algn="l" defTabSz="914220" rtl="0" eaLnBrk="1" latinLnBrk="0" hangingPunct="1">
        <a:defRPr sz="1800" kern="1200">
          <a:solidFill>
            <a:schemeClr val="tx1"/>
          </a:solidFill>
          <a:latin typeface="+mn-lt"/>
          <a:ea typeface="+mn-ea"/>
          <a:cs typeface="+mn-cs"/>
        </a:defRPr>
      </a:lvl1pPr>
      <a:lvl2pPr marL="457110" algn="l" defTabSz="914220" rtl="0" eaLnBrk="1" latinLnBrk="0" hangingPunct="1">
        <a:defRPr sz="1800" kern="1200">
          <a:solidFill>
            <a:schemeClr val="tx1"/>
          </a:solidFill>
          <a:latin typeface="+mn-lt"/>
          <a:ea typeface="+mn-ea"/>
          <a:cs typeface="+mn-cs"/>
        </a:defRPr>
      </a:lvl2pPr>
      <a:lvl3pPr marL="914220" algn="l" defTabSz="914220" rtl="0" eaLnBrk="1" latinLnBrk="0" hangingPunct="1">
        <a:defRPr sz="1800" kern="1200">
          <a:solidFill>
            <a:schemeClr val="tx1"/>
          </a:solidFill>
          <a:latin typeface="+mn-lt"/>
          <a:ea typeface="+mn-ea"/>
          <a:cs typeface="+mn-cs"/>
        </a:defRPr>
      </a:lvl3pPr>
      <a:lvl4pPr marL="1371330" algn="l" defTabSz="914220" rtl="0" eaLnBrk="1" latinLnBrk="0" hangingPunct="1">
        <a:defRPr sz="1800" kern="1200">
          <a:solidFill>
            <a:schemeClr val="tx1"/>
          </a:solidFill>
          <a:latin typeface="+mn-lt"/>
          <a:ea typeface="+mn-ea"/>
          <a:cs typeface="+mn-cs"/>
        </a:defRPr>
      </a:lvl4pPr>
      <a:lvl5pPr marL="1828440" algn="l" defTabSz="914220" rtl="0" eaLnBrk="1" latinLnBrk="0" hangingPunct="1">
        <a:defRPr sz="1800" kern="1200">
          <a:solidFill>
            <a:schemeClr val="tx1"/>
          </a:solidFill>
          <a:latin typeface="+mn-lt"/>
          <a:ea typeface="+mn-ea"/>
          <a:cs typeface="+mn-cs"/>
        </a:defRPr>
      </a:lvl5pPr>
      <a:lvl6pPr marL="2285550" algn="l" defTabSz="914220" rtl="0" eaLnBrk="1" latinLnBrk="0" hangingPunct="1">
        <a:defRPr sz="1800" kern="1200">
          <a:solidFill>
            <a:schemeClr val="tx1"/>
          </a:solidFill>
          <a:latin typeface="+mn-lt"/>
          <a:ea typeface="+mn-ea"/>
          <a:cs typeface="+mn-cs"/>
        </a:defRPr>
      </a:lvl6pPr>
      <a:lvl7pPr marL="2742660" algn="l" defTabSz="914220" rtl="0" eaLnBrk="1" latinLnBrk="0" hangingPunct="1">
        <a:defRPr sz="1800" kern="1200">
          <a:solidFill>
            <a:schemeClr val="tx1"/>
          </a:solidFill>
          <a:latin typeface="+mn-lt"/>
          <a:ea typeface="+mn-ea"/>
          <a:cs typeface="+mn-cs"/>
        </a:defRPr>
      </a:lvl7pPr>
      <a:lvl8pPr marL="3199760" algn="l" defTabSz="914220" rtl="0" eaLnBrk="1" latinLnBrk="0" hangingPunct="1">
        <a:defRPr sz="1800" kern="1200">
          <a:solidFill>
            <a:schemeClr val="tx1"/>
          </a:solidFill>
          <a:latin typeface="+mn-lt"/>
          <a:ea typeface="+mn-ea"/>
          <a:cs typeface="+mn-cs"/>
        </a:defRPr>
      </a:lvl8pPr>
      <a:lvl9pPr marL="3656876" algn="l" defTabSz="91422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www.youtube.com/watch?v=VsY1696jUtk"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txBox="1">
            <a:spLocks noChangeArrowheads="1"/>
          </p:cNvSpPr>
          <p:nvPr/>
        </p:nvSpPr>
        <p:spPr bwMode="auto">
          <a:xfrm>
            <a:off x="524201" y="1079117"/>
            <a:ext cx="7772400"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6" rIns="91436" bIns="45716" anchor="ct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a:lnSpc>
                <a:spcPct val="100000"/>
              </a:lnSpc>
            </a:pPr>
            <a:r>
              <a:rPr lang="nl-NL" altLang="nl-NL" sz="4800" b="1" dirty="0" smtClean="0"/>
              <a:t>Anatomie &amp; Fysiologie</a:t>
            </a:r>
            <a:endParaRPr lang="nl-NL" altLang="nl-NL" sz="5400" b="1" dirty="0"/>
          </a:p>
        </p:txBody>
      </p:sp>
      <p:sp>
        <p:nvSpPr>
          <p:cNvPr id="3075" name="Text Box 6"/>
          <p:cNvSpPr txBox="1">
            <a:spLocks noChangeArrowheads="1"/>
          </p:cNvSpPr>
          <p:nvPr/>
        </p:nvSpPr>
        <p:spPr bwMode="auto">
          <a:xfrm>
            <a:off x="-299385" y="5328528"/>
            <a:ext cx="9144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eaLnBrk="1" hangingPunct="1">
              <a:lnSpc>
                <a:spcPct val="100000"/>
              </a:lnSpc>
            </a:pPr>
            <a:r>
              <a:rPr lang="nl-NL" altLang="nl-NL" sz="1600" b="1" dirty="0">
                <a:latin typeface="+mn-lt"/>
              </a:rPr>
              <a:t>In beweging komen om het beste uit jezelf te halen!</a:t>
            </a:r>
          </a:p>
        </p:txBody>
      </p:sp>
      <p:pic>
        <p:nvPicPr>
          <p:cNvPr id="3076" name="Afbeelding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4975" y="5689600"/>
            <a:ext cx="106521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kstvak 6"/>
          <p:cNvSpPr txBox="1"/>
          <p:nvPr/>
        </p:nvSpPr>
        <p:spPr>
          <a:xfrm>
            <a:off x="2079137" y="3512094"/>
            <a:ext cx="5248406" cy="461665"/>
          </a:xfrm>
          <a:prstGeom prst="rect">
            <a:avLst/>
          </a:prstGeom>
          <a:noFill/>
        </p:spPr>
        <p:txBody>
          <a:bodyPr wrap="square" rtlCol="0">
            <a:spAutoFit/>
          </a:bodyPr>
          <a:lstStyle/>
          <a:p>
            <a:r>
              <a:rPr lang="nl-NL" dirty="0">
                <a:latin typeface="+mn-lt"/>
              </a:rPr>
              <a:t>Les </a:t>
            </a:r>
            <a:r>
              <a:rPr lang="nl-NL" dirty="0" smtClean="0">
                <a:latin typeface="+mn-lt"/>
              </a:rPr>
              <a:t>2: Het Skelet en Spieren</a:t>
            </a:r>
            <a:endParaRPr lang="nl-NL"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6" name="Tekstvak 5"/>
          <p:cNvSpPr txBox="1"/>
          <p:nvPr/>
        </p:nvSpPr>
        <p:spPr>
          <a:xfrm>
            <a:off x="1884218" y="1776845"/>
            <a:ext cx="6913418" cy="461665"/>
          </a:xfrm>
          <a:prstGeom prst="rect">
            <a:avLst/>
          </a:prstGeom>
          <a:noFill/>
        </p:spPr>
        <p:txBody>
          <a:bodyPr wrap="square" rtlCol="0">
            <a:spAutoFit/>
          </a:bodyPr>
          <a:lstStyle/>
          <a:p>
            <a:r>
              <a:rPr lang="nl-NL" dirty="0" smtClean="0"/>
              <a:t>Koffie drinken helpt tegen een “KATER”</a:t>
            </a:r>
            <a:endParaRPr lang="nl-NL" dirty="0"/>
          </a:p>
        </p:txBody>
      </p:sp>
      <p:sp>
        <p:nvSpPr>
          <p:cNvPr id="7" name="Tekstvak 6"/>
          <p:cNvSpPr txBox="1"/>
          <p:nvPr/>
        </p:nvSpPr>
        <p:spPr>
          <a:xfrm>
            <a:off x="415636" y="3040266"/>
            <a:ext cx="4378037" cy="1569660"/>
          </a:xfrm>
          <a:prstGeom prst="rect">
            <a:avLst/>
          </a:prstGeom>
          <a:noFill/>
        </p:spPr>
        <p:txBody>
          <a:bodyPr wrap="square" rtlCol="0">
            <a:spAutoFit/>
          </a:bodyPr>
          <a:lstStyle/>
          <a:p>
            <a:r>
              <a:rPr lang="nl-NL" dirty="0"/>
              <a:t>Het drinken van (zwarte) koffie kan helpen om de vermoeidheid niet te voelen, maar het maakt de hoofdpijn alleen maar erger</a:t>
            </a:r>
            <a:endParaRPr lang="nl-NL" sz="1600" dirty="0"/>
          </a:p>
        </p:txBody>
      </p:sp>
    </p:spTree>
    <p:extLst>
      <p:ext uri="{BB962C8B-B14F-4D97-AF65-F5344CB8AC3E}">
        <p14:creationId xmlns:p14="http://schemas.microsoft.com/office/powerpoint/2010/main" val="772117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3" name="Tekstvak 2"/>
          <p:cNvSpPr txBox="1"/>
          <p:nvPr/>
        </p:nvSpPr>
        <p:spPr>
          <a:xfrm>
            <a:off x="606136" y="2216727"/>
            <a:ext cx="5822373" cy="461665"/>
          </a:xfrm>
          <a:prstGeom prst="rect">
            <a:avLst/>
          </a:prstGeom>
          <a:noFill/>
        </p:spPr>
        <p:txBody>
          <a:bodyPr wrap="square" rtlCol="0">
            <a:spAutoFit/>
          </a:bodyPr>
          <a:lstStyle/>
          <a:p>
            <a:r>
              <a:rPr lang="nl-NL" dirty="0"/>
              <a:t>De sterkste spier van het lichaam is de </a:t>
            </a:r>
            <a:r>
              <a:rPr lang="nl-NL" dirty="0" smtClean="0"/>
              <a:t>tong?</a:t>
            </a:r>
            <a:endParaRPr lang="nl-NL" dirty="0"/>
          </a:p>
        </p:txBody>
      </p:sp>
      <p:sp>
        <p:nvSpPr>
          <p:cNvPr id="5" name="Tekstvak 4"/>
          <p:cNvSpPr txBox="1"/>
          <p:nvPr/>
        </p:nvSpPr>
        <p:spPr>
          <a:xfrm>
            <a:off x="398318" y="3585984"/>
            <a:ext cx="4048991" cy="830997"/>
          </a:xfrm>
          <a:prstGeom prst="rect">
            <a:avLst/>
          </a:prstGeom>
          <a:noFill/>
        </p:spPr>
        <p:txBody>
          <a:bodyPr wrap="square" rtlCol="0">
            <a:spAutoFit/>
          </a:bodyPr>
          <a:lstStyle/>
          <a:p>
            <a:r>
              <a:rPr lang="nl-NL" dirty="0" smtClean="0"/>
              <a:t>FEIT</a:t>
            </a:r>
          </a:p>
          <a:p>
            <a:endParaRPr lang="nl-NL" dirty="0"/>
          </a:p>
        </p:txBody>
      </p:sp>
    </p:spTree>
    <p:extLst>
      <p:ext uri="{BB962C8B-B14F-4D97-AF65-F5344CB8AC3E}">
        <p14:creationId xmlns:p14="http://schemas.microsoft.com/office/powerpoint/2010/main" val="118032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3" name="Tekstvak 2"/>
          <p:cNvSpPr txBox="1"/>
          <p:nvPr/>
        </p:nvSpPr>
        <p:spPr>
          <a:xfrm>
            <a:off x="606136" y="2000171"/>
            <a:ext cx="6470073" cy="461665"/>
          </a:xfrm>
          <a:prstGeom prst="rect">
            <a:avLst/>
          </a:prstGeom>
          <a:noFill/>
        </p:spPr>
        <p:txBody>
          <a:bodyPr wrap="square" rtlCol="0">
            <a:spAutoFit/>
          </a:bodyPr>
          <a:lstStyle/>
          <a:p>
            <a:r>
              <a:rPr lang="nl-NL" cap="all" dirty="0" smtClean="0"/>
              <a:t>Als baby heb je 300 botten?</a:t>
            </a:r>
            <a:endParaRPr lang="nl-NL" cap="all" dirty="0"/>
          </a:p>
        </p:txBody>
      </p:sp>
      <p:sp>
        <p:nvSpPr>
          <p:cNvPr id="5" name="Tekstvak 4"/>
          <p:cNvSpPr txBox="1"/>
          <p:nvPr/>
        </p:nvSpPr>
        <p:spPr>
          <a:xfrm>
            <a:off x="495299" y="3054495"/>
            <a:ext cx="4132119" cy="3293209"/>
          </a:xfrm>
          <a:prstGeom prst="rect">
            <a:avLst/>
          </a:prstGeom>
          <a:noFill/>
        </p:spPr>
        <p:txBody>
          <a:bodyPr wrap="square" rtlCol="0">
            <a:spAutoFit/>
          </a:bodyPr>
          <a:lstStyle/>
          <a:p>
            <a:r>
              <a:rPr lang="nl-NL" sz="2000" dirty="0" smtClean="0"/>
              <a:t>FEIT:</a:t>
            </a:r>
          </a:p>
          <a:p>
            <a:r>
              <a:rPr lang="nl-NL" dirty="0"/>
              <a:t>Baby’s worden geboren met 300 botten. Zodra we volwassen zijn is dit aantal geslonken tot 206. Dit komt omdat sommige botten (bijvoorbeeld in de schedel) samengroeien.</a:t>
            </a:r>
            <a:endParaRPr lang="nl-NL" sz="2000" dirty="0"/>
          </a:p>
          <a:p>
            <a:endParaRPr lang="nl-NL" sz="2000" dirty="0"/>
          </a:p>
        </p:txBody>
      </p:sp>
    </p:spTree>
    <p:extLst>
      <p:ext uri="{BB962C8B-B14F-4D97-AF65-F5344CB8AC3E}">
        <p14:creationId xmlns:p14="http://schemas.microsoft.com/office/powerpoint/2010/main" val="222794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pPr algn="ctr"/>
            <a:r>
              <a:rPr lang="nl-NL" altLang="fi-FI" dirty="0" smtClean="0"/>
              <a:t>Afsluiting</a:t>
            </a:r>
            <a:endParaRPr lang="nl-NL" altLang="fi-FI" dirty="0"/>
          </a:p>
        </p:txBody>
      </p:sp>
      <p:sp>
        <p:nvSpPr>
          <p:cNvPr id="10243" name="Tijdelijke aanduiding voor inhoud 2"/>
          <p:cNvSpPr>
            <a:spLocks noGrp="1"/>
          </p:cNvSpPr>
          <p:nvPr>
            <p:ph idx="1"/>
          </p:nvPr>
        </p:nvSpPr>
        <p:spPr/>
        <p:txBody>
          <a:bodyPr/>
          <a:lstStyle/>
          <a:p>
            <a:pPr marL="342900" indent="-342900">
              <a:buFontTx/>
              <a:buChar char="-"/>
            </a:pPr>
            <a:r>
              <a:rPr lang="nl-NL" altLang="x-none" dirty="0" smtClean="0"/>
              <a:t>Denk aan de opdrachten</a:t>
            </a:r>
          </a:p>
          <a:p>
            <a:pPr marL="342900" indent="-342900">
              <a:buFontTx/>
              <a:buChar char="-"/>
            </a:pPr>
            <a:r>
              <a:rPr lang="nl-NL" altLang="x-none" dirty="0" smtClean="0"/>
              <a:t>Raak je notities niet kwijt</a:t>
            </a:r>
          </a:p>
          <a:p>
            <a:pPr marL="342900" indent="-342900">
              <a:buFontTx/>
              <a:buChar char="-"/>
            </a:pPr>
            <a:r>
              <a:rPr lang="nl-NL" altLang="x-none" dirty="0" smtClean="0"/>
              <a:t>Sla alles goed op!</a:t>
            </a:r>
            <a:endParaRPr lang="nl-NL" altLang="x-non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8375" y="44450"/>
            <a:ext cx="99853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ijdelijke aanduiding voor inhoud 2"/>
          <p:cNvSpPr>
            <a:spLocks noGrp="1"/>
          </p:cNvSpPr>
          <p:nvPr>
            <p:ph idx="1"/>
          </p:nvPr>
        </p:nvSpPr>
        <p:spPr>
          <a:xfrm>
            <a:off x="152400" y="1165558"/>
            <a:ext cx="9144000" cy="4911514"/>
          </a:xfrm>
        </p:spPr>
        <p:txBody>
          <a:bodyPr/>
          <a:lstStyle/>
          <a:p>
            <a:pPr marL="342900" indent="-342900" algn="ctr">
              <a:buFontTx/>
              <a:buBlip>
                <a:blip r:embed="rId4"/>
              </a:buBlip>
              <a:defRPr/>
            </a:pPr>
            <a:endParaRPr lang="nl-NL" altLang="nl-NL" sz="4000" b="1" dirty="0"/>
          </a:p>
          <a:p>
            <a:pPr algn="ctr">
              <a:defRPr/>
            </a:pPr>
            <a:r>
              <a:rPr lang="x-none" sz="4000" b="1" dirty="0"/>
              <a:t>Vandaag!</a:t>
            </a:r>
            <a:endParaRPr lang="nl-NL" sz="4000" b="1" dirty="0"/>
          </a:p>
          <a:p>
            <a:pPr marL="0" indent="0">
              <a:defRPr/>
            </a:pPr>
            <a:endParaRPr lang="nl-NL" sz="2800" b="1" dirty="0"/>
          </a:p>
          <a:p>
            <a:pPr algn="ctr"/>
            <a:endParaRPr lang="nl-NL" sz="2400" b="1" dirty="0"/>
          </a:p>
          <a:p>
            <a:pPr marL="571500" indent="-571500">
              <a:buFont typeface="Wingdings" panose="05000000000000000000" pitchFamily="2" charset="2"/>
              <a:buChar char="Ø"/>
            </a:pPr>
            <a:endParaRPr lang="nl-NL" sz="2400" dirty="0" smtClean="0"/>
          </a:p>
          <a:p>
            <a:pPr marL="571500" indent="-571500">
              <a:buFont typeface="Wingdings" panose="05000000000000000000" pitchFamily="2" charset="2"/>
              <a:buChar char="Ø"/>
            </a:pPr>
            <a:r>
              <a:rPr lang="nl-NL" sz="2400" dirty="0" smtClean="0"/>
              <a:t>Skelet</a:t>
            </a:r>
          </a:p>
          <a:p>
            <a:pPr marL="571500" indent="-571500">
              <a:buFont typeface="Wingdings" panose="05000000000000000000" pitchFamily="2" charset="2"/>
              <a:buChar char="Ø"/>
            </a:pPr>
            <a:r>
              <a:rPr lang="nl-NL" sz="2400" dirty="0" smtClean="0"/>
              <a:t>Spieren</a:t>
            </a:r>
            <a:endParaRPr lang="nl-NL" sz="2400" dirty="0"/>
          </a:p>
          <a:p>
            <a:pPr marL="571500" indent="-571500">
              <a:buFont typeface="Wingdings" panose="05000000000000000000" pitchFamily="2" charset="2"/>
              <a:buChar char="Ø"/>
            </a:pPr>
            <a:r>
              <a:rPr lang="nl-NL" sz="2400" dirty="0" smtClean="0"/>
              <a:t>Feiten en Fabels</a:t>
            </a:r>
          </a:p>
          <a:p>
            <a:pPr marL="571500" indent="-571500">
              <a:buFont typeface="Wingdings" panose="05000000000000000000" pitchFamily="2" charset="2"/>
              <a:buChar char="Ø"/>
            </a:pPr>
            <a:r>
              <a:rPr lang="nl-NL" sz="2400" dirty="0" smtClean="0"/>
              <a:t>Opdracht</a:t>
            </a:r>
          </a:p>
          <a:p>
            <a:pPr marL="571500" indent="-571500">
              <a:buFont typeface="Wingdings" panose="05000000000000000000" pitchFamily="2" charset="2"/>
              <a:buChar char="Ø"/>
            </a:pPr>
            <a:r>
              <a:rPr lang="nl-NL" sz="2400" dirty="0" smtClean="0"/>
              <a:t>Afsluiting</a:t>
            </a:r>
            <a:endParaRPr lang="nl-NL" sz="2400" dirty="0"/>
          </a:p>
          <a:p>
            <a:pPr marL="0" indent="0"/>
            <a:endParaRPr lang="nl-NL" sz="1400" b="1" dirty="0"/>
          </a:p>
          <a:p>
            <a:pPr marL="0" indent="0">
              <a:defRPr/>
            </a:pPr>
            <a:endParaRPr lang="nl-NL" sz="1400" b="1" dirty="0"/>
          </a:p>
          <a:p>
            <a:pPr marL="0" indent="0">
              <a:defRPr/>
            </a:pPr>
            <a:endParaRPr lang="nl-NL" sz="2800" b="1" dirty="0">
              <a:sym typeface="Wingdings" pitchFamily="2" charset="2"/>
            </a:endParaRPr>
          </a:p>
        </p:txBody>
      </p:sp>
      <p:sp>
        <p:nvSpPr>
          <p:cNvPr id="4100" name="Rectangle 2"/>
          <p:cNvSpPr txBox="1">
            <a:spLocks noChangeArrowheads="1"/>
          </p:cNvSpPr>
          <p:nvPr/>
        </p:nvSpPr>
        <p:spPr bwMode="auto">
          <a:xfrm>
            <a:off x="0" y="1143000"/>
            <a:ext cx="903605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6" rIns="91436" bIns="45716" anchor="ct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a:lnSpc>
                <a:spcPct val="100000"/>
              </a:lnSpc>
            </a:pPr>
            <a:endParaRPr lang="nl-NL" altLang="nl-NL" sz="3200" b="1"/>
          </a:p>
        </p:txBody>
      </p:sp>
      <p:sp>
        <p:nvSpPr>
          <p:cNvPr id="2" name="AutoShape 2" descr="Afbeeldingsresultaat voor agenda"/>
          <p:cNvSpPr>
            <a:spLocks noChangeAspect="1" noChangeArrowheads="1"/>
          </p:cNvSpPr>
          <p:nvPr/>
        </p:nvSpPr>
        <p:spPr bwMode="auto">
          <a:xfrm>
            <a:off x="3383684" y="3621315"/>
            <a:ext cx="3224934" cy="322494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3" name="Afbeelding 2"/>
          <p:cNvPicPr>
            <a:picLocks noChangeAspect="1"/>
          </p:cNvPicPr>
          <p:nvPr/>
        </p:nvPicPr>
        <p:blipFill>
          <a:blip r:embed="rId5"/>
          <a:stretch>
            <a:fillRect/>
          </a:stretch>
        </p:blipFill>
        <p:spPr>
          <a:xfrm>
            <a:off x="4518025" y="3557321"/>
            <a:ext cx="2762250" cy="16573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Skelet</a:t>
            </a:r>
            <a:endParaRPr lang="nl-NL" dirty="0"/>
          </a:p>
        </p:txBody>
      </p:sp>
      <p:sp>
        <p:nvSpPr>
          <p:cNvPr id="3" name="Tijdelijke aanduiding voor inhoud 2"/>
          <p:cNvSpPr>
            <a:spLocks noGrp="1"/>
          </p:cNvSpPr>
          <p:nvPr>
            <p:ph idx="1"/>
          </p:nvPr>
        </p:nvSpPr>
        <p:spPr>
          <a:xfrm>
            <a:off x="429491" y="2093913"/>
            <a:ext cx="7444509" cy="3988232"/>
          </a:xfrm>
        </p:spPr>
        <p:txBody>
          <a:bodyPr/>
          <a:lstStyle/>
          <a:p>
            <a:pPr marL="342900" indent="-342900">
              <a:buFont typeface="Arial" panose="020B0604020202020204" pitchFamily="34" charset="0"/>
              <a:buChar char="•"/>
            </a:pPr>
            <a:r>
              <a:rPr lang="nl-NL" sz="2400" b="1" dirty="0" smtClean="0"/>
              <a:t>Het skelet bevat ongeveer uit 200 botten</a:t>
            </a:r>
          </a:p>
          <a:p>
            <a:pPr marL="0" indent="0"/>
            <a:endParaRPr lang="nl-NL" sz="2400" b="1" dirty="0"/>
          </a:p>
          <a:p>
            <a:pPr marL="0" indent="0"/>
            <a:endParaRPr lang="nl-NL" sz="2400" b="1" dirty="0" smtClean="0"/>
          </a:p>
          <a:p>
            <a:pPr marL="342900" indent="-342900">
              <a:buFont typeface="Arial" panose="020B0604020202020204" pitchFamily="34" charset="0"/>
              <a:buChar char="•"/>
            </a:pPr>
            <a:r>
              <a:rPr lang="nl-NL" sz="2400" b="1" dirty="0" smtClean="0"/>
              <a:t>Botten zijn opgebouwd uit cellen</a:t>
            </a:r>
          </a:p>
          <a:p>
            <a:pPr marL="342900" indent="-342900">
              <a:buFont typeface="Arial" panose="020B0604020202020204" pitchFamily="34" charset="0"/>
              <a:buChar char="•"/>
            </a:pPr>
            <a:endParaRPr lang="nl-NL" sz="2400" b="1" dirty="0" smtClean="0"/>
          </a:p>
          <a:p>
            <a:pPr marL="342900" indent="-342900">
              <a:buFont typeface="Arial" panose="020B0604020202020204" pitchFamily="34" charset="0"/>
              <a:buChar char="•"/>
            </a:pPr>
            <a:endParaRPr lang="nl-NL" sz="2400" b="1" dirty="0"/>
          </a:p>
          <a:p>
            <a:pPr marL="342900" indent="-342900">
              <a:buFont typeface="Arial" panose="020B0604020202020204" pitchFamily="34" charset="0"/>
              <a:buChar char="•"/>
            </a:pPr>
            <a:r>
              <a:rPr lang="nl-NL" sz="2400" b="1" dirty="0" smtClean="0"/>
              <a:t>Waarom is de buitenkant van het BOT hard?</a:t>
            </a:r>
          </a:p>
          <a:p>
            <a:pPr marL="342900" indent="-342900">
              <a:buFont typeface="Arial" panose="020B0604020202020204" pitchFamily="34" charset="0"/>
              <a:buChar char="•"/>
            </a:pPr>
            <a:endParaRPr lang="nl-NL" sz="2400" b="1" dirty="0" smtClean="0"/>
          </a:p>
          <a:p>
            <a:pPr marL="342900" indent="-342900">
              <a:buFont typeface="Arial" panose="020B0604020202020204" pitchFamily="34" charset="0"/>
              <a:buChar char="•"/>
            </a:pPr>
            <a:endParaRPr lang="nl-NL" sz="2400" b="1" dirty="0"/>
          </a:p>
          <a:p>
            <a:pPr marL="342900" indent="-342900">
              <a:buFont typeface="Arial" panose="020B0604020202020204" pitchFamily="34" charset="0"/>
              <a:buChar char="•"/>
            </a:pPr>
            <a:r>
              <a:rPr lang="nl-NL" sz="2400" b="1" dirty="0" smtClean="0"/>
              <a:t>Beenmerg</a:t>
            </a:r>
          </a:p>
          <a:p>
            <a:pPr marL="342900" indent="-342900">
              <a:buFont typeface="Arial" panose="020B0604020202020204" pitchFamily="34" charset="0"/>
              <a:buChar char="•"/>
            </a:pPr>
            <a:endParaRPr lang="nl-NL" sz="2400" b="1" dirty="0"/>
          </a:p>
          <a:p>
            <a:pPr marL="342900" indent="-342900">
              <a:buFont typeface="Arial" panose="020B0604020202020204" pitchFamily="34" charset="0"/>
              <a:buChar char="•"/>
            </a:pPr>
            <a:endParaRPr lang="nl-NL" sz="2400" b="1" dirty="0" smtClean="0"/>
          </a:p>
          <a:p>
            <a:pPr marL="342900" indent="-342900">
              <a:buFont typeface="Arial" panose="020B0604020202020204" pitchFamily="34" charset="0"/>
              <a:buChar char="•"/>
            </a:pPr>
            <a:r>
              <a:rPr lang="nl-NL" sz="2400" b="1" dirty="0" smtClean="0"/>
              <a:t>Kraakbeen</a:t>
            </a:r>
            <a:endParaRPr lang="nl-NL" sz="2400" b="1" dirty="0"/>
          </a:p>
          <a:p>
            <a:endParaRPr lang="nl-NL" sz="2400" b="1" dirty="0"/>
          </a:p>
        </p:txBody>
      </p:sp>
    </p:spTree>
    <p:extLst>
      <p:ext uri="{BB962C8B-B14F-4D97-AF65-F5344CB8AC3E}">
        <p14:creationId xmlns:p14="http://schemas.microsoft.com/office/powerpoint/2010/main" val="3283180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Het Skelet</a:t>
            </a:r>
            <a:endParaRPr lang="nl-NL" dirty="0"/>
          </a:p>
        </p:txBody>
      </p:sp>
      <p:sp>
        <p:nvSpPr>
          <p:cNvPr id="3" name="Tijdelijke aanduiding voor inhoud 2"/>
          <p:cNvSpPr>
            <a:spLocks noGrp="1"/>
          </p:cNvSpPr>
          <p:nvPr>
            <p:ph idx="1"/>
          </p:nvPr>
        </p:nvSpPr>
        <p:spPr/>
        <p:txBody>
          <a:bodyPr/>
          <a:lstStyle/>
          <a:p>
            <a:r>
              <a:rPr lang="nl-NL" dirty="0" smtClean="0"/>
              <a:t>Waar dient het skelet voor?</a:t>
            </a:r>
          </a:p>
          <a:p>
            <a:endParaRPr lang="nl-NL" dirty="0"/>
          </a:p>
          <a:p>
            <a:pPr marL="342900" indent="-342900">
              <a:buFontTx/>
              <a:buChar char="-"/>
            </a:pPr>
            <a:r>
              <a:rPr lang="nl-NL" dirty="0" smtClean="0"/>
              <a:t>Stevigheid</a:t>
            </a:r>
          </a:p>
          <a:p>
            <a:pPr marL="342900" indent="-342900">
              <a:buFontTx/>
              <a:buChar char="-"/>
            </a:pPr>
            <a:endParaRPr lang="nl-NL" dirty="0" smtClean="0"/>
          </a:p>
          <a:p>
            <a:pPr marL="342900" indent="-342900">
              <a:buFontTx/>
              <a:buChar char="-"/>
            </a:pPr>
            <a:r>
              <a:rPr lang="nl-NL" dirty="0" smtClean="0"/>
              <a:t>Bescherming</a:t>
            </a:r>
          </a:p>
          <a:p>
            <a:pPr marL="342900" indent="-342900">
              <a:buFontTx/>
              <a:buChar char="-"/>
            </a:pPr>
            <a:endParaRPr lang="nl-NL" dirty="0" smtClean="0"/>
          </a:p>
          <a:p>
            <a:pPr marL="342900" indent="-342900">
              <a:buFontTx/>
              <a:buChar char="-"/>
            </a:pPr>
            <a:r>
              <a:rPr lang="nl-NL" dirty="0" smtClean="0"/>
              <a:t>Maakt bloedcellen aan in het beenmerg</a:t>
            </a:r>
          </a:p>
          <a:p>
            <a:pPr marL="342900" indent="-342900">
              <a:buFontTx/>
              <a:buChar char="-"/>
            </a:pPr>
            <a:endParaRPr lang="nl-NL" dirty="0"/>
          </a:p>
          <a:p>
            <a:pPr marL="342900" indent="-342900">
              <a:buFontTx/>
              <a:buChar char="-"/>
            </a:pPr>
            <a:r>
              <a:rPr lang="nl-NL" dirty="0" smtClean="0"/>
              <a:t>Maakt beweging mogelijk</a:t>
            </a:r>
          </a:p>
          <a:p>
            <a:pPr marL="342900" indent="-342900">
              <a:buFontTx/>
              <a:buChar char="-"/>
            </a:pPr>
            <a:endParaRPr lang="nl-NL" dirty="0"/>
          </a:p>
          <a:p>
            <a:pPr marL="342900" indent="-342900">
              <a:buFontTx/>
              <a:buChar char="-"/>
            </a:pPr>
            <a:endParaRPr lang="nl-NL" dirty="0"/>
          </a:p>
        </p:txBody>
      </p:sp>
    </p:spTree>
    <p:extLst>
      <p:ext uri="{BB962C8B-B14F-4D97-AF65-F5344CB8AC3E}">
        <p14:creationId xmlns:p14="http://schemas.microsoft.com/office/powerpoint/2010/main" val="30907469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r>
              <a:rPr lang="nl-NL" altLang="fi-FI" dirty="0" smtClean="0"/>
              <a:t>Het Skelet</a:t>
            </a:r>
            <a:endParaRPr lang="nl-NL" altLang="fi-FI" dirty="0"/>
          </a:p>
        </p:txBody>
      </p:sp>
      <p:sp>
        <p:nvSpPr>
          <p:cNvPr id="9219" name="Tijdelijke aanduiding voor inhoud 2"/>
          <p:cNvSpPr>
            <a:spLocks noGrp="1"/>
          </p:cNvSpPr>
          <p:nvPr>
            <p:ph idx="1"/>
          </p:nvPr>
        </p:nvSpPr>
        <p:spPr/>
        <p:txBody>
          <a:bodyPr/>
          <a:lstStyle/>
          <a:p>
            <a:pPr marL="0" indent="0"/>
            <a:r>
              <a:rPr lang="nl-NL" altLang="fi-FI" dirty="0" smtClean="0"/>
              <a:t>Wat is het Skelet?</a:t>
            </a:r>
          </a:p>
          <a:p>
            <a:pPr marL="0" indent="0"/>
            <a:endParaRPr lang="nl-NL" altLang="fi-FI" dirty="0"/>
          </a:p>
          <a:p>
            <a:pPr marL="342900" indent="-342900">
              <a:buFont typeface="Arial" panose="020B0604020202020204" pitchFamily="34" charset="0"/>
              <a:buChar char="•"/>
            </a:pPr>
            <a:r>
              <a:rPr lang="nl-NL" altLang="fi-FI" dirty="0"/>
              <a:t> </a:t>
            </a:r>
            <a:r>
              <a:rPr lang="nl-NL" altLang="fi-FI" dirty="0" smtClean="0"/>
              <a:t>Schedel  (Hoofd)</a:t>
            </a:r>
          </a:p>
          <a:p>
            <a:pPr marL="342900" indent="-342900">
              <a:buFont typeface="Arial" panose="020B0604020202020204" pitchFamily="34" charset="0"/>
              <a:buChar char="•"/>
            </a:pPr>
            <a:endParaRPr lang="nl-NL" altLang="fi-FI" dirty="0"/>
          </a:p>
          <a:p>
            <a:pPr marL="342900" indent="-342900">
              <a:buFont typeface="Arial" panose="020B0604020202020204" pitchFamily="34" charset="0"/>
              <a:buChar char="•"/>
            </a:pPr>
            <a:r>
              <a:rPr lang="nl-NL" altLang="fi-FI" dirty="0" smtClean="0"/>
              <a:t>Schouders, Ribbenkast, Wervelkolom en Bekken (Romp)</a:t>
            </a:r>
          </a:p>
          <a:p>
            <a:pPr marL="342900" indent="-342900">
              <a:buFont typeface="Arial" panose="020B0604020202020204" pitchFamily="34" charset="0"/>
              <a:buChar char="•"/>
            </a:pPr>
            <a:endParaRPr lang="nl-NL" altLang="fi-FI" dirty="0"/>
          </a:p>
          <a:p>
            <a:pPr marL="342900" indent="-342900">
              <a:buFont typeface="Arial" panose="020B0604020202020204" pitchFamily="34" charset="0"/>
              <a:buChar char="•"/>
            </a:pPr>
            <a:r>
              <a:rPr lang="nl-NL" altLang="fi-FI" dirty="0" smtClean="0"/>
              <a:t>Armen en Benen (Ledematen)</a:t>
            </a:r>
          </a:p>
          <a:p>
            <a:pPr marL="342900" indent="-342900">
              <a:buFont typeface="Arial" panose="020B0604020202020204" pitchFamily="34" charset="0"/>
              <a:buChar char="•"/>
            </a:pPr>
            <a:endParaRPr lang="nl-NL" altLang="fi-FI" dirty="0"/>
          </a:p>
          <a:p>
            <a:pPr marL="342900" indent="-342900">
              <a:buFont typeface="Arial" panose="020B0604020202020204" pitchFamily="34" charset="0"/>
              <a:buChar char="•"/>
            </a:pPr>
            <a:endParaRPr lang="nl-NL" altLang="fi-FI" dirty="0" smtClean="0"/>
          </a:p>
          <a:p>
            <a:pPr marL="342900" indent="-342900">
              <a:buFont typeface="Arial" panose="020B0604020202020204" pitchFamily="34" charset="0"/>
              <a:buChar char="•"/>
            </a:pPr>
            <a:endParaRPr lang="nl-NL" altLang="fi-FI" dirty="0" smtClean="0"/>
          </a:p>
          <a:p>
            <a:pPr marL="342900" indent="-342900">
              <a:buFont typeface="Wingdings" panose="05000000000000000000" pitchFamily="2" charset="2"/>
              <a:buChar char="q"/>
            </a:pPr>
            <a:endParaRPr lang="nl-NL" altLang="fi-FI"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539750" y="1125538"/>
            <a:ext cx="7212013" cy="647700"/>
          </a:xfrm>
        </p:spPr>
        <p:txBody>
          <a:bodyPr/>
          <a:lstStyle/>
          <a:p>
            <a:r>
              <a:rPr lang="nl-NL" altLang="x-none" dirty="0" smtClean="0"/>
              <a:t>De Spieren</a:t>
            </a:r>
            <a:endParaRPr lang="x-none" altLang="x-none" dirty="0"/>
          </a:p>
        </p:txBody>
      </p:sp>
      <p:sp>
        <p:nvSpPr>
          <p:cNvPr id="11267" name="Tijdelijke aanduiding voor inhoud 2"/>
          <p:cNvSpPr>
            <a:spLocks noGrp="1"/>
          </p:cNvSpPr>
          <p:nvPr>
            <p:ph idx="1"/>
          </p:nvPr>
        </p:nvSpPr>
        <p:spPr>
          <a:xfrm>
            <a:off x="398751" y="1927659"/>
            <a:ext cx="8037512" cy="4359275"/>
          </a:xfrm>
        </p:spPr>
        <p:txBody>
          <a:bodyPr/>
          <a:lstStyle/>
          <a:p>
            <a:pPr marL="342900" indent="-342900">
              <a:buFont typeface="Arial" panose="020B0604020202020204" pitchFamily="34" charset="0"/>
              <a:buChar char="•"/>
              <a:defRPr/>
            </a:pPr>
            <a:r>
              <a:rPr lang="nl-NL" dirty="0" smtClean="0"/>
              <a:t>Spierweefsel</a:t>
            </a:r>
          </a:p>
          <a:p>
            <a:pPr marL="342900" indent="-342900">
              <a:buFont typeface="Arial" panose="020B0604020202020204" pitchFamily="34" charset="0"/>
              <a:buChar char="•"/>
              <a:defRPr/>
            </a:pPr>
            <a:endParaRPr lang="nl-NL" dirty="0"/>
          </a:p>
          <a:p>
            <a:pPr marL="342900" indent="-342900">
              <a:buFont typeface="Arial" panose="020B0604020202020204" pitchFamily="34" charset="0"/>
              <a:buChar char="•"/>
              <a:defRPr/>
            </a:pPr>
            <a:r>
              <a:rPr lang="nl-NL" dirty="0" smtClean="0"/>
              <a:t>Grote Spieren</a:t>
            </a:r>
          </a:p>
          <a:p>
            <a:pPr marL="342900" indent="-342900">
              <a:buFont typeface="Arial" panose="020B0604020202020204" pitchFamily="34" charset="0"/>
              <a:buChar char="•"/>
              <a:defRPr/>
            </a:pPr>
            <a:endParaRPr lang="nl-NL" dirty="0"/>
          </a:p>
          <a:p>
            <a:pPr marL="342900" indent="-342900">
              <a:buFont typeface="Arial" panose="020B0604020202020204" pitchFamily="34" charset="0"/>
              <a:buChar char="•"/>
              <a:defRPr/>
            </a:pPr>
            <a:r>
              <a:rPr lang="nl-NL" dirty="0" smtClean="0"/>
              <a:t>Kleine spieren</a:t>
            </a:r>
          </a:p>
          <a:p>
            <a:pPr marL="342900" indent="-342900">
              <a:buFont typeface="Arial" panose="020B0604020202020204" pitchFamily="34" charset="0"/>
              <a:buChar char="•"/>
              <a:defRPr/>
            </a:pPr>
            <a:endParaRPr lang="nl-NL" dirty="0"/>
          </a:p>
          <a:p>
            <a:pPr marL="342900" indent="-342900">
              <a:buFont typeface="Arial" panose="020B0604020202020204" pitchFamily="34" charset="0"/>
              <a:buChar char="•"/>
              <a:defRPr/>
            </a:pPr>
            <a:r>
              <a:rPr lang="nl-NL" dirty="0" smtClean="0"/>
              <a:t>Willekeurige spieren</a:t>
            </a:r>
          </a:p>
          <a:p>
            <a:pPr marL="342900" indent="-342900">
              <a:buFont typeface="Arial" panose="020B0604020202020204" pitchFamily="34" charset="0"/>
              <a:buChar char="•"/>
              <a:defRPr/>
            </a:pPr>
            <a:endParaRPr lang="nl-NL" dirty="0"/>
          </a:p>
          <a:p>
            <a:pPr marL="342900" indent="-342900">
              <a:buFont typeface="Arial" panose="020B0604020202020204" pitchFamily="34" charset="0"/>
              <a:buChar char="•"/>
              <a:defRPr/>
            </a:pPr>
            <a:r>
              <a:rPr lang="nl-NL" dirty="0" smtClean="0"/>
              <a:t>Onwillekeurige spieren</a:t>
            </a:r>
          </a:p>
          <a:p>
            <a:pPr marL="342900" indent="-342900">
              <a:buFont typeface="Arial" panose="020B0604020202020204" pitchFamily="34" charset="0"/>
              <a:buChar char="•"/>
              <a:defRPr/>
            </a:pPr>
            <a:endParaRPr lang="nl-NL" dirty="0"/>
          </a:p>
          <a:p>
            <a:pPr marL="342900" indent="-342900">
              <a:buFont typeface="Arial" panose="020B0604020202020204" pitchFamily="34" charset="0"/>
              <a:buChar char="•"/>
              <a:defRPr/>
            </a:pPr>
            <a:endParaRPr lang="nl-NL" dirty="0" smtClean="0"/>
          </a:p>
          <a:p>
            <a:pPr marL="0" indent="0">
              <a:defRPr/>
            </a:pPr>
            <a:endParaRPr lang="nl-NL" dirty="0"/>
          </a:p>
        </p:txBody>
      </p:sp>
    </p:spTree>
    <p:extLst>
      <p:ext uri="{BB962C8B-B14F-4D97-AF65-F5344CB8AC3E}">
        <p14:creationId xmlns:p14="http://schemas.microsoft.com/office/powerpoint/2010/main" val="271551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Spieren</a:t>
            </a:r>
            <a:endParaRPr lang="nl-NL" dirty="0"/>
          </a:p>
        </p:txBody>
      </p:sp>
      <p:sp>
        <p:nvSpPr>
          <p:cNvPr id="3" name="Tijdelijke aanduiding voor inhoud 2"/>
          <p:cNvSpPr>
            <a:spLocks noGrp="1"/>
          </p:cNvSpPr>
          <p:nvPr>
            <p:ph idx="1"/>
          </p:nvPr>
        </p:nvSpPr>
        <p:spPr/>
        <p:txBody>
          <a:bodyPr/>
          <a:lstStyle/>
          <a:p>
            <a:r>
              <a:rPr lang="nl-NL" dirty="0" smtClean="0"/>
              <a:t>Functies van de spieren:</a:t>
            </a:r>
          </a:p>
          <a:p>
            <a:endParaRPr lang="nl-NL" dirty="0"/>
          </a:p>
          <a:p>
            <a:pPr marL="457200" indent="-457200">
              <a:buFont typeface="+mj-lt"/>
              <a:buAutoNum type="arabicPeriod"/>
            </a:pPr>
            <a:r>
              <a:rPr lang="nl-NL" dirty="0" smtClean="0"/>
              <a:t>Geven stevigheid aan het lichaam</a:t>
            </a:r>
          </a:p>
          <a:p>
            <a:pPr marL="457200" indent="-457200">
              <a:buFont typeface="+mj-lt"/>
              <a:buAutoNum type="arabicPeriod"/>
            </a:pPr>
            <a:r>
              <a:rPr lang="nl-NL" dirty="0" smtClean="0"/>
              <a:t>Maken bewegingen</a:t>
            </a:r>
          </a:p>
          <a:p>
            <a:pPr marL="457200" indent="-457200">
              <a:buFont typeface="+mj-lt"/>
              <a:buAutoNum type="arabicPeriod"/>
            </a:pPr>
            <a:r>
              <a:rPr lang="nl-NL" dirty="0" smtClean="0"/>
              <a:t>Bieden bescherming</a:t>
            </a:r>
          </a:p>
          <a:p>
            <a:pPr marL="457200" indent="-457200">
              <a:buFont typeface="+mj-lt"/>
              <a:buAutoNum type="arabicPeriod"/>
            </a:pPr>
            <a:r>
              <a:rPr lang="nl-NL" dirty="0" smtClean="0"/>
              <a:t>Transport van voedsel en vocht</a:t>
            </a:r>
          </a:p>
          <a:p>
            <a:endParaRPr lang="nl-NL" dirty="0"/>
          </a:p>
          <a:p>
            <a:pPr marL="342900" indent="-342900">
              <a:buFont typeface="Arial" panose="020B0604020202020204" pitchFamily="34" charset="0"/>
              <a:buChar char="•"/>
            </a:pPr>
            <a:endParaRPr lang="nl-NL" dirty="0"/>
          </a:p>
        </p:txBody>
      </p:sp>
    </p:spTree>
    <p:extLst>
      <p:ext uri="{BB962C8B-B14F-4D97-AF65-F5344CB8AC3E}">
        <p14:creationId xmlns:p14="http://schemas.microsoft.com/office/powerpoint/2010/main" val="3908413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 over spieren</a:t>
            </a:r>
            <a:endParaRPr lang="nl-NL" dirty="0"/>
          </a:p>
        </p:txBody>
      </p:sp>
      <p:pic>
        <p:nvPicPr>
          <p:cNvPr id="4" name="Tijdelijke aanduiding voor inhoud 3">
            <a:hlinkClick r:id="rId2"/>
          </p:cNvPr>
          <p:cNvPicPr>
            <a:picLocks noGrp="1" noChangeAspect="1"/>
          </p:cNvPicPr>
          <p:nvPr>
            <p:ph idx="1"/>
          </p:nvPr>
        </p:nvPicPr>
        <p:blipFill>
          <a:blip r:embed="rId3"/>
          <a:stretch>
            <a:fillRect/>
          </a:stretch>
        </p:blipFill>
        <p:spPr>
          <a:xfrm>
            <a:off x="2474316" y="2135477"/>
            <a:ext cx="3558780" cy="3556000"/>
          </a:xfrm>
          <a:prstGeom prst="rect">
            <a:avLst/>
          </a:prstGeom>
        </p:spPr>
      </p:pic>
    </p:spTree>
    <p:extLst>
      <p:ext uri="{BB962C8B-B14F-4D97-AF65-F5344CB8AC3E}">
        <p14:creationId xmlns:p14="http://schemas.microsoft.com/office/powerpoint/2010/main" val="3177779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dirty="0" smtClean="0"/>
              <a:t>2 tallen maken</a:t>
            </a:r>
          </a:p>
          <a:p>
            <a:pPr marL="342900" indent="-342900">
              <a:buFont typeface="Arial" panose="020B0604020202020204" pitchFamily="34" charset="0"/>
              <a:buChar char="•"/>
            </a:pPr>
            <a:endParaRPr lang="nl-NL" dirty="0"/>
          </a:p>
          <a:p>
            <a:pPr marL="342900" indent="-342900">
              <a:buFont typeface="Arial" panose="020B0604020202020204" pitchFamily="34" charset="0"/>
              <a:buChar char="•"/>
            </a:pPr>
            <a:r>
              <a:rPr lang="nl-NL" dirty="0" smtClean="0"/>
              <a:t>De bewegingen opzoeken</a:t>
            </a:r>
          </a:p>
          <a:p>
            <a:pPr marL="342900" indent="-342900">
              <a:buFont typeface="Arial" panose="020B0604020202020204" pitchFamily="34" charset="0"/>
              <a:buChar char="•"/>
            </a:pPr>
            <a:endParaRPr lang="nl-NL" dirty="0"/>
          </a:p>
          <a:p>
            <a:pPr marL="342900" indent="-342900">
              <a:buFont typeface="Arial" panose="020B0604020202020204" pitchFamily="34" charset="0"/>
              <a:buChar char="•"/>
            </a:pPr>
            <a:r>
              <a:rPr lang="nl-NL" dirty="0" smtClean="0"/>
              <a:t>Schrijf de bewegingen achter de Latijnse woorden</a:t>
            </a:r>
            <a:endParaRPr lang="nl-NL" dirty="0"/>
          </a:p>
        </p:txBody>
      </p:sp>
    </p:spTree>
    <p:extLst>
      <p:ext uri="{BB962C8B-B14F-4D97-AF65-F5344CB8AC3E}">
        <p14:creationId xmlns:p14="http://schemas.microsoft.com/office/powerpoint/2010/main" val="891762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555AF4E7737FE41A149FBADE733B7BF" ma:contentTypeVersion="8" ma:contentTypeDescription="Een nieuw document maken." ma:contentTypeScope="" ma:versionID="76f18e512bde19f9a5d0f789da9bec94">
  <xsd:schema xmlns:xsd="http://www.w3.org/2001/XMLSchema" xmlns:xs="http://www.w3.org/2001/XMLSchema" xmlns:p="http://schemas.microsoft.com/office/2006/metadata/properties" xmlns:ns2="7f067e2d-29be-4263-80ef-ed7d4866cd3b" xmlns:ns3="8faefd71-e039-4244-99fe-24e600face47" targetNamespace="http://schemas.microsoft.com/office/2006/metadata/properties" ma:root="true" ma:fieldsID="184508945d0284f968f9ca3108677f5a" ns2:_="" ns3:_="">
    <xsd:import namespace="7f067e2d-29be-4263-80ef-ed7d4866cd3b"/>
    <xsd:import namespace="8faefd71-e039-4244-99fe-24e600face4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67e2d-29be-4263-80ef-ed7d4866cd3b"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8faefd71-e039-4244-99fe-24e600face47"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EEF2681-5C6B-446B-80E6-A7D2E6EB1807}">
  <ds:schemaRefs>
    <ds:schemaRef ds:uri="http://schemas.microsoft.com/sharepoint/v3/contenttype/forms"/>
  </ds:schemaRefs>
</ds:datastoreItem>
</file>

<file path=customXml/itemProps2.xml><?xml version="1.0" encoding="utf-8"?>
<ds:datastoreItem xmlns:ds="http://schemas.openxmlformats.org/officeDocument/2006/customXml" ds:itemID="{15889FD8-ECEC-4CBC-BD17-70F9A88837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67e2d-29be-4263-80ef-ed7d4866cd3b"/>
    <ds:schemaRef ds:uri="8faefd71-e039-4244-99fe-24e600face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16B6E0B-B908-4507-AC23-BEE2BB73129B}">
  <ds:schemaRefs>
    <ds:schemaRef ds:uri="http://purl.org/dc/terms/"/>
    <ds:schemaRef ds:uri="7f067e2d-29be-4263-80ef-ed7d4866cd3b"/>
    <ds:schemaRef ds:uri="http://purl.org/dc/dcmitype/"/>
    <ds:schemaRef ds:uri="http://schemas.microsoft.com/office/infopath/2007/PartnerControls"/>
    <ds:schemaRef ds:uri="http://schemas.microsoft.com/office/2006/documentManagement/types"/>
    <ds:schemaRef ds:uri="http://schemas.microsoft.com/office/2006/metadata/properties"/>
    <ds:schemaRef ds:uri="8faefd71-e039-4244-99fe-24e600face47"/>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6394</TotalTime>
  <Words>361</Words>
  <Application>Microsoft Office PowerPoint</Application>
  <PresentationFormat>Diavoorstelling (4:3)</PresentationFormat>
  <Paragraphs>91</Paragraphs>
  <Slides>13</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Times New Roman</vt:lpstr>
      <vt:lpstr>Wingdings</vt:lpstr>
      <vt:lpstr>Standaardontwerp</vt:lpstr>
      <vt:lpstr>PowerPoint-presentatie</vt:lpstr>
      <vt:lpstr>PowerPoint-presentatie</vt:lpstr>
      <vt:lpstr>Het Skelet</vt:lpstr>
      <vt:lpstr>Het Skelet</vt:lpstr>
      <vt:lpstr>Het Skelet</vt:lpstr>
      <vt:lpstr>De Spieren</vt:lpstr>
      <vt:lpstr>De Spieren</vt:lpstr>
      <vt:lpstr>Filmpje over spieren</vt:lpstr>
      <vt:lpstr>Opdracht</vt:lpstr>
      <vt:lpstr>Feiten en Fabels</vt:lpstr>
      <vt:lpstr>Feiten en Fabels</vt:lpstr>
      <vt:lpstr>Feiten en Fabels</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Rudy Mensink</dc:creator>
  <cp:lastModifiedBy>Rudy Mensink</cp:lastModifiedBy>
  <cp:revision>41</cp:revision>
  <dcterms:modified xsi:type="dcterms:W3CDTF">2019-09-18T16:49:42Z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0x0101002555AF4E7737FE41A149FBADE733B7BF</vt:lpwstr>
  </property>
</Properties>
</file>