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45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01321-12E9-4B8A-93AE-6CB2D9C0DC58}" type="datetimeFigureOut">
              <a:rPr lang="nl-NL" smtClean="0"/>
              <a:t>13-6-2020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5D3E0-E759-46B6-9427-0A0BB6EF863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893452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01321-12E9-4B8A-93AE-6CB2D9C0DC58}" type="datetimeFigureOut">
              <a:rPr lang="nl-NL" smtClean="0"/>
              <a:t>13-6-2020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5D3E0-E759-46B6-9427-0A0BB6EF863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698682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01321-12E9-4B8A-93AE-6CB2D9C0DC58}" type="datetimeFigureOut">
              <a:rPr lang="nl-NL" smtClean="0"/>
              <a:t>13-6-2020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5D3E0-E759-46B6-9427-0A0BB6EF863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374170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01321-12E9-4B8A-93AE-6CB2D9C0DC58}" type="datetimeFigureOut">
              <a:rPr lang="nl-NL" smtClean="0"/>
              <a:t>13-6-2020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5D3E0-E759-46B6-9427-0A0BB6EF8634}" type="slidenum">
              <a:rPr lang="nl-NL" smtClean="0"/>
              <a:t>‹nr.›</a:t>
            </a:fld>
            <a:endParaRPr lang="nl-NL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329398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01321-12E9-4B8A-93AE-6CB2D9C0DC58}" type="datetimeFigureOut">
              <a:rPr lang="nl-NL" smtClean="0"/>
              <a:t>13-6-2020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5D3E0-E759-46B6-9427-0A0BB6EF863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605298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01321-12E9-4B8A-93AE-6CB2D9C0DC58}" type="datetimeFigureOut">
              <a:rPr lang="nl-NL" smtClean="0"/>
              <a:t>13-6-2020</a:t>
            </a:fld>
            <a:endParaRPr lang="nl-NL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5D3E0-E759-46B6-9427-0A0BB6EF863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528229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01321-12E9-4B8A-93AE-6CB2D9C0DC58}" type="datetimeFigureOut">
              <a:rPr lang="nl-NL" smtClean="0"/>
              <a:t>13-6-2020</a:t>
            </a:fld>
            <a:endParaRPr lang="nl-NL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5D3E0-E759-46B6-9427-0A0BB6EF863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50488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01321-12E9-4B8A-93AE-6CB2D9C0DC58}" type="datetimeFigureOut">
              <a:rPr lang="nl-NL" smtClean="0"/>
              <a:t>13-6-2020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5D3E0-E759-46B6-9427-0A0BB6EF863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853912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01321-12E9-4B8A-93AE-6CB2D9C0DC58}" type="datetimeFigureOut">
              <a:rPr lang="nl-NL" smtClean="0"/>
              <a:t>13-6-2020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5D3E0-E759-46B6-9427-0A0BB6EF863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291278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01321-12E9-4B8A-93AE-6CB2D9C0DC58}" type="datetimeFigureOut">
              <a:rPr lang="nl-NL" smtClean="0"/>
              <a:t>13-6-2020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5D3E0-E759-46B6-9427-0A0BB6EF863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46201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01321-12E9-4B8A-93AE-6CB2D9C0DC58}" type="datetimeFigureOut">
              <a:rPr lang="nl-NL" smtClean="0"/>
              <a:t>13-6-2020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5D3E0-E759-46B6-9427-0A0BB6EF863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30009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01321-12E9-4B8A-93AE-6CB2D9C0DC58}" type="datetimeFigureOut">
              <a:rPr lang="nl-NL" smtClean="0"/>
              <a:t>13-6-2020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5D3E0-E759-46B6-9427-0A0BB6EF863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6722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01321-12E9-4B8A-93AE-6CB2D9C0DC58}" type="datetimeFigureOut">
              <a:rPr lang="nl-NL" smtClean="0"/>
              <a:t>13-6-2020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5D3E0-E759-46B6-9427-0A0BB6EF863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233075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01321-12E9-4B8A-93AE-6CB2D9C0DC58}" type="datetimeFigureOut">
              <a:rPr lang="nl-NL" smtClean="0"/>
              <a:t>13-6-2020</a:t>
            </a:fld>
            <a:endParaRPr lang="nl-NL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5D3E0-E759-46B6-9427-0A0BB6EF863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57295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01321-12E9-4B8A-93AE-6CB2D9C0DC58}" type="datetimeFigureOut">
              <a:rPr lang="nl-NL" smtClean="0"/>
              <a:t>13-6-2020</a:t>
            </a:fld>
            <a:endParaRPr lang="nl-NL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5D3E0-E759-46B6-9427-0A0BB6EF863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529473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01321-12E9-4B8A-93AE-6CB2D9C0DC58}" type="datetimeFigureOut">
              <a:rPr lang="nl-NL" smtClean="0"/>
              <a:t>13-6-2020</a:t>
            </a:fld>
            <a:endParaRPr lang="nl-NL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5D3E0-E759-46B6-9427-0A0BB6EF863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33112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01321-12E9-4B8A-93AE-6CB2D9C0DC58}" type="datetimeFigureOut">
              <a:rPr lang="nl-NL" smtClean="0"/>
              <a:t>13-6-2020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5D3E0-E759-46B6-9427-0A0BB6EF863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556897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3CD01321-12E9-4B8A-93AE-6CB2D9C0DC58}" type="datetimeFigureOut">
              <a:rPr lang="nl-NL" smtClean="0"/>
              <a:t>13-6-2020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55D3E0-E759-46B6-9427-0A0BB6EF863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0619187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5exzFWOTQ0Y&amp;list=PLhHWEHeNOsT_KonSL02Bqjp5iWMv_AMYe" TargetMode="External"/><Relationship Id="rId2" Type="http://schemas.openxmlformats.org/officeDocument/2006/relationships/hyperlink" Target="https://www.youtube.com/watch?v=fGRB9Q10IsU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youtube.com/watch?v=XyNbFnxXvtU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03DD6D8-C0FC-4347-8E66-27E7939B25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Vakleer</a:t>
            </a:r>
            <a:r>
              <a:rPr lang="nl-NL" dirty="0"/>
              <a:t>: Deel 1 van 4 Hoofdstuk 3. Veilig schoonmaken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30C11A5-553F-47D5-901A-A53E4C7B58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Veilig schoonmaken: veilig werken in een omgeving met kinderen, of met mensen met een beperking</a:t>
            </a:r>
          </a:p>
          <a:p>
            <a:r>
              <a:rPr lang="nl-NL" dirty="0"/>
              <a:t>Dagopvang voor mensen met een beperking</a:t>
            </a:r>
          </a:p>
          <a:p>
            <a:r>
              <a:rPr lang="nl-NL" dirty="0"/>
              <a:t>School</a:t>
            </a:r>
          </a:p>
          <a:p>
            <a:r>
              <a:rPr lang="nl-NL" dirty="0"/>
              <a:t>Kinderdagverblijf</a:t>
            </a:r>
          </a:p>
          <a:p>
            <a:r>
              <a:rPr lang="nl-NL" dirty="0"/>
              <a:t>Kinderafdeling in een ziekenhuis</a:t>
            </a:r>
          </a:p>
        </p:txBody>
      </p:sp>
    </p:spTree>
    <p:extLst>
      <p:ext uri="{BB962C8B-B14F-4D97-AF65-F5344CB8AC3E}">
        <p14:creationId xmlns:p14="http://schemas.microsoft.com/office/powerpoint/2010/main" val="31614607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21094B4-3000-466B-BDAD-D95097E7F3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Vakleer</a:t>
            </a:r>
            <a:r>
              <a:rPr lang="nl-NL" dirty="0"/>
              <a:t>: Deel 1 van 4 Hoofdstuk 3. Veilig schoonmaken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7E483B8-1410-45BE-9568-45DAF338E2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Leerdoelen:</a:t>
            </a:r>
          </a:p>
          <a:p>
            <a:r>
              <a:rPr lang="nl-NL" dirty="0"/>
              <a:t>Je leert de vlekken op tafels en ram</a:t>
            </a:r>
          </a:p>
          <a:p>
            <a:r>
              <a:rPr lang="nl-NL" dirty="0"/>
              <a:t>men schoonmaken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771538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5286897-BE58-4AD0-9155-90A260F566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Vakleer</a:t>
            </a:r>
            <a:r>
              <a:rPr lang="nl-NL" dirty="0"/>
              <a:t>: Deel 1 van 4 Hoofdstuk 3. Veilig schoonmaken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5A6959D-FBBC-4DCA-8289-98E01A42CE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Rammen met plakbandresten:</a:t>
            </a:r>
          </a:p>
          <a:p>
            <a:r>
              <a:rPr lang="nl-NL" dirty="0"/>
              <a:t> Schoonmaakazijn</a:t>
            </a:r>
          </a:p>
          <a:p>
            <a:r>
              <a:rPr lang="nl-NL" dirty="0"/>
              <a:t>Nagellakremover</a:t>
            </a:r>
          </a:p>
          <a:p>
            <a:r>
              <a:rPr lang="nl-NL" dirty="0"/>
              <a:t>Lompolie of spiritus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247325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063870-361F-497F-8D89-7BD3BDDD99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Vakleer</a:t>
            </a:r>
            <a:r>
              <a:rPr lang="nl-NL" dirty="0"/>
              <a:t>: Deel 1 van 4 Hoofdstuk 3. Veilig schoonmaken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970A8AD-D9FB-4507-BDCF-A24403FCD8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Raamschildering weghalen:</a:t>
            </a:r>
          </a:p>
          <a:p>
            <a:r>
              <a:rPr lang="nl-NL" dirty="0"/>
              <a:t>Verfkrabbetje</a:t>
            </a:r>
          </a:p>
          <a:p>
            <a:r>
              <a:rPr lang="nl-NL" dirty="0"/>
              <a:t>Stofzuiger </a:t>
            </a:r>
          </a:p>
          <a:p>
            <a:r>
              <a:rPr lang="nl-NL" dirty="0"/>
              <a:t>Warmwater met klein beetje schoonmaakmiddel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557106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FC8E7A5-D4E1-4C68-9CBA-7927E6E1DB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Vakleer</a:t>
            </a:r>
            <a:r>
              <a:rPr lang="nl-NL" dirty="0"/>
              <a:t>: Deel 1 van 4 Hoofdstuk 3. Veilig schoonmaken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28580FC-DEF6-4132-B795-D5FE158792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Verwijderen kleverige vlekken van ruiten, tafels en vloeren:</a:t>
            </a:r>
          </a:p>
          <a:p>
            <a:r>
              <a:rPr lang="nl-NL" dirty="0"/>
              <a:t>Doekje en warmwater.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621596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512ADDF-5993-4B42-8164-A8EF280ACA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Vakleer</a:t>
            </a:r>
            <a:r>
              <a:rPr lang="nl-NL" dirty="0"/>
              <a:t>: Deel 1 van 4 Hoofdstuk 3. Veilig schoonmaken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B35825E-7835-4CCB-9896-E2CC0F689B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Vandaag:</a:t>
            </a:r>
          </a:p>
          <a:p>
            <a:r>
              <a:rPr lang="nl-NL" dirty="0"/>
              <a:t>Praktijkopdracht </a:t>
            </a:r>
          </a:p>
          <a:p>
            <a:r>
              <a:rPr lang="nl-NL" dirty="0"/>
              <a:t>Kastschoonmaken en ergonomie oefeningen.</a:t>
            </a:r>
          </a:p>
          <a:p>
            <a:r>
              <a:rPr lang="nl-NL" dirty="0"/>
              <a:t>Kastschoonmaken:</a:t>
            </a:r>
          </a:p>
          <a:p>
            <a:r>
              <a:rPr lang="nl-NL" dirty="0"/>
              <a:t> </a:t>
            </a:r>
            <a:r>
              <a:rPr lang="nl-NL" dirty="0">
                <a:hlinkClick r:id="rId2"/>
              </a:rPr>
              <a:t>https://www.youtube.com/watch?v=fGRB9Q10IsU</a:t>
            </a:r>
            <a:r>
              <a:rPr lang="nl-NL" dirty="0"/>
              <a:t> </a:t>
            </a:r>
          </a:p>
          <a:p>
            <a:r>
              <a:rPr lang="nl-NL" dirty="0"/>
              <a:t>Ergonomie oefeningen:</a:t>
            </a:r>
          </a:p>
          <a:p>
            <a:r>
              <a:rPr lang="nl-NL" dirty="0">
                <a:hlinkClick r:id="rId3"/>
              </a:rPr>
              <a:t>https://www.youtube.com/watch?v=5exzFWOTQ0Y&amp;list=PLhHWEHeNOsT_KonSL02Bqjp5iWMv_AMYe</a:t>
            </a:r>
            <a:r>
              <a:rPr lang="nl-NL" dirty="0"/>
              <a:t> </a:t>
            </a:r>
          </a:p>
          <a:p>
            <a:r>
              <a:rPr lang="nl-NL" dirty="0"/>
              <a:t>Traditioneel moppen</a:t>
            </a:r>
          </a:p>
          <a:p>
            <a:r>
              <a:rPr lang="nl-NL" dirty="0"/>
              <a:t> </a:t>
            </a:r>
            <a:r>
              <a:rPr lang="nl-NL" dirty="0">
                <a:hlinkClick r:id="rId4"/>
              </a:rPr>
              <a:t>https://www.youtube.com/watch?v=XyNbFnxXvtU</a:t>
            </a:r>
            <a:r>
              <a:rPr lang="nl-NL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7526213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21516</TotalTime>
  <Words>205</Words>
  <Application>Microsoft Office PowerPoint</Application>
  <PresentationFormat>Breedbeeld</PresentationFormat>
  <Paragraphs>33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0" baseType="lpstr">
      <vt:lpstr>Arial</vt:lpstr>
      <vt:lpstr>Century Gothic</vt:lpstr>
      <vt:lpstr>Wingdings 3</vt:lpstr>
      <vt:lpstr>Ion</vt:lpstr>
      <vt:lpstr>Vakleer: Deel 1 van 4 Hoofdstuk 3. Veilig schoonmaken</vt:lpstr>
      <vt:lpstr>Vakleer: Deel 1 van 4 Hoofdstuk 3. Veilig schoonmaken</vt:lpstr>
      <vt:lpstr>Vakleer: Deel 1 van 4 Hoofdstuk 3. Veilig schoonmaken</vt:lpstr>
      <vt:lpstr>Vakleer: Deel 1 van 4 Hoofdstuk 3. Veilig schoonmaken</vt:lpstr>
      <vt:lpstr>Vakleer: Deel 1 van 4 Hoofdstuk 3. Veilig schoonmaken</vt:lpstr>
      <vt:lpstr>Vakleer: Deel 1 van 4 Hoofdstuk 3. Veilig schoonmaken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Vakleer: Deel 1 van 4 Hoofdstuk 3. Veilig schoonmaken</dc:title>
  <dc:creator>Tulay Yilmaz</dc:creator>
  <cp:lastModifiedBy>Tulay Yilmaz</cp:lastModifiedBy>
  <cp:revision>15</cp:revision>
  <dcterms:created xsi:type="dcterms:W3CDTF">2018-09-18T07:24:47Z</dcterms:created>
  <dcterms:modified xsi:type="dcterms:W3CDTF">2020-06-13T17:28:56Z</dcterms:modified>
</cp:coreProperties>
</file>