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60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3504" y="770467"/>
            <a:ext cx="10782300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800" spc="-120" baseline="0">
                <a:solidFill>
                  <a:srgbClr val="FFFFFF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7512" y="4206876"/>
            <a:ext cx="9228201" cy="1645920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rgbClr val="262626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1BCB5A6E-951F-4ABB-92E9-9FC9115BE723}" type="datetimeFigureOut">
              <a:rPr lang="nl-NL" smtClean="0"/>
              <a:t>9-2-2020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B83AE800-D372-4236-894D-506B5EB7E4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217512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B5A6E-951F-4ABB-92E9-9FC9115BE723}" type="datetimeFigureOut">
              <a:rPr lang="nl-NL" smtClean="0"/>
              <a:t>9-2-2020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AE800-D372-4236-894D-506B5EB7E4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44148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43950" y="695325"/>
            <a:ext cx="2628900" cy="48006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714375"/>
            <a:ext cx="7734300" cy="5400675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B5A6E-951F-4ABB-92E9-9FC9115BE723}" type="datetimeFigureOut">
              <a:rPr lang="nl-NL" smtClean="0"/>
              <a:t>9-2-2020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AE800-D372-4236-894D-506B5EB7E4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36894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B5A6E-951F-4ABB-92E9-9FC9115BE723}" type="datetimeFigureOut">
              <a:rPr lang="nl-NL" smtClean="0"/>
              <a:t>9-2-2020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AE800-D372-4236-894D-506B5EB7E4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137623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504" y="767419"/>
            <a:ext cx="10780776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800" b="0" baseline="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7512" y="4204209"/>
            <a:ext cx="9226296" cy="1645920"/>
          </a:xfrm>
        </p:spPr>
        <p:txBody>
          <a:bodyPr anchor="t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B5A6E-951F-4ABB-92E9-9FC9115BE723}" type="datetimeFigureOut">
              <a:rPr lang="nl-NL" smtClean="0"/>
              <a:t>9-2-2020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AE800-D372-4236-894D-506B5EB7E4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35755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6656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1330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B5A6E-951F-4ABB-92E9-9FC9115BE723}" type="datetimeFigureOut">
              <a:rPr lang="nl-NL" smtClean="0"/>
              <a:t>9-2-2020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AE800-D372-4236-894D-506B5EB7E4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01607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40467"/>
            <a:ext cx="4663440" cy="723400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6656" y="2753084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07608" y="2038435"/>
            <a:ext cx="4663440" cy="722376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07608" y="2750990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B5A6E-951F-4ABB-92E9-9FC9115BE723}" type="datetimeFigureOut">
              <a:rPr lang="nl-NL" smtClean="0"/>
              <a:t>9-2-2020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AE800-D372-4236-894D-506B5EB7E4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00829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B5A6E-951F-4ABB-92E9-9FC9115BE723}" type="datetimeFigureOut">
              <a:rPr lang="nl-NL" smtClean="0"/>
              <a:t>9-2-2020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AE800-D372-4236-894D-506B5EB7E4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890743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B5A6E-951F-4ABB-92E9-9FC9115BE723}" type="datetimeFigureOut">
              <a:rPr lang="nl-NL" smtClean="0"/>
              <a:t>9-2-2020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AE800-D372-4236-894D-506B5EB7E4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07214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0" y="0"/>
            <a:ext cx="457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261404" y="542282"/>
            <a:ext cx="338328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4000">
                <a:solidFill>
                  <a:srgbClr val="FFFFFF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762000"/>
            <a:ext cx="60960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75982" y="2511813"/>
            <a:ext cx="339852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B5A6E-951F-4ABB-92E9-9FC9115BE723}" type="datetimeFigureOut">
              <a:rPr lang="nl-NL" smtClean="0"/>
              <a:t>9-2-2020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B83AE800-D372-4236-894D-506B5EB7E4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26435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224" y="5418667"/>
            <a:ext cx="10780776" cy="613283"/>
          </a:xfrm>
        </p:spPr>
        <p:txBody>
          <a:bodyPr anchor="b">
            <a:normAutofit/>
          </a:bodyPr>
          <a:lstStyle>
            <a:lvl1pPr>
              <a:defRPr sz="3200" b="0">
                <a:solidFill>
                  <a:srgbClr val="FFFFFF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2192000" cy="5330952"/>
          </a:xfrm>
          <a:solidFill>
            <a:schemeClr val="accent1">
              <a:lumMod val="20000"/>
              <a:lumOff val="80000"/>
            </a:schemeClr>
          </a:solid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656" y="5909735"/>
            <a:ext cx="9229344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1BCB5A6E-951F-4ABB-92E9-9FC9115BE723}" type="datetimeFigureOut">
              <a:rPr lang="nl-NL" smtClean="0"/>
              <a:t>9-2-2020</a:t>
            </a:fld>
            <a:endParaRPr lang="nl-NL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nl-NL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B83AE800-D372-4236-894D-506B5EB7E4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967252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11680"/>
            <a:ext cx="10753725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" y="6412447"/>
            <a:ext cx="411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1BCB5A6E-951F-4ABB-92E9-9FC9115BE723}" type="datetimeFigureOut">
              <a:rPr lang="nl-NL" smtClean="0"/>
              <a:t>9-2-2020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554697"/>
            <a:ext cx="50292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 cap="all"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926" y="5876412"/>
            <a:ext cx="2926080" cy="1397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300" b="0">
                <a:ln>
                  <a:noFill/>
                </a:ln>
                <a:solidFill>
                  <a:schemeClr val="accent1">
                    <a:alpha val="25000"/>
                  </a:schemeClr>
                </a:solidFill>
                <a:latin typeface="+mj-lt"/>
              </a:defRPr>
            </a:lvl1pPr>
          </a:lstStyle>
          <a:p>
            <a:fld id="{B83AE800-D372-4236-894D-506B5EB7E4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727099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5400" kern="1200" spc="-12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85000"/>
        </a:lnSpc>
        <a:spcBef>
          <a:spcPts val="13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347472" indent="-3429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48640" indent="-54864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0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822960" indent="-82296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097280" indent="-109728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03504" y="-1"/>
            <a:ext cx="10782300" cy="3252651"/>
          </a:xfrm>
          <a:noFill/>
        </p:spPr>
        <p:txBody>
          <a:bodyPr/>
          <a:lstStyle/>
          <a:p>
            <a:pPr algn="ctr"/>
            <a:r>
              <a:rPr lang="nl-NL" sz="7200" b="1" dirty="0" smtClean="0">
                <a:solidFill>
                  <a:schemeClr val="tx1"/>
                </a:solidFill>
              </a:rPr>
              <a:t>Vegetarisch en veganisme</a:t>
            </a:r>
            <a:r>
              <a:rPr lang="nl-NL" sz="2000" b="1" dirty="0" smtClean="0">
                <a:solidFill>
                  <a:schemeClr val="tx1"/>
                </a:solidFill>
              </a:rPr>
              <a:t/>
            </a:r>
            <a:br>
              <a:rPr lang="nl-NL" sz="2000" b="1" dirty="0" smtClean="0">
                <a:solidFill>
                  <a:schemeClr val="tx1"/>
                </a:solidFill>
              </a:rPr>
            </a:br>
            <a:r>
              <a:rPr lang="nl-NL" sz="2000" b="1" dirty="0" smtClean="0">
                <a:solidFill>
                  <a:schemeClr val="tx1"/>
                </a:solidFill>
              </a:rPr>
              <a:t>Week 5</a:t>
            </a:r>
            <a:br>
              <a:rPr lang="nl-NL" sz="2000" b="1" dirty="0" smtClean="0">
                <a:solidFill>
                  <a:schemeClr val="tx1"/>
                </a:solidFill>
              </a:rPr>
            </a:br>
            <a:r>
              <a:rPr lang="nl-NL" sz="2000" b="1" dirty="0" smtClean="0">
                <a:solidFill>
                  <a:schemeClr val="tx1"/>
                </a:solidFill>
              </a:rPr>
              <a:t/>
            </a:r>
            <a:br>
              <a:rPr lang="nl-NL" sz="2000" b="1" dirty="0" smtClean="0">
                <a:solidFill>
                  <a:schemeClr val="tx1"/>
                </a:solidFill>
              </a:rPr>
            </a:br>
            <a:endParaRPr lang="nl-NL" sz="7200" b="1" dirty="0">
              <a:solidFill>
                <a:schemeClr val="tx1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5216" y="2441938"/>
            <a:ext cx="3509243" cy="3070588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4654" y="2614444"/>
            <a:ext cx="4801344" cy="2725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4103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 err="1" smtClean="0"/>
              <a:t>W</a:t>
            </a:r>
            <a:r>
              <a:rPr lang="nl-NL" b="1" dirty="0" err="1" smtClean="0">
                <a:solidFill>
                  <a:schemeClr val="tx1"/>
                </a:solidFill>
              </a:rPr>
              <a:t>V</a:t>
            </a:r>
            <a:r>
              <a:rPr lang="nl-NL" b="1" dirty="0" err="1" smtClean="0">
                <a:solidFill>
                  <a:schemeClr val="tx1"/>
                </a:solidFill>
              </a:rPr>
              <a:t>erschil</a:t>
            </a:r>
            <a:r>
              <a:rPr lang="nl-NL" b="1" dirty="0" smtClean="0">
                <a:solidFill>
                  <a:schemeClr val="tx1"/>
                </a:solidFill>
              </a:rPr>
              <a:t> tussen vegetariër en veganist</a:t>
            </a:r>
            <a:r>
              <a:rPr lang="nl-NL" b="1" dirty="0" smtClean="0">
                <a:solidFill>
                  <a:schemeClr val="tx1"/>
                </a:solidFill>
              </a:rPr>
              <a:t>?</a:t>
            </a:r>
            <a:endParaRPr lang="nl-NL" b="1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b="1" u="sng" dirty="0" smtClean="0"/>
              <a:t>Vegetarisch</a:t>
            </a:r>
            <a:endParaRPr lang="nl-NL" b="1" u="sng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b="1" dirty="0" smtClean="0"/>
              <a:t>- Eet geen gedode dieren</a:t>
            </a:r>
          </a:p>
          <a:p>
            <a:r>
              <a:rPr lang="nl-NL" dirty="0" smtClean="0"/>
              <a:t>- Eet geen vlees of vis</a:t>
            </a:r>
          </a:p>
          <a:p>
            <a:r>
              <a:rPr lang="nl-NL" dirty="0" smtClean="0"/>
              <a:t>- Eet geen producten die geproduceerd zijn van dode dieren</a:t>
            </a:r>
          </a:p>
          <a:p>
            <a:r>
              <a:rPr lang="nl-NL" dirty="0" smtClean="0"/>
              <a:t>(gelatine)</a:t>
            </a:r>
            <a:endParaRPr lang="nl-NL" dirty="0"/>
          </a:p>
        </p:txBody>
      </p:sp>
      <p:sp>
        <p:nvSpPr>
          <p:cNvPr id="7" name="Tijdelijke aanduiding voor tekst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nl-NL" b="1" u="sng" dirty="0" smtClean="0"/>
              <a:t>Veganisme</a:t>
            </a:r>
            <a:endParaRPr lang="nl-NL" b="1" u="sng" dirty="0"/>
          </a:p>
        </p:txBody>
      </p:sp>
      <p:sp>
        <p:nvSpPr>
          <p:cNvPr id="8" name="Tijdelijke aanduiding voor inhoud 7"/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- </a:t>
            </a:r>
            <a:r>
              <a:rPr lang="nl-NL" b="1" dirty="0" smtClean="0"/>
              <a:t>Maakt geen gebruik van dierlijke producten</a:t>
            </a:r>
          </a:p>
          <a:p>
            <a:r>
              <a:rPr lang="nl-NL" dirty="0" smtClean="0"/>
              <a:t>- Eet geen vlees, vis </a:t>
            </a:r>
          </a:p>
          <a:p>
            <a:r>
              <a:rPr lang="nl-NL" dirty="0" smtClean="0"/>
              <a:t>- Eet geen producten die vervaardigd zijn door dieren             (eieren, kaas, melk, honing)</a:t>
            </a:r>
          </a:p>
          <a:p>
            <a:r>
              <a:rPr lang="nl-NL" dirty="0" smtClean="0"/>
              <a:t>- Maakt geen gebruik van producten die afkomstig zijn  van dieren (leer, wol, bont) </a:t>
            </a:r>
          </a:p>
          <a:p>
            <a:endParaRPr lang="nl-NL" dirty="0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5274" y="4434015"/>
            <a:ext cx="1986806" cy="1986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93904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>
          <a:xfrm>
            <a:off x="603504" y="770466"/>
            <a:ext cx="10782300" cy="718699"/>
          </a:xfrm>
          <a:solidFill>
            <a:schemeClr val="accent1"/>
          </a:solidFill>
        </p:spPr>
        <p:txBody>
          <a:bodyPr/>
          <a:lstStyle/>
          <a:p>
            <a:pPr algn="ctr"/>
            <a:r>
              <a:rPr lang="nl-NL" sz="6000" b="1" dirty="0" smtClean="0">
                <a:solidFill>
                  <a:schemeClr val="tx1"/>
                </a:solidFill>
              </a:rPr>
              <a:t>Wat is een </a:t>
            </a:r>
            <a:r>
              <a:rPr lang="nl-NL" sz="6000" b="1" dirty="0" err="1" smtClean="0">
                <a:solidFill>
                  <a:schemeClr val="tx1"/>
                </a:solidFill>
              </a:rPr>
              <a:t>flexitariër</a:t>
            </a:r>
            <a:endParaRPr lang="nl-NL" sz="6000" b="1" dirty="0">
              <a:solidFill>
                <a:schemeClr val="tx1"/>
              </a:solidFill>
            </a:endParaRPr>
          </a:p>
        </p:txBody>
      </p:sp>
      <p:sp>
        <p:nvSpPr>
          <p:cNvPr id="8" name="Ondertitel 7"/>
          <p:cNvSpPr>
            <a:spLocks noGrp="1"/>
          </p:cNvSpPr>
          <p:nvPr>
            <p:ph type="subTitle" idx="1"/>
          </p:nvPr>
        </p:nvSpPr>
        <p:spPr>
          <a:xfrm>
            <a:off x="667512" y="1815737"/>
            <a:ext cx="9228201" cy="4037059"/>
          </a:xfrm>
        </p:spPr>
        <p:txBody>
          <a:bodyPr/>
          <a:lstStyle/>
          <a:p>
            <a:r>
              <a:rPr lang="nl-NL" dirty="0" smtClean="0"/>
              <a:t>Iemand die </a:t>
            </a:r>
            <a:r>
              <a:rPr lang="nl-NL" dirty="0"/>
              <a:t>op sommige dagen </a:t>
            </a:r>
            <a:endParaRPr lang="nl-NL" dirty="0" smtClean="0"/>
          </a:p>
          <a:p>
            <a:r>
              <a:rPr lang="nl-NL" dirty="0" smtClean="0"/>
              <a:t>vlees laat </a:t>
            </a:r>
            <a:r>
              <a:rPr lang="nl-NL" dirty="0"/>
              <a:t>staan, noemen </a:t>
            </a:r>
            <a:r>
              <a:rPr lang="nl-NL" dirty="0" smtClean="0"/>
              <a:t>we </a:t>
            </a:r>
          </a:p>
          <a:p>
            <a:r>
              <a:rPr lang="nl-NL" dirty="0" smtClean="0"/>
              <a:t>een </a:t>
            </a:r>
            <a:r>
              <a:rPr lang="nl-NL" dirty="0" err="1" smtClean="0"/>
              <a:t>flexitariër</a:t>
            </a:r>
            <a:endParaRPr lang="nl-NL" dirty="0" smtClean="0"/>
          </a:p>
          <a:p>
            <a:pPr marL="457200" indent="-457200">
              <a:buFontTx/>
              <a:buChar char="-"/>
            </a:pPr>
            <a:endParaRPr lang="nl-NL" dirty="0"/>
          </a:p>
          <a:p>
            <a:endParaRPr lang="nl-NL" dirty="0"/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9441" y="1489164"/>
            <a:ext cx="3627664" cy="5008201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742" y="3830366"/>
            <a:ext cx="5334000" cy="266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5616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>
          <a:xfrm>
            <a:off x="250807" y="457200"/>
            <a:ext cx="10782300" cy="1998617"/>
          </a:xfrm>
          <a:solidFill>
            <a:schemeClr val="accent1"/>
          </a:solidFill>
        </p:spPr>
        <p:txBody>
          <a:bodyPr/>
          <a:lstStyle/>
          <a:p>
            <a:pPr algn="ctr"/>
            <a:r>
              <a:rPr lang="nl-NL" sz="4400" b="1" dirty="0" smtClean="0">
                <a:solidFill>
                  <a:schemeClr val="tx1"/>
                </a:solidFill>
              </a:rPr>
              <a:t/>
            </a:r>
            <a:br>
              <a:rPr lang="nl-NL" sz="4400" b="1" dirty="0" smtClean="0">
                <a:solidFill>
                  <a:schemeClr val="tx1"/>
                </a:solidFill>
              </a:rPr>
            </a:br>
            <a:r>
              <a:rPr lang="nl-NL" sz="4400" b="1" dirty="0">
                <a:solidFill>
                  <a:schemeClr val="tx1"/>
                </a:solidFill>
              </a:rPr>
              <a:t/>
            </a:r>
            <a:br>
              <a:rPr lang="nl-NL" sz="4400" b="1" dirty="0">
                <a:solidFill>
                  <a:schemeClr val="tx1"/>
                </a:solidFill>
              </a:rPr>
            </a:br>
            <a:r>
              <a:rPr lang="nl-NL" sz="4400" b="1" dirty="0" smtClean="0">
                <a:solidFill>
                  <a:schemeClr val="tx1"/>
                </a:solidFill>
              </a:rPr>
              <a:t/>
            </a:r>
            <a:br>
              <a:rPr lang="nl-NL" sz="4400" b="1" dirty="0" smtClean="0">
                <a:solidFill>
                  <a:schemeClr val="tx1"/>
                </a:solidFill>
              </a:rPr>
            </a:br>
            <a:r>
              <a:rPr lang="nl-NL" sz="4400" b="1" dirty="0">
                <a:solidFill>
                  <a:schemeClr val="tx1"/>
                </a:solidFill>
              </a:rPr>
              <a:t/>
            </a:r>
            <a:br>
              <a:rPr lang="nl-NL" sz="4400" b="1" dirty="0">
                <a:solidFill>
                  <a:schemeClr val="tx1"/>
                </a:solidFill>
              </a:rPr>
            </a:br>
            <a:r>
              <a:rPr lang="nl-NL" sz="4400" b="1" dirty="0" smtClean="0">
                <a:solidFill>
                  <a:schemeClr val="tx1"/>
                </a:solidFill>
              </a:rPr>
              <a:t/>
            </a:r>
            <a:br>
              <a:rPr lang="nl-NL" sz="4400" b="1" dirty="0" smtClean="0">
                <a:solidFill>
                  <a:schemeClr val="tx1"/>
                </a:solidFill>
              </a:rPr>
            </a:br>
            <a:r>
              <a:rPr lang="nl-NL" sz="7200" b="1" dirty="0" smtClean="0">
                <a:solidFill>
                  <a:schemeClr val="tx1"/>
                </a:solidFill>
              </a:rPr>
              <a:t>“Vlees” vervangers</a:t>
            </a:r>
            <a:r>
              <a:rPr lang="nl-NL" sz="2000" b="1" dirty="0" smtClean="0">
                <a:solidFill>
                  <a:schemeClr val="tx1"/>
                </a:solidFill>
              </a:rPr>
              <a:t/>
            </a:r>
            <a:br>
              <a:rPr lang="nl-NL" sz="2000" b="1" dirty="0" smtClean="0">
                <a:solidFill>
                  <a:schemeClr val="tx1"/>
                </a:solidFill>
              </a:rPr>
            </a:br>
            <a:r>
              <a:rPr lang="nl-NL" sz="4400" b="1" dirty="0" smtClean="0">
                <a:solidFill>
                  <a:schemeClr val="tx1"/>
                </a:solidFill>
              </a:rPr>
              <a:t/>
            </a:r>
            <a:br>
              <a:rPr lang="nl-NL" sz="4400" b="1" dirty="0" smtClean="0">
                <a:solidFill>
                  <a:schemeClr val="tx1"/>
                </a:solidFill>
              </a:rPr>
            </a:br>
            <a:endParaRPr lang="nl-NL" sz="4400" b="1" dirty="0">
              <a:solidFill>
                <a:schemeClr val="tx1"/>
              </a:solidFill>
            </a:endParaRPr>
          </a:p>
        </p:txBody>
      </p:sp>
      <p:sp>
        <p:nvSpPr>
          <p:cNvPr id="8" name="Ondertitel 7"/>
          <p:cNvSpPr>
            <a:spLocks noGrp="1"/>
          </p:cNvSpPr>
          <p:nvPr>
            <p:ph type="subTitle" idx="1"/>
          </p:nvPr>
        </p:nvSpPr>
        <p:spPr>
          <a:xfrm>
            <a:off x="667512" y="1580606"/>
            <a:ext cx="9228201" cy="4272190"/>
          </a:xfrm>
        </p:spPr>
        <p:txBody>
          <a:bodyPr>
            <a:normAutofit fontScale="92500" lnSpcReduction="10000"/>
          </a:bodyPr>
          <a:lstStyle/>
          <a:p>
            <a:r>
              <a:rPr lang="nl-NL" b="1" dirty="0" smtClean="0"/>
              <a:t>*</a:t>
            </a:r>
            <a:r>
              <a:rPr lang="nl-NL" dirty="0" smtClean="0"/>
              <a:t>Gezonde </a:t>
            </a:r>
            <a:r>
              <a:rPr lang="nl-NL" dirty="0"/>
              <a:t>voeding is ontzettend </a:t>
            </a:r>
            <a:r>
              <a:rPr lang="nl-NL" dirty="0" smtClean="0"/>
              <a:t>belangrijk</a:t>
            </a:r>
            <a:r>
              <a:rPr lang="nl-NL" dirty="0" smtClean="0"/>
              <a:t>!</a:t>
            </a:r>
          </a:p>
          <a:p>
            <a:r>
              <a:rPr lang="nl-NL" dirty="0" smtClean="0"/>
              <a:t>*Vegetariërs en veganisten eten  de volgende producten:</a:t>
            </a:r>
          </a:p>
          <a:p>
            <a:pPr marL="457200" indent="-457200">
              <a:buFontTx/>
              <a:buChar char="-"/>
            </a:pPr>
            <a:r>
              <a:rPr lang="nl-NL" dirty="0" err="1" smtClean="0"/>
              <a:t>Seitan</a:t>
            </a:r>
            <a:endParaRPr lang="nl-NL" dirty="0" smtClean="0"/>
          </a:p>
          <a:p>
            <a:pPr marL="457200" indent="-457200">
              <a:buFontTx/>
              <a:buChar char="-"/>
            </a:pPr>
            <a:r>
              <a:rPr lang="nl-NL" dirty="0" smtClean="0"/>
              <a:t>Tofoe</a:t>
            </a:r>
          </a:p>
          <a:p>
            <a:pPr marL="457200" indent="-457200">
              <a:buFontTx/>
              <a:buChar char="-"/>
            </a:pPr>
            <a:r>
              <a:rPr lang="nl-NL" dirty="0" smtClean="0"/>
              <a:t>Tempé</a:t>
            </a:r>
          </a:p>
          <a:p>
            <a:pPr marL="457200" indent="-457200">
              <a:buFontTx/>
              <a:buChar char="-"/>
            </a:pPr>
            <a:r>
              <a:rPr lang="nl-NL" dirty="0" smtClean="0"/>
              <a:t>Q</a:t>
            </a:r>
            <a:r>
              <a:rPr lang="nl-NL" dirty="0" smtClean="0"/>
              <a:t>uorn</a:t>
            </a:r>
          </a:p>
          <a:p>
            <a:pPr marL="457200" indent="-457200">
              <a:buFontTx/>
              <a:buChar char="-"/>
            </a:pPr>
            <a:r>
              <a:rPr lang="nl-NL" dirty="0" smtClean="0"/>
              <a:t>Tahoe</a:t>
            </a:r>
          </a:p>
          <a:p>
            <a:pPr marL="457200" indent="-457200">
              <a:buFontTx/>
              <a:buChar char="-"/>
            </a:pPr>
            <a:r>
              <a:rPr lang="nl-NL" dirty="0" smtClean="0"/>
              <a:t>Peulvruchten </a:t>
            </a:r>
            <a:endParaRPr lang="nl-NL" dirty="0" smtClean="0"/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0803" y="2929891"/>
            <a:ext cx="4976078" cy="3218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9591478"/>
      </p:ext>
    </p:extLst>
  </p:cSld>
  <p:clrMapOvr>
    <a:masterClrMapping/>
  </p:clrMapOvr>
</p:sld>
</file>

<file path=ppt/theme/theme1.xml><?xml version="1.0" encoding="utf-8"?>
<a:theme xmlns:a="http://schemas.openxmlformats.org/drawingml/2006/main" name="Metropolitan">
  <a:themeElements>
    <a:clrScheme name="Metropolitan">
      <a:dk1>
        <a:sysClr val="windowText" lastClr="000000"/>
      </a:dk1>
      <a:lt1>
        <a:sysClr val="window" lastClr="FFFFFF"/>
      </a:lt1>
      <a:dk2>
        <a:srgbClr val="471101"/>
      </a:dk2>
      <a:lt2>
        <a:srgbClr val="E7E8E2"/>
      </a:lt2>
      <a:accent1>
        <a:srgbClr val="A6B727"/>
      </a:accent1>
      <a:accent2>
        <a:srgbClr val="F04304"/>
      </a:accent2>
      <a:accent3>
        <a:srgbClr val="EF8606"/>
      </a:accent3>
      <a:accent4>
        <a:srgbClr val="F2C100"/>
      </a:accent4>
      <a:accent5>
        <a:srgbClr val="A65001"/>
      </a:accent5>
      <a:accent6>
        <a:srgbClr val="BA9585"/>
      </a:accent6>
      <a:hlink>
        <a:srgbClr val="00B0F0"/>
      </a:hlink>
      <a:folHlink>
        <a:srgbClr val="7F7F7F"/>
      </a:folHlink>
    </a:clrScheme>
    <a:fontScheme name="Metropolitan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Metropolitan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tropolitan" id="{4C5440D6-04D2-4954-96CF-F251137069B2}" vid="{3A8A2BB7-7C5E-4EB2-B1F1-CFFF0F57E77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TM03457491[[fn=Metropolitan]]</Template>
  <TotalTime>210</TotalTime>
  <Words>123</Words>
  <Application>Microsoft Office PowerPoint</Application>
  <PresentationFormat>Breedbeeld</PresentationFormat>
  <Paragraphs>25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7" baseType="lpstr">
      <vt:lpstr>Arial</vt:lpstr>
      <vt:lpstr>Calibri Light</vt:lpstr>
      <vt:lpstr>Metropolitan</vt:lpstr>
      <vt:lpstr>Vegetarisch en veganisme Week 5  </vt:lpstr>
      <vt:lpstr>WVerschil tussen vegetariër en veganist?</vt:lpstr>
      <vt:lpstr>Wat is een flexitariër</vt:lpstr>
      <vt:lpstr>     “Vlees” vervangers  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GEZONDE VOEDING</dc:title>
  <dc:creator>Wilma ter Veen - van Gemerden</dc:creator>
  <cp:lastModifiedBy>Wilma ter Veen - van Gemerden</cp:lastModifiedBy>
  <cp:revision>11</cp:revision>
  <dcterms:created xsi:type="dcterms:W3CDTF">2020-02-02T16:36:53Z</dcterms:created>
  <dcterms:modified xsi:type="dcterms:W3CDTF">2020-02-09T19:16:18Z</dcterms:modified>
</cp:coreProperties>
</file>