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60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262626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1751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41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3689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3762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3575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1607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0829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9074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0721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643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725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2709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03504" y="-1"/>
            <a:ext cx="10782300" cy="3252651"/>
          </a:xfrm>
          <a:noFill/>
        </p:spPr>
        <p:txBody>
          <a:bodyPr/>
          <a:lstStyle/>
          <a:p>
            <a:pPr algn="ctr"/>
            <a:r>
              <a:rPr lang="nl-NL" sz="7200" b="1" dirty="0" smtClean="0">
                <a:solidFill>
                  <a:schemeClr val="tx1"/>
                </a:solidFill>
              </a:rPr>
              <a:t>Kookboekje maken</a:t>
            </a:r>
            <a:r>
              <a:rPr lang="nl-NL" sz="2000" b="1" dirty="0" smtClean="0">
                <a:solidFill>
                  <a:schemeClr val="tx1"/>
                </a:solidFill>
              </a:rPr>
              <a:t/>
            </a:r>
            <a:br>
              <a:rPr lang="nl-NL" sz="2000" b="1" dirty="0" smtClean="0">
                <a:solidFill>
                  <a:schemeClr val="tx1"/>
                </a:solidFill>
              </a:rPr>
            </a:br>
            <a:r>
              <a:rPr lang="nl-NL" sz="2000" b="1" dirty="0" smtClean="0">
                <a:solidFill>
                  <a:schemeClr val="tx1"/>
                </a:solidFill>
              </a:rPr>
              <a:t>Week 3</a:t>
            </a:r>
            <a:br>
              <a:rPr lang="nl-NL" sz="2000" b="1" dirty="0" smtClean="0">
                <a:solidFill>
                  <a:schemeClr val="tx1"/>
                </a:solidFill>
              </a:rPr>
            </a:br>
            <a:r>
              <a:rPr lang="nl-NL" sz="2000" b="1" dirty="0" smtClean="0">
                <a:solidFill>
                  <a:schemeClr val="tx1"/>
                </a:solidFill>
              </a:rPr>
              <a:t/>
            </a:r>
            <a:br>
              <a:rPr lang="nl-NL" sz="2000" b="1" dirty="0" smtClean="0">
                <a:solidFill>
                  <a:schemeClr val="tx1"/>
                </a:solidFill>
              </a:rPr>
            </a:br>
            <a:endParaRPr lang="nl-NL" sz="7200" b="1" dirty="0">
              <a:solidFill>
                <a:schemeClr val="tx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776" y="2457204"/>
            <a:ext cx="5682887" cy="382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10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667512" y="1815737"/>
            <a:ext cx="9228201" cy="4037059"/>
          </a:xfrm>
        </p:spPr>
        <p:txBody>
          <a:bodyPr/>
          <a:lstStyle/>
          <a:p>
            <a:r>
              <a:rPr lang="nl-NL" dirty="0"/>
              <a:t>Maak een kookboekje waarbij je rekening houdt met de Schijf van vijf</a:t>
            </a:r>
          </a:p>
          <a:p>
            <a:pPr lvl="0"/>
            <a:r>
              <a:rPr lang="nl-NL" dirty="0" smtClean="0"/>
              <a:t>* 3x </a:t>
            </a:r>
            <a:r>
              <a:rPr lang="nl-NL" dirty="0"/>
              <a:t>een verschillend, maar </a:t>
            </a:r>
            <a:r>
              <a:rPr lang="nl-NL" dirty="0" smtClean="0"/>
              <a:t>verantwoord </a:t>
            </a:r>
            <a:r>
              <a:rPr lang="nl-NL" dirty="0"/>
              <a:t>ontbijt</a:t>
            </a:r>
          </a:p>
          <a:p>
            <a:pPr lvl="0"/>
            <a:r>
              <a:rPr lang="nl-NL" dirty="0" smtClean="0"/>
              <a:t>* 3x </a:t>
            </a:r>
            <a:r>
              <a:rPr lang="nl-NL" dirty="0"/>
              <a:t>een verschillende, maar </a:t>
            </a:r>
            <a:r>
              <a:rPr lang="nl-NL" dirty="0" smtClean="0"/>
              <a:t>verantwoorde </a:t>
            </a:r>
            <a:r>
              <a:rPr lang="nl-NL" dirty="0"/>
              <a:t>lunch</a:t>
            </a:r>
          </a:p>
          <a:p>
            <a:pPr lvl="0"/>
            <a:r>
              <a:rPr lang="nl-NL" dirty="0" smtClean="0"/>
              <a:t>* 3x </a:t>
            </a:r>
            <a:r>
              <a:rPr lang="nl-NL" dirty="0"/>
              <a:t>een verschillende, maar </a:t>
            </a:r>
            <a:r>
              <a:rPr lang="nl-NL" dirty="0" smtClean="0"/>
              <a:t>verantwoorde </a:t>
            </a:r>
            <a:r>
              <a:rPr lang="nl-NL" dirty="0"/>
              <a:t>warme maaltijd met toetje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03504" y="287383"/>
            <a:ext cx="10782300" cy="1397726"/>
          </a:xfrm>
        </p:spPr>
        <p:txBody>
          <a:bodyPr/>
          <a:lstStyle/>
          <a:p>
            <a:pPr algn="ctr"/>
            <a:r>
              <a:rPr lang="nl-NL" b="1" dirty="0">
                <a:solidFill>
                  <a:schemeClr val="tx1"/>
                </a:solidFill>
              </a:rPr>
              <a:t>Opdracht</a:t>
            </a:r>
          </a:p>
        </p:txBody>
      </p:sp>
    </p:spTree>
    <p:extLst>
      <p:ext uri="{BB962C8B-B14F-4D97-AF65-F5344CB8AC3E}">
        <p14:creationId xmlns:p14="http://schemas.microsoft.com/office/powerpoint/2010/main" val="198561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250807" y="457200"/>
            <a:ext cx="10782300" cy="1998617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nl-NL" sz="4400" b="1" dirty="0" smtClean="0">
                <a:solidFill>
                  <a:schemeClr val="tx1"/>
                </a:solidFill>
              </a:rPr>
              <a:t/>
            </a:r>
            <a:br>
              <a:rPr lang="nl-NL" sz="4400" b="1" dirty="0" smtClean="0">
                <a:solidFill>
                  <a:schemeClr val="tx1"/>
                </a:solidFill>
              </a:rPr>
            </a:br>
            <a:r>
              <a:rPr lang="nl-NL" sz="4400" b="1" dirty="0">
                <a:solidFill>
                  <a:schemeClr val="tx1"/>
                </a:solidFill>
              </a:rPr>
              <a:t/>
            </a:r>
            <a:br>
              <a:rPr lang="nl-NL" sz="4400" b="1" dirty="0">
                <a:solidFill>
                  <a:schemeClr val="tx1"/>
                </a:solidFill>
              </a:rPr>
            </a:br>
            <a:r>
              <a:rPr lang="nl-NL" sz="4400" b="1" dirty="0" smtClean="0">
                <a:solidFill>
                  <a:schemeClr val="tx1"/>
                </a:solidFill>
              </a:rPr>
              <a:t/>
            </a:r>
            <a:br>
              <a:rPr lang="nl-NL" sz="4400" b="1" dirty="0" smtClean="0">
                <a:solidFill>
                  <a:schemeClr val="tx1"/>
                </a:solidFill>
              </a:rPr>
            </a:br>
            <a:r>
              <a:rPr lang="nl-NL" sz="4400" b="1" dirty="0">
                <a:solidFill>
                  <a:schemeClr val="tx1"/>
                </a:solidFill>
              </a:rPr>
              <a:t/>
            </a:r>
            <a:br>
              <a:rPr lang="nl-NL" sz="4400" b="1" dirty="0">
                <a:solidFill>
                  <a:schemeClr val="tx1"/>
                </a:solidFill>
              </a:rPr>
            </a:br>
            <a:r>
              <a:rPr lang="nl-NL" sz="4400" b="1" dirty="0" smtClean="0">
                <a:solidFill>
                  <a:schemeClr val="tx1"/>
                </a:solidFill>
              </a:rPr>
              <a:t>Uitvoering</a:t>
            </a:r>
            <a:r>
              <a:rPr lang="nl-NL" sz="2000" b="1" dirty="0" smtClean="0">
                <a:solidFill>
                  <a:schemeClr val="tx1"/>
                </a:solidFill>
              </a:rPr>
              <a:t/>
            </a:r>
            <a:br>
              <a:rPr lang="nl-NL" sz="2000" b="1" dirty="0" smtClean="0">
                <a:solidFill>
                  <a:schemeClr val="tx1"/>
                </a:solidFill>
              </a:rPr>
            </a:br>
            <a:r>
              <a:rPr lang="nl-NL" sz="4400" b="1" dirty="0" smtClean="0">
                <a:solidFill>
                  <a:schemeClr val="tx1"/>
                </a:solidFill>
              </a:rPr>
              <a:t/>
            </a:r>
            <a:br>
              <a:rPr lang="nl-NL" sz="4400" b="1" dirty="0" smtClean="0">
                <a:solidFill>
                  <a:schemeClr val="tx1"/>
                </a:solidFill>
              </a:rPr>
            </a:br>
            <a:endParaRPr lang="nl-NL" sz="4400" b="1" dirty="0">
              <a:solidFill>
                <a:schemeClr val="tx1"/>
              </a:solidFill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667512" y="1580606"/>
            <a:ext cx="9228201" cy="4272190"/>
          </a:xfrm>
        </p:spPr>
        <p:txBody>
          <a:bodyPr>
            <a:norm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nl-NL" dirty="0" smtClean="0"/>
              <a:t>Alle </a:t>
            </a:r>
            <a:r>
              <a:rPr lang="nl-NL" dirty="0"/>
              <a:t>maaltijden  worden  voorzien van  een passende </a:t>
            </a:r>
            <a:r>
              <a:rPr lang="nl-NL" dirty="0" smtClean="0"/>
              <a:t>illustratie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nl-NL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nl-NL" dirty="0" smtClean="0"/>
              <a:t>Bij </a:t>
            </a:r>
            <a:r>
              <a:rPr lang="nl-NL" dirty="0"/>
              <a:t>elke maaltijd maak je een lijst met </a:t>
            </a:r>
            <a:r>
              <a:rPr lang="nl-NL" dirty="0" smtClean="0"/>
              <a:t>benodigdheden</a:t>
            </a:r>
          </a:p>
          <a:p>
            <a:pPr lvl="0"/>
            <a:endParaRPr lang="nl-NL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smtClean="0"/>
              <a:t>Bij </a:t>
            </a:r>
            <a:r>
              <a:rPr lang="nl-NL" dirty="0"/>
              <a:t>elke maaltijd voeg je (waar nodig) recepten  </a:t>
            </a:r>
            <a:r>
              <a:rPr lang="nl-NL" dirty="0" smtClean="0"/>
              <a:t>toe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899591478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471101"/>
      </a:dk2>
      <a:lt2>
        <a:srgbClr val="E7E8E2"/>
      </a:lt2>
      <a:accent1>
        <a:srgbClr val="A6B727"/>
      </a:accent1>
      <a:accent2>
        <a:srgbClr val="F04304"/>
      </a:accent2>
      <a:accent3>
        <a:srgbClr val="EF8606"/>
      </a:accent3>
      <a:accent4>
        <a:srgbClr val="F2C100"/>
      </a:accent4>
      <a:accent5>
        <a:srgbClr val="A65001"/>
      </a:accent5>
      <a:accent6>
        <a:srgbClr val="BA9585"/>
      </a:accent6>
      <a:hlink>
        <a:srgbClr val="00B0F0"/>
      </a:hlink>
      <a:folHlink>
        <a:srgbClr val="7F7F7F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3A8A2BB7-7C5E-4EB2-B1F1-CFFF0F57E77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TM03457491[[fn=Metropolitan]]</Template>
  <TotalTime>295</TotalTime>
  <Words>70</Words>
  <Application>Microsoft Office PowerPoint</Application>
  <PresentationFormat>Breedbeeld</PresentationFormat>
  <Paragraphs>12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Arial</vt:lpstr>
      <vt:lpstr>Calibri Light</vt:lpstr>
      <vt:lpstr>Metropolitan</vt:lpstr>
      <vt:lpstr>Kookboekje maken Week 3  </vt:lpstr>
      <vt:lpstr>Opdracht</vt:lpstr>
      <vt:lpstr>    Uitvoering 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GEZONDE VOEDING</dc:title>
  <dc:creator>Wilma ter Veen - van Gemerden</dc:creator>
  <cp:lastModifiedBy>Wilma ter Veen - van Gemerden</cp:lastModifiedBy>
  <cp:revision>13</cp:revision>
  <dcterms:created xsi:type="dcterms:W3CDTF">2020-02-02T16:36:53Z</dcterms:created>
  <dcterms:modified xsi:type="dcterms:W3CDTF">2020-02-09T20:41:51Z</dcterms:modified>
</cp:coreProperties>
</file>