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56" r:id="rId5"/>
    <p:sldId id="257" r:id="rId6"/>
    <p:sldId id="259" r:id="rId7"/>
    <p:sldId id="260" r:id="rId8"/>
    <p:sldId id="287" r:id="rId9"/>
    <p:sldId id="286" r:id="rId10"/>
    <p:sldId id="274" r:id="rId11"/>
    <p:sldId id="291" r:id="rId12"/>
    <p:sldId id="290" r:id="rId13"/>
    <p:sldId id="276" r:id="rId14"/>
    <p:sldId id="277" r:id="rId15"/>
    <p:sldId id="278" r:id="rId16"/>
    <p:sldId id="279" r:id="rId17"/>
    <p:sldId id="292" r:id="rId18"/>
    <p:sldId id="280" r:id="rId19"/>
    <p:sldId id="281" r:id="rId20"/>
    <p:sldId id="282" r:id="rId21"/>
    <p:sldId id="272" r:id="rId22"/>
    <p:sldId id="293" r:id="rId23"/>
    <p:sldId id="275" r:id="rId24"/>
    <p:sldId id="273" r:id="rId25"/>
    <p:sldId id="294" r:id="rId26"/>
    <p:sldId id="288" r:id="rId27"/>
    <p:sldId id="295" r:id="rId28"/>
    <p:sldId id="258" r:id="rId29"/>
    <p:sldId id="296" r:id="rId30"/>
    <p:sldId id="271" r:id="rId31"/>
    <p:sldId id="300" r:id="rId32"/>
    <p:sldId id="301" r:id="rId33"/>
    <p:sldId id="297" r:id="rId34"/>
    <p:sldId id="298" r:id="rId35"/>
    <p:sldId id="299" r:id="rId36"/>
    <p:sldId id="289" r:id="rId37"/>
    <p:sldId id="303" r:id="rId38"/>
    <p:sldId id="283" r:id="rId39"/>
    <p:sldId id="302" r:id="rId4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E4F7B6-8B38-4256-9CE9-F07C792FB67F}" v="590" dt="2019-12-30T11:21:29.5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680" y="40"/>
      </p:cViewPr>
      <p:guideLst/>
    </p:cSldViewPr>
  </p:slideViewPr>
  <p:notesTextViewPr>
    <p:cViewPr>
      <p:scale>
        <a:sx n="1" d="1"/>
        <a:sy n="1" d="1"/>
      </p:scale>
      <p:origin x="0" y="0"/>
    </p:cViewPr>
  </p:notesTextViewPr>
  <p:sorterViewPr>
    <p:cViewPr>
      <p:scale>
        <a:sx n="75" d="100"/>
        <a:sy n="75" d="100"/>
      </p:scale>
      <p:origin x="0" y="-38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aagsma" userId="213da77a-9cc5-49f7-ad6b-7779b1276fe8" providerId="ADAL" clId="{194DDE3E-83DB-4E93-8B29-8EF064DA9D72}"/>
    <pc:docChg chg="modSld">
      <pc:chgData name="Peter Haagsma" userId="213da77a-9cc5-49f7-ad6b-7779b1276fe8" providerId="ADAL" clId="{194DDE3E-83DB-4E93-8B29-8EF064DA9D72}" dt="2019-11-19T10:03:20.632" v="26" actId="20577"/>
      <pc:docMkLst>
        <pc:docMk/>
      </pc:docMkLst>
      <pc:sldChg chg="modSp">
        <pc:chgData name="Peter Haagsma" userId="213da77a-9cc5-49f7-ad6b-7779b1276fe8" providerId="ADAL" clId="{194DDE3E-83DB-4E93-8B29-8EF064DA9D72}" dt="2019-11-19T10:03:20.632" v="26" actId="20577"/>
        <pc:sldMkLst>
          <pc:docMk/>
          <pc:sldMk cId="124306986" sldId="257"/>
        </pc:sldMkLst>
        <pc:graphicFrameChg chg="mod">
          <ac:chgData name="Peter Haagsma" userId="213da77a-9cc5-49f7-ad6b-7779b1276fe8" providerId="ADAL" clId="{194DDE3E-83DB-4E93-8B29-8EF064DA9D72}" dt="2019-11-19T10:03:20.632" v="26" actId="20577"/>
          <ac:graphicFrameMkLst>
            <pc:docMk/>
            <pc:sldMk cId="124306986" sldId="257"/>
            <ac:graphicFrameMk id="5" creationId="{4336B1D4-79CC-4519-A174-0360AA316CBA}"/>
          </ac:graphicFrameMkLst>
        </pc:graphicFrameChg>
      </pc:sldChg>
    </pc:docChg>
  </pc:docChgLst>
  <pc:docChgLst>
    <pc:chgData name="Peter Haagsma" userId="213da77a-9cc5-49f7-ad6b-7779b1276fe8" providerId="ADAL" clId="{77E4F7B6-8B38-4256-9CE9-F07C792FB67F}"/>
    <pc:docChg chg="undo custSel mod addSld delSld modSld sldOrd">
      <pc:chgData name="Peter Haagsma" userId="213da77a-9cc5-49f7-ad6b-7779b1276fe8" providerId="ADAL" clId="{77E4F7B6-8B38-4256-9CE9-F07C792FB67F}" dt="2019-12-30T11:21:35.829" v="1856" actId="1076"/>
      <pc:docMkLst>
        <pc:docMk/>
      </pc:docMkLst>
      <pc:sldChg chg="modSp">
        <pc:chgData name="Peter Haagsma" userId="213da77a-9cc5-49f7-ad6b-7779b1276fe8" providerId="ADAL" clId="{77E4F7B6-8B38-4256-9CE9-F07C792FB67F}" dt="2019-12-30T11:12:45.702" v="1820" actId="20577"/>
        <pc:sldMkLst>
          <pc:docMk/>
          <pc:sldMk cId="500057567" sldId="256"/>
        </pc:sldMkLst>
        <pc:spChg chg="mod">
          <ac:chgData name="Peter Haagsma" userId="213da77a-9cc5-49f7-ad6b-7779b1276fe8" providerId="ADAL" clId="{77E4F7B6-8B38-4256-9CE9-F07C792FB67F}" dt="2019-12-30T11:12:45.702" v="1820" actId="20577"/>
          <ac:spMkLst>
            <pc:docMk/>
            <pc:sldMk cId="500057567" sldId="256"/>
            <ac:spMk id="2" creationId="{70754D82-682E-4AA1-AF6F-71BA569EFCDE}"/>
          </ac:spMkLst>
        </pc:spChg>
      </pc:sldChg>
      <pc:sldChg chg="modSp">
        <pc:chgData name="Peter Haagsma" userId="213da77a-9cc5-49f7-ad6b-7779b1276fe8" providerId="ADAL" clId="{77E4F7B6-8B38-4256-9CE9-F07C792FB67F}" dt="2019-12-29T11:18:55.027" v="194" actId="20577"/>
        <pc:sldMkLst>
          <pc:docMk/>
          <pc:sldMk cId="124306986" sldId="257"/>
        </pc:sldMkLst>
        <pc:graphicFrameChg chg="mod">
          <ac:chgData name="Peter Haagsma" userId="213da77a-9cc5-49f7-ad6b-7779b1276fe8" providerId="ADAL" clId="{77E4F7B6-8B38-4256-9CE9-F07C792FB67F}" dt="2019-12-29T11:18:55.027" v="194" actId="20577"/>
          <ac:graphicFrameMkLst>
            <pc:docMk/>
            <pc:sldMk cId="124306986" sldId="257"/>
            <ac:graphicFrameMk id="5" creationId="{4336B1D4-79CC-4519-A174-0360AA316CBA}"/>
          </ac:graphicFrameMkLst>
        </pc:graphicFrameChg>
      </pc:sldChg>
      <pc:sldChg chg="addSp delSp modSp mod setBg modAnim setClrOvrMap">
        <pc:chgData name="Peter Haagsma" userId="213da77a-9cc5-49f7-ad6b-7779b1276fe8" providerId="ADAL" clId="{77E4F7B6-8B38-4256-9CE9-F07C792FB67F}" dt="2019-12-30T11:17:44.567" v="1834"/>
        <pc:sldMkLst>
          <pc:docMk/>
          <pc:sldMk cId="0" sldId="258"/>
        </pc:sldMkLst>
        <pc:spChg chg="add del">
          <ac:chgData name="Peter Haagsma" userId="213da77a-9cc5-49f7-ad6b-7779b1276fe8" providerId="ADAL" clId="{77E4F7B6-8B38-4256-9CE9-F07C792FB67F}" dt="2019-12-30T10:21:50.690" v="1239" actId="26606"/>
          <ac:spMkLst>
            <pc:docMk/>
            <pc:sldMk cId="0" sldId="258"/>
            <ac:spMk id="73" creationId="{CF62D2A7-8207-488C-9F46-316BA81A16C8}"/>
          </ac:spMkLst>
        </pc:spChg>
        <pc:spChg chg="add">
          <ac:chgData name="Peter Haagsma" userId="213da77a-9cc5-49f7-ad6b-7779b1276fe8" providerId="ADAL" clId="{77E4F7B6-8B38-4256-9CE9-F07C792FB67F}" dt="2019-12-30T10:21:50.690" v="1239" actId="26606"/>
          <ac:spMkLst>
            <pc:docMk/>
            <pc:sldMk cId="0" sldId="258"/>
            <ac:spMk id="74" creationId="{C5E6CFF1-2F42-4E10-9A97-F116F46F53FE}"/>
          </ac:spMkLst>
        </pc:spChg>
        <pc:spChg chg="mod">
          <ac:chgData name="Peter Haagsma" userId="213da77a-9cc5-49f7-ad6b-7779b1276fe8" providerId="ADAL" clId="{77E4F7B6-8B38-4256-9CE9-F07C792FB67F}" dt="2019-12-30T10:22:46.529" v="1269" actId="14100"/>
          <ac:spMkLst>
            <pc:docMk/>
            <pc:sldMk cId="0" sldId="258"/>
            <ac:spMk id="7170" creationId="{00000000-0000-0000-0000-000000000000}"/>
          </ac:spMkLst>
        </pc:spChg>
        <pc:spChg chg="mod">
          <ac:chgData name="Peter Haagsma" userId="213da77a-9cc5-49f7-ad6b-7779b1276fe8" providerId="ADAL" clId="{77E4F7B6-8B38-4256-9CE9-F07C792FB67F}" dt="2019-12-30T10:26:25.895" v="1278" actId="20577"/>
          <ac:spMkLst>
            <pc:docMk/>
            <pc:sldMk cId="0" sldId="258"/>
            <ac:spMk id="7171" creationId="{00000000-0000-0000-0000-000000000000}"/>
          </ac:spMkLst>
        </pc:spChg>
        <pc:picChg chg="add mod ord">
          <ac:chgData name="Peter Haagsma" userId="213da77a-9cc5-49f7-ad6b-7779b1276fe8" providerId="ADAL" clId="{77E4F7B6-8B38-4256-9CE9-F07C792FB67F}" dt="2019-12-30T10:21:50.690" v="1239" actId="26606"/>
          <ac:picMkLst>
            <pc:docMk/>
            <pc:sldMk cId="0" sldId="258"/>
            <ac:picMk id="2" creationId="{8D7B45CC-FECC-46C2-A2F9-B851673E7B6D}"/>
          </ac:picMkLst>
        </pc:picChg>
        <pc:picChg chg="del mod">
          <ac:chgData name="Peter Haagsma" userId="213da77a-9cc5-49f7-ad6b-7779b1276fe8" providerId="ADAL" clId="{77E4F7B6-8B38-4256-9CE9-F07C792FB67F}" dt="2019-12-30T10:21:41.620" v="1237" actId="478"/>
          <ac:picMkLst>
            <pc:docMk/>
            <pc:sldMk cId="0" sldId="258"/>
            <ac:picMk id="5124" creationId="{00000000-0000-0000-0000-000000000000}"/>
          </ac:picMkLst>
        </pc:picChg>
        <pc:cxnChg chg="add">
          <ac:chgData name="Peter Haagsma" userId="213da77a-9cc5-49f7-ad6b-7779b1276fe8" providerId="ADAL" clId="{77E4F7B6-8B38-4256-9CE9-F07C792FB67F}" dt="2019-12-30T10:21:50.690" v="1239" actId="26606"/>
          <ac:cxnSpMkLst>
            <pc:docMk/>
            <pc:sldMk cId="0" sldId="258"/>
            <ac:cxnSpMk id="75" creationId="{67182200-4859-4C8D-BCBB-55B245C28BA3}"/>
          </ac:cxnSpMkLst>
        </pc:cxnChg>
      </pc:sldChg>
      <pc:sldChg chg="del">
        <pc:chgData name="Peter Haagsma" userId="213da77a-9cc5-49f7-ad6b-7779b1276fe8" providerId="ADAL" clId="{77E4F7B6-8B38-4256-9CE9-F07C792FB67F}" dt="2019-12-29T11:13:15.828" v="71" actId="2696"/>
        <pc:sldMkLst>
          <pc:docMk/>
          <pc:sldMk cId="4037339410" sldId="258"/>
        </pc:sldMkLst>
      </pc:sldChg>
      <pc:sldChg chg="addSp modSp add mod setBg">
        <pc:chgData name="Peter Haagsma" userId="213da77a-9cc5-49f7-ad6b-7779b1276fe8" providerId="ADAL" clId="{77E4F7B6-8B38-4256-9CE9-F07C792FB67F}" dt="2019-12-29T11:11:36.159" v="60" actId="2711"/>
        <pc:sldMkLst>
          <pc:docMk/>
          <pc:sldMk cId="3730599015" sldId="259"/>
        </pc:sldMkLst>
        <pc:spChg chg="mod">
          <ac:chgData name="Peter Haagsma" userId="213da77a-9cc5-49f7-ad6b-7779b1276fe8" providerId="ADAL" clId="{77E4F7B6-8B38-4256-9CE9-F07C792FB67F}" dt="2019-12-29T11:11:36.159" v="60" actId="2711"/>
          <ac:spMkLst>
            <pc:docMk/>
            <pc:sldMk cId="3730599015" sldId="259"/>
            <ac:spMk id="2" creationId="{463C0F2F-66AF-4F3F-BC7B-31CD0B4A579D}"/>
          </ac:spMkLst>
        </pc:spChg>
        <pc:spChg chg="mod">
          <ac:chgData name="Peter Haagsma" userId="213da77a-9cc5-49f7-ad6b-7779b1276fe8" providerId="ADAL" clId="{77E4F7B6-8B38-4256-9CE9-F07C792FB67F}" dt="2019-12-29T11:11:31.009" v="59" actId="14100"/>
          <ac:spMkLst>
            <pc:docMk/>
            <pc:sldMk cId="3730599015" sldId="259"/>
            <ac:spMk id="3" creationId="{9286EB55-EA1C-43B5-9878-5408BD6701F1}"/>
          </ac:spMkLst>
        </pc:spChg>
        <pc:spChg chg="add">
          <ac:chgData name="Peter Haagsma" userId="213da77a-9cc5-49f7-ad6b-7779b1276fe8" providerId="ADAL" clId="{77E4F7B6-8B38-4256-9CE9-F07C792FB67F}" dt="2019-12-29T11:11:01.067" v="54" actId="26606"/>
          <ac:spMkLst>
            <pc:docMk/>
            <pc:sldMk cId="3730599015" sldId="259"/>
            <ac:spMk id="10" creationId="{59A309A7-1751-4ABE-A3C1-EEC40366AD89}"/>
          </ac:spMkLst>
        </pc:spChg>
        <pc:spChg chg="add">
          <ac:chgData name="Peter Haagsma" userId="213da77a-9cc5-49f7-ad6b-7779b1276fe8" providerId="ADAL" clId="{77E4F7B6-8B38-4256-9CE9-F07C792FB67F}" dt="2019-12-29T11:11:01.067" v="54" actId="26606"/>
          <ac:spMkLst>
            <pc:docMk/>
            <pc:sldMk cId="3730599015" sldId="259"/>
            <ac:spMk id="12" creationId="{967D8EB6-EAE1-4F9C-B398-83321E287204}"/>
          </ac:spMkLst>
        </pc:spChg>
        <pc:picChg chg="add">
          <ac:chgData name="Peter Haagsma" userId="213da77a-9cc5-49f7-ad6b-7779b1276fe8" providerId="ADAL" clId="{77E4F7B6-8B38-4256-9CE9-F07C792FB67F}" dt="2019-12-29T11:11:01.067" v="54" actId="26606"/>
          <ac:picMkLst>
            <pc:docMk/>
            <pc:sldMk cId="3730599015" sldId="259"/>
            <ac:picMk id="7" creationId="{771D70D6-F5E0-432F-A160-9B9CF3D87C86}"/>
          </ac:picMkLst>
        </pc:picChg>
      </pc:sldChg>
      <pc:sldChg chg="addSp modSp add mod setBg">
        <pc:chgData name="Peter Haagsma" userId="213da77a-9cc5-49f7-ad6b-7779b1276fe8" providerId="ADAL" clId="{77E4F7B6-8B38-4256-9CE9-F07C792FB67F}" dt="2019-12-29T11:12:34.215" v="70" actId="20577"/>
        <pc:sldMkLst>
          <pc:docMk/>
          <pc:sldMk cId="1329631646" sldId="260"/>
        </pc:sldMkLst>
        <pc:spChg chg="mod">
          <ac:chgData name="Peter Haagsma" userId="213da77a-9cc5-49f7-ad6b-7779b1276fe8" providerId="ADAL" clId="{77E4F7B6-8B38-4256-9CE9-F07C792FB67F}" dt="2019-12-29T11:12:20.209" v="64" actId="26606"/>
          <ac:spMkLst>
            <pc:docMk/>
            <pc:sldMk cId="1329631646" sldId="260"/>
            <ac:spMk id="2" creationId="{05246DC7-F7E7-41A4-B8C0-64FC994C0B19}"/>
          </ac:spMkLst>
        </pc:spChg>
        <pc:spChg chg="mod">
          <ac:chgData name="Peter Haagsma" userId="213da77a-9cc5-49f7-ad6b-7779b1276fe8" providerId="ADAL" clId="{77E4F7B6-8B38-4256-9CE9-F07C792FB67F}" dt="2019-12-29T11:12:34.215" v="70" actId="20577"/>
          <ac:spMkLst>
            <pc:docMk/>
            <pc:sldMk cId="1329631646" sldId="260"/>
            <ac:spMk id="3" creationId="{72366C0D-E339-443E-B45B-45BB5B41E0F0}"/>
          </ac:spMkLst>
        </pc:spChg>
        <pc:spChg chg="add">
          <ac:chgData name="Peter Haagsma" userId="213da77a-9cc5-49f7-ad6b-7779b1276fe8" providerId="ADAL" clId="{77E4F7B6-8B38-4256-9CE9-F07C792FB67F}" dt="2019-12-29T11:12:20.209" v="64" actId="26606"/>
          <ac:spMkLst>
            <pc:docMk/>
            <pc:sldMk cId="1329631646" sldId="260"/>
            <ac:spMk id="10" creationId="{59A309A7-1751-4ABE-A3C1-EEC40366AD89}"/>
          </ac:spMkLst>
        </pc:spChg>
        <pc:spChg chg="add">
          <ac:chgData name="Peter Haagsma" userId="213da77a-9cc5-49f7-ad6b-7779b1276fe8" providerId="ADAL" clId="{77E4F7B6-8B38-4256-9CE9-F07C792FB67F}" dt="2019-12-29T11:12:20.209" v="64" actId="26606"/>
          <ac:spMkLst>
            <pc:docMk/>
            <pc:sldMk cId="1329631646" sldId="260"/>
            <ac:spMk id="12" creationId="{967D8EB6-EAE1-4F9C-B398-83321E287204}"/>
          </ac:spMkLst>
        </pc:spChg>
        <pc:picChg chg="add">
          <ac:chgData name="Peter Haagsma" userId="213da77a-9cc5-49f7-ad6b-7779b1276fe8" providerId="ADAL" clId="{77E4F7B6-8B38-4256-9CE9-F07C792FB67F}" dt="2019-12-29T11:12:20.209" v="64" actId="26606"/>
          <ac:picMkLst>
            <pc:docMk/>
            <pc:sldMk cId="1329631646" sldId="260"/>
            <ac:picMk id="7" creationId="{B894D3D6-D84D-4D02-BA36-8E367A653B80}"/>
          </ac:picMkLst>
        </pc:picChg>
      </pc:sldChg>
      <pc:sldChg chg="add del">
        <pc:chgData name="Peter Haagsma" userId="213da77a-9cc5-49f7-ad6b-7779b1276fe8" providerId="ADAL" clId="{77E4F7B6-8B38-4256-9CE9-F07C792FB67F}" dt="2019-12-29T12:41:25.266" v="204" actId="2696"/>
        <pc:sldMkLst>
          <pc:docMk/>
          <pc:sldMk cId="1385928053" sldId="261"/>
        </pc:sldMkLst>
      </pc:sldChg>
      <pc:sldChg chg="add del">
        <pc:chgData name="Peter Haagsma" userId="213da77a-9cc5-49f7-ad6b-7779b1276fe8" providerId="ADAL" clId="{77E4F7B6-8B38-4256-9CE9-F07C792FB67F}" dt="2019-12-30T11:12:28.972" v="1806" actId="2696"/>
        <pc:sldMkLst>
          <pc:docMk/>
          <pc:sldMk cId="1550449513" sldId="262"/>
        </pc:sldMkLst>
      </pc:sldChg>
      <pc:sldChg chg="add del">
        <pc:chgData name="Peter Haagsma" userId="213da77a-9cc5-49f7-ad6b-7779b1276fe8" providerId="ADAL" clId="{77E4F7B6-8B38-4256-9CE9-F07C792FB67F}" dt="2019-12-30T11:12:29.762" v="1807" actId="2696"/>
        <pc:sldMkLst>
          <pc:docMk/>
          <pc:sldMk cId="3336692523" sldId="263"/>
        </pc:sldMkLst>
      </pc:sldChg>
      <pc:sldChg chg="add del">
        <pc:chgData name="Peter Haagsma" userId="213da77a-9cc5-49f7-ad6b-7779b1276fe8" providerId="ADAL" clId="{77E4F7B6-8B38-4256-9CE9-F07C792FB67F}" dt="2019-12-30T11:12:30.352" v="1808" actId="2696"/>
        <pc:sldMkLst>
          <pc:docMk/>
          <pc:sldMk cId="2619890981" sldId="264"/>
        </pc:sldMkLst>
      </pc:sldChg>
      <pc:sldChg chg="add del">
        <pc:chgData name="Peter Haagsma" userId="213da77a-9cc5-49f7-ad6b-7779b1276fe8" providerId="ADAL" clId="{77E4F7B6-8B38-4256-9CE9-F07C792FB67F}" dt="2019-12-30T11:12:30.922" v="1809" actId="2696"/>
        <pc:sldMkLst>
          <pc:docMk/>
          <pc:sldMk cId="4220932811" sldId="265"/>
        </pc:sldMkLst>
      </pc:sldChg>
      <pc:sldChg chg="add del">
        <pc:chgData name="Peter Haagsma" userId="213da77a-9cc5-49f7-ad6b-7779b1276fe8" providerId="ADAL" clId="{77E4F7B6-8B38-4256-9CE9-F07C792FB67F}" dt="2019-12-30T11:12:31.499" v="1810" actId="2696"/>
        <pc:sldMkLst>
          <pc:docMk/>
          <pc:sldMk cId="1750041974" sldId="266"/>
        </pc:sldMkLst>
      </pc:sldChg>
      <pc:sldChg chg="add del">
        <pc:chgData name="Peter Haagsma" userId="213da77a-9cc5-49f7-ad6b-7779b1276fe8" providerId="ADAL" clId="{77E4F7B6-8B38-4256-9CE9-F07C792FB67F}" dt="2019-12-30T11:12:32.047" v="1811" actId="2696"/>
        <pc:sldMkLst>
          <pc:docMk/>
          <pc:sldMk cId="223987104" sldId="267"/>
        </pc:sldMkLst>
      </pc:sldChg>
      <pc:sldChg chg="add del">
        <pc:chgData name="Peter Haagsma" userId="213da77a-9cc5-49f7-ad6b-7779b1276fe8" providerId="ADAL" clId="{77E4F7B6-8B38-4256-9CE9-F07C792FB67F}" dt="2019-12-30T11:12:32.622" v="1812" actId="2696"/>
        <pc:sldMkLst>
          <pc:docMk/>
          <pc:sldMk cId="3306619537" sldId="268"/>
        </pc:sldMkLst>
      </pc:sldChg>
      <pc:sldChg chg="add del">
        <pc:chgData name="Peter Haagsma" userId="213da77a-9cc5-49f7-ad6b-7779b1276fe8" providerId="ADAL" clId="{77E4F7B6-8B38-4256-9CE9-F07C792FB67F}" dt="2019-12-30T11:12:33.332" v="1813" actId="2696"/>
        <pc:sldMkLst>
          <pc:docMk/>
          <pc:sldMk cId="568587804" sldId="269"/>
        </pc:sldMkLst>
      </pc:sldChg>
      <pc:sldChg chg="add del">
        <pc:chgData name="Peter Haagsma" userId="213da77a-9cc5-49f7-ad6b-7779b1276fe8" providerId="ADAL" clId="{77E4F7B6-8B38-4256-9CE9-F07C792FB67F}" dt="2019-12-30T11:12:34.182" v="1814" actId="2696"/>
        <pc:sldMkLst>
          <pc:docMk/>
          <pc:sldMk cId="732617730" sldId="270"/>
        </pc:sldMkLst>
      </pc:sldChg>
      <pc:sldChg chg="addSp modSp add mod setBg modAnim">
        <pc:chgData name="Peter Haagsma" userId="213da77a-9cc5-49f7-ad6b-7779b1276fe8" providerId="ADAL" clId="{77E4F7B6-8B38-4256-9CE9-F07C792FB67F}" dt="2019-12-30T11:18:00.006" v="1835"/>
        <pc:sldMkLst>
          <pc:docMk/>
          <pc:sldMk cId="0" sldId="271"/>
        </pc:sldMkLst>
        <pc:spChg chg="add">
          <ac:chgData name="Peter Haagsma" userId="213da77a-9cc5-49f7-ad6b-7779b1276fe8" providerId="ADAL" clId="{77E4F7B6-8B38-4256-9CE9-F07C792FB67F}" dt="2019-12-30T10:33:08.407" v="1410" actId="26606"/>
          <ac:spMkLst>
            <pc:docMk/>
            <pc:sldMk cId="0" sldId="271"/>
            <ac:spMk id="74" creationId="{59A309A7-1751-4ABE-A3C1-EEC40366AD89}"/>
          </ac:spMkLst>
        </pc:spChg>
        <pc:spChg chg="add">
          <ac:chgData name="Peter Haagsma" userId="213da77a-9cc5-49f7-ad6b-7779b1276fe8" providerId="ADAL" clId="{77E4F7B6-8B38-4256-9CE9-F07C792FB67F}" dt="2019-12-30T10:33:08.407" v="1410" actId="26606"/>
          <ac:spMkLst>
            <pc:docMk/>
            <pc:sldMk cId="0" sldId="271"/>
            <ac:spMk id="76" creationId="{967D8EB6-EAE1-4F9C-B398-83321E287204}"/>
          </ac:spMkLst>
        </pc:spChg>
        <pc:spChg chg="mod">
          <ac:chgData name="Peter Haagsma" userId="213da77a-9cc5-49f7-ad6b-7779b1276fe8" providerId="ADAL" clId="{77E4F7B6-8B38-4256-9CE9-F07C792FB67F}" dt="2019-12-30T10:33:08.407" v="1410" actId="26606"/>
          <ac:spMkLst>
            <pc:docMk/>
            <pc:sldMk cId="0" sldId="271"/>
            <ac:spMk id="8194" creationId="{00000000-0000-0000-0000-000000000000}"/>
          </ac:spMkLst>
        </pc:spChg>
        <pc:spChg chg="mod">
          <ac:chgData name="Peter Haagsma" userId="213da77a-9cc5-49f7-ad6b-7779b1276fe8" providerId="ADAL" clId="{77E4F7B6-8B38-4256-9CE9-F07C792FB67F}" dt="2019-12-30T10:33:08.407" v="1410" actId="26606"/>
          <ac:spMkLst>
            <pc:docMk/>
            <pc:sldMk cId="0" sldId="271"/>
            <ac:spMk id="8195" creationId="{00000000-0000-0000-0000-000000000000}"/>
          </ac:spMkLst>
        </pc:spChg>
        <pc:picChg chg="add">
          <ac:chgData name="Peter Haagsma" userId="213da77a-9cc5-49f7-ad6b-7779b1276fe8" providerId="ADAL" clId="{77E4F7B6-8B38-4256-9CE9-F07C792FB67F}" dt="2019-12-30T10:33:08.407" v="1410" actId="26606"/>
          <ac:picMkLst>
            <pc:docMk/>
            <pc:sldMk cId="0" sldId="271"/>
            <ac:picMk id="71" creationId="{18D675A4-1340-4AE3-9B4A-218210B57F27}"/>
          </ac:picMkLst>
        </pc:picChg>
      </pc:sldChg>
      <pc:sldChg chg="addSp modSp add mod ord setBg modAnim">
        <pc:chgData name="Peter Haagsma" userId="213da77a-9cc5-49f7-ad6b-7779b1276fe8" providerId="ADAL" clId="{77E4F7B6-8B38-4256-9CE9-F07C792FB67F}" dt="2019-12-30T11:15:46.450" v="1829"/>
        <pc:sldMkLst>
          <pc:docMk/>
          <pc:sldMk cId="0" sldId="272"/>
        </pc:sldMkLst>
        <pc:spChg chg="mod">
          <ac:chgData name="Peter Haagsma" userId="213da77a-9cc5-49f7-ad6b-7779b1276fe8" providerId="ADAL" clId="{77E4F7B6-8B38-4256-9CE9-F07C792FB67F}" dt="2019-12-30T09:53:50.414" v="723" actId="14100"/>
          <ac:spMkLst>
            <pc:docMk/>
            <pc:sldMk cId="0" sldId="272"/>
            <ac:spMk id="10242" creationId="{00000000-0000-0000-0000-000000000000}"/>
          </ac:spMkLst>
        </pc:spChg>
        <pc:spChg chg="mod">
          <ac:chgData name="Peter Haagsma" userId="213da77a-9cc5-49f7-ad6b-7779b1276fe8" providerId="ADAL" clId="{77E4F7B6-8B38-4256-9CE9-F07C792FB67F}" dt="2019-12-30T09:54:05.394" v="729" actId="255"/>
          <ac:spMkLst>
            <pc:docMk/>
            <pc:sldMk cId="0" sldId="272"/>
            <ac:spMk id="10243" creationId="{00000000-0000-0000-0000-000000000000}"/>
          </ac:spMkLst>
        </pc:spChg>
        <pc:picChg chg="mod">
          <ac:chgData name="Peter Haagsma" userId="213da77a-9cc5-49f7-ad6b-7779b1276fe8" providerId="ADAL" clId="{77E4F7B6-8B38-4256-9CE9-F07C792FB67F}" dt="2019-12-30T09:53:29.539" v="719" actId="26606"/>
          <ac:picMkLst>
            <pc:docMk/>
            <pc:sldMk cId="0" sldId="272"/>
            <ac:picMk id="7172" creationId="{00000000-0000-0000-0000-000000000000}"/>
          </ac:picMkLst>
        </pc:picChg>
        <pc:cxnChg chg="add">
          <ac:chgData name="Peter Haagsma" userId="213da77a-9cc5-49f7-ad6b-7779b1276fe8" providerId="ADAL" clId="{77E4F7B6-8B38-4256-9CE9-F07C792FB67F}" dt="2019-12-30T09:53:29.539" v="719" actId="26606"/>
          <ac:cxnSpMkLst>
            <pc:docMk/>
            <pc:sldMk cId="0" sldId="272"/>
            <ac:cxnSpMk id="136" creationId="{E4A809D5-3600-46D4-A466-67F2349A54FB}"/>
          </ac:cxnSpMkLst>
        </pc:cxnChg>
      </pc:sldChg>
      <pc:sldChg chg="addSp modSp add mod ord setBg modAnim">
        <pc:chgData name="Peter Haagsma" userId="213da77a-9cc5-49f7-ad6b-7779b1276fe8" providerId="ADAL" clId="{77E4F7B6-8B38-4256-9CE9-F07C792FB67F}" dt="2019-12-30T11:17:10.892" v="1833" actId="26606"/>
        <pc:sldMkLst>
          <pc:docMk/>
          <pc:sldMk cId="0" sldId="273"/>
        </pc:sldMkLst>
        <pc:spChg chg="add">
          <ac:chgData name="Peter Haagsma" userId="213da77a-9cc5-49f7-ad6b-7779b1276fe8" providerId="ADAL" clId="{77E4F7B6-8B38-4256-9CE9-F07C792FB67F}" dt="2019-12-30T11:17:10.892" v="1833" actId="26606"/>
          <ac:spMkLst>
            <pc:docMk/>
            <pc:sldMk cId="0" sldId="273"/>
            <ac:spMk id="72" creationId="{E862BE82-D00D-42C1-BF16-93AA37870C32}"/>
          </ac:spMkLst>
        </pc:spChg>
        <pc:spChg chg="add">
          <ac:chgData name="Peter Haagsma" userId="213da77a-9cc5-49f7-ad6b-7779b1276fe8" providerId="ADAL" clId="{77E4F7B6-8B38-4256-9CE9-F07C792FB67F}" dt="2019-12-30T11:17:10.892" v="1833" actId="26606"/>
          <ac:spMkLst>
            <pc:docMk/>
            <pc:sldMk cId="0" sldId="273"/>
            <ac:spMk id="74" creationId="{F6D92C2D-1D3D-4974-918C-06579FB354A9}"/>
          </ac:spMkLst>
        </pc:spChg>
        <pc:spChg chg="mod">
          <ac:chgData name="Peter Haagsma" userId="213da77a-9cc5-49f7-ad6b-7779b1276fe8" providerId="ADAL" clId="{77E4F7B6-8B38-4256-9CE9-F07C792FB67F}" dt="2019-12-30T11:17:10.892" v="1833" actId="26606"/>
          <ac:spMkLst>
            <pc:docMk/>
            <pc:sldMk cId="0" sldId="273"/>
            <ac:spMk id="11266" creationId="{00000000-0000-0000-0000-000000000000}"/>
          </ac:spMkLst>
        </pc:spChg>
        <pc:spChg chg="mod">
          <ac:chgData name="Peter Haagsma" userId="213da77a-9cc5-49f7-ad6b-7779b1276fe8" providerId="ADAL" clId="{77E4F7B6-8B38-4256-9CE9-F07C792FB67F}" dt="2019-12-30T11:17:10.892" v="1833" actId="26606"/>
          <ac:spMkLst>
            <pc:docMk/>
            <pc:sldMk cId="0" sldId="273"/>
            <ac:spMk id="11267" creationId="{00000000-0000-0000-0000-000000000000}"/>
          </ac:spMkLst>
        </pc:spChg>
        <pc:picChg chg="add mod ord">
          <ac:chgData name="Peter Haagsma" userId="213da77a-9cc5-49f7-ad6b-7779b1276fe8" providerId="ADAL" clId="{77E4F7B6-8B38-4256-9CE9-F07C792FB67F}" dt="2019-12-30T11:17:10.892" v="1833" actId="26606"/>
          <ac:picMkLst>
            <pc:docMk/>
            <pc:sldMk cId="0" sldId="273"/>
            <ac:picMk id="2" creationId="{B22FC058-3850-4CCE-9D4B-74F7B31164C0}"/>
          </ac:picMkLst>
        </pc:picChg>
      </pc:sldChg>
      <pc:sldChg chg="addSp delSp modSp add mod ord setBg modAnim setClrOvrMap">
        <pc:chgData name="Peter Haagsma" userId="213da77a-9cc5-49f7-ad6b-7779b1276fe8" providerId="ADAL" clId="{77E4F7B6-8B38-4256-9CE9-F07C792FB67F}" dt="2019-12-29T13:17:47.189" v="513" actId="6549"/>
        <pc:sldMkLst>
          <pc:docMk/>
          <pc:sldMk cId="0" sldId="274"/>
        </pc:sldMkLst>
        <pc:spChg chg="add del">
          <ac:chgData name="Peter Haagsma" userId="213da77a-9cc5-49f7-ad6b-7779b1276fe8" providerId="ADAL" clId="{77E4F7B6-8B38-4256-9CE9-F07C792FB67F}" dt="2019-12-29T13:08:37.669" v="365" actId="26606"/>
          <ac:spMkLst>
            <pc:docMk/>
            <pc:sldMk cId="0" sldId="274"/>
            <ac:spMk id="74" creationId="{E862BE82-D00D-42C1-BF16-93AA37870C32}"/>
          </ac:spMkLst>
        </pc:spChg>
        <pc:spChg chg="add del">
          <ac:chgData name="Peter Haagsma" userId="213da77a-9cc5-49f7-ad6b-7779b1276fe8" providerId="ADAL" clId="{77E4F7B6-8B38-4256-9CE9-F07C792FB67F}" dt="2019-12-29T13:08:37.669" v="365" actId="26606"/>
          <ac:spMkLst>
            <pc:docMk/>
            <pc:sldMk cId="0" sldId="274"/>
            <ac:spMk id="76" creationId="{F6D92C2D-1D3D-4974-918C-06579FB354A9}"/>
          </ac:spMkLst>
        </pc:spChg>
        <pc:spChg chg="add del">
          <ac:chgData name="Peter Haagsma" userId="213da77a-9cc5-49f7-ad6b-7779b1276fe8" providerId="ADAL" clId="{77E4F7B6-8B38-4256-9CE9-F07C792FB67F}" dt="2019-12-29T13:08:29.002" v="362" actId="26606"/>
          <ac:spMkLst>
            <pc:docMk/>
            <pc:sldMk cId="0" sldId="274"/>
            <ac:spMk id="136" creationId="{33CD251C-A887-4D2F-925B-FC097198538B}"/>
          </ac:spMkLst>
        </pc:spChg>
        <pc:spChg chg="add del">
          <ac:chgData name="Peter Haagsma" userId="213da77a-9cc5-49f7-ad6b-7779b1276fe8" providerId="ADAL" clId="{77E4F7B6-8B38-4256-9CE9-F07C792FB67F}" dt="2019-12-29T13:08:29.002" v="362" actId="26606"/>
          <ac:spMkLst>
            <pc:docMk/>
            <pc:sldMk cId="0" sldId="274"/>
            <ac:spMk id="138" creationId="{B19D093C-27FB-4032-B282-42C4563F257C}"/>
          </ac:spMkLst>
        </pc:spChg>
        <pc:spChg chg="mod">
          <ac:chgData name="Peter Haagsma" userId="213da77a-9cc5-49f7-ad6b-7779b1276fe8" providerId="ADAL" clId="{77E4F7B6-8B38-4256-9CE9-F07C792FB67F}" dt="2019-12-29T13:08:37.669" v="365" actId="26606"/>
          <ac:spMkLst>
            <pc:docMk/>
            <pc:sldMk cId="0" sldId="274"/>
            <ac:spMk id="12290" creationId="{00000000-0000-0000-0000-000000000000}"/>
          </ac:spMkLst>
        </pc:spChg>
        <pc:spChg chg="mod">
          <ac:chgData name="Peter Haagsma" userId="213da77a-9cc5-49f7-ad6b-7779b1276fe8" providerId="ADAL" clId="{77E4F7B6-8B38-4256-9CE9-F07C792FB67F}" dt="2019-12-29T13:17:47.189" v="513" actId="6549"/>
          <ac:spMkLst>
            <pc:docMk/>
            <pc:sldMk cId="0" sldId="274"/>
            <ac:spMk id="12291" creationId="{00000000-0000-0000-0000-000000000000}"/>
          </ac:spMkLst>
        </pc:spChg>
        <pc:spChg chg="add del">
          <ac:chgData name="Peter Haagsma" userId="213da77a-9cc5-49f7-ad6b-7779b1276fe8" providerId="ADAL" clId="{77E4F7B6-8B38-4256-9CE9-F07C792FB67F}" dt="2019-12-29T13:07:08.466" v="347" actId="26606"/>
          <ac:spMkLst>
            <pc:docMk/>
            <pc:sldMk cId="0" sldId="274"/>
            <ac:spMk id="12293" creationId="{CF62D2A7-8207-488C-9F46-316BA81A16C8}"/>
          </ac:spMkLst>
        </pc:spChg>
        <pc:spChg chg="add">
          <ac:chgData name="Peter Haagsma" userId="213da77a-9cc5-49f7-ad6b-7779b1276fe8" providerId="ADAL" clId="{77E4F7B6-8B38-4256-9CE9-F07C792FB67F}" dt="2019-12-29T13:08:37.669" v="365" actId="26606"/>
          <ac:spMkLst>
            <pc:docMk/>
            <pc:sldMk cId="0" sldId="274"/>
            <ac:spMk id="12294" creationId="{C5E6CFF1-2F42-4E10-9A97-F116F46F53FE}"/>
          </ac:spMkLst>
        </pc:spChg>
        <pc:grpChg chg="add del">
          <ac:chgData name="Peter Haagsma" userId="213da77a-9cc5-49f7-ad6b-7779b1276fe8" providerId="ADAL" clId="{77E4F7B6-8B38-4256-9CE9-F07C792FB67F}" dt="2019-12-29T13:08:29.002" v="362" actId="26606"/>
          <ac:grpSpMkLst>
            <pc:docMk/>
            <pc:sldMk cId="0" sldId="274"/>
            <ac:grpSpMk id="140" creationId="{35EE815E-1BD3-4777-B652-6D98825BF66B}"/>
          </ac:grpSpMkLst>
        </pc:grpChg>
        <pc:picChg chg="add mod ord">
          <ac:chgData name="Peter Haagsma" userId="213da77a-9cc5-49f7-ad6b-7779b1276fe8" providerId="ADAL" clId="{77E4F7B6-8B38-4256-9CE9-F07C792FB67F}" dt="2019-12-29T13:08:37.669" v="365" actId="26606"/>
          <ac:picMkLst>
            <pc:docMk/>
            <pc:sldMk cId="0" sldId="274"/>
            <ac:picMk id="2" creationId="{365014B6-A6C5-46F9-95D2-4D69DC5C7BC3}"/>
          </ac:picMkLst>
        </pc:picChg>
        <pc:picChg chg="del mod">
          <ac:chgData name="Peter Haagsma" userId="213da77a-9cc5-49f7-ad6b-7779b1276fe8" providerId="ADAL" clId="{77E4F7B6-8B38-4256-9CE9-F07C792FB67F}" dt="2019-12-29T12:58:40.538" v="345" actId="478"/>
          <ac:picMkLst>
            <pc:docMk/>
            <pc:sldMk cId="0" sldId="274"/>
            <ac:picMk id="10244" creationId="{00000000-0000-0000-0000-000000000000}"/>
          </ac:picMkLst>
        </pc:picChg>
        <pc:cxnChg chg="add del">
          <ac:chgData name="Peter Haagsma" userId="213da77a-9cc5-49f7-ad6b-7779b1276fe8" providerId="ADAL" clId="{77E4F7B6-8B38-4256-9CE9-F07C792FB67F}" dt="2019-12-29T12:58:23.425" v="343" actId="26606"/>
          <ac:cxnSpMkLst>
            <pc:docMk/>
            <pc:sldMk cId="0" sldId="274"/>
            <ac:cxnSpMk id="73" creationId="{A7F400EE-A8A5-48AF-B4D6-291B52C6F0B0}"/>
          </ac:cxnSpMkLst>
        </pc:cxnChg>
        <pc:cxnChg chg="add">
          <ac:chgData name="Peter Haagsma" userId="213da77a-9cc5-49f7-ad6b-7779b1276fe8" providerId="ADAL" clId="{77E4F7B6-8B38-4256-9CE9-F07C792FB67F}" dt="2019-12-29T13:08:37.669" v="365" actId="26606"/>
          <ac:cxnSpMkLst>
            <pc:docMk/>
            <pc:sldMk cId="0" sldId="274"/>
            <ac:cxnSpMk id="12295" creationId="{67182200-4859-4C8D-BCBB-55B245C28BA3}"/>
          </ac:cxnSpMkLst>
        </pc:cxnChg>
      </pc:sldChg>
      <pc:sldChg chg="addSp delSp modSp add mod ord setBg modAnim setClrOvrMap">
        <pc:chgData name="Peter Haagsma" userId="213da77a-9cc5-49f7-ad6b-7779b1276fe8" providerId="ADAL" clId="{77E4F7B6-8B38-4256-9CE9-F07C792FB67F}" dt="2019-12-30T11:15:58.364" v="1830"/>
        <pc:sldMkLst>
          <pc:docMk/>
          <pc:sldMk cId="0" sldId="275"/>
        </pc:sldMkLst>
        <pc:spChg chg="add del">
          <ac:chgData name="Peter Haagsma" userId="213da77a-9cc5-49f7-ad6b-7779b1276fe8" providerId="ADAL" clId="{77E4F7B6-8B38-4256-9CE9-F07C792FB67F}" dt="2019-12-30T10:06:33.210" v="923" actId="26606"/>
          <ac:spMkLst>
            <pc:docMk/>
            <pc:sldMk cId="0" sldId="275"/>
            <ac:spMk id="72" creationId="{C5E6CFF1-2F42-4E10-9A97-F116F46F53FE}"/>
          </ac:spMkLst>
        </pc:spChg>
        <pc:spChg chg="mod">
          <ac:chgData name="Peter Haagsma" userId="213da77a-9cc5-49f7-ad6b-7779b1276fe8" providerId="ADAL" clId="{77E4F7B6-8B38-4256-9CE9-F07C792FB67F}" dt="2019-12-30T10:06:33.310" v="924" actId="26606"/>
          <ac:spMkLst>
            <pc:docMk/>
            <pc:sldMk cId="0" sldId="275"/>
            <ac:spMk id="13314" creationId="{00000000-0000-0000-0000-000000000000}"/>
          </ac:spMkLst>
        </pc:spChg>
        <pc:spChg chg="mod">
          <ac:chgData name="Peter Haagsma" userId="213da77a-9cc5-49f7-ad6b-7779b1276fe8" providerId="ADAL" clId="{77E4F7B6-8B38-4256-9CE9-F07C792FB67F}" dt="2019-12-30T10:06:33.310" v="924" actId="26606"/>
          <ac:spMkLst>
            <pc:docMk/>
            <pc:sldMk cId="0" sldId="275"/>
            <ac:spMk id="13315" creationId="{00000000-0000-0000-0000-000000000000}"/>
          </ac:spMkLst>
        </pc:spChg>
        <pc:spChg chg="add">
          <ac:chgData name="Peter Haagsma" userId="213da77a-9cc5-49f7-ad6b-7779b1276fe8" providerId="ADAL" clId="{77E4F7B6-8B38-4256-9CE9-F07C792FB67F}" dt="2019-12-30T10:06:33.310" v="924" actId="26606"/>
          <ac:spMkLst>
            <pc:docMk/>
            <pc:sldMk cId="0" sldId="275"/>
            <ac:spMk id="13317" creationId="{9228552E-C8B1-4A80-8448-0787CE0FC704}"/>
          </ac:spMkLst>
        </pc:spChg>
        <pc:picChg chg="add mod ord">
          <ac:chgData name="Peter Haagsma" userId="213da77a-9cc5-49f7-ad6b-7779b1276fe8" providerId="ADAL" clId="{77E4F7B6-8B38-4256-9CE9-F07C792FB67F}" dt="2019-12-30T10:06:33.310" v="924" actId="26606"/>
          <ac:picMkLst>
            <pc:docMk/>
            <pc:sldMk cId="0" sldId="275"/>
            <ac:picMk id="2" creationId="{9973B950-308A-481E-A32B-5C0E5E13B19F}"/>
          </ac:picMkLst>
        </pc:picChg>
        <pc:cxnChg chg="add del">
          <ac:chgData name="Peter Haagsma" userId="213da77a-9cc5-49f7-ad6b-7779b1276fe8" providerId="ADAL" clId="{77E4F7B6-8B38-4256-9CE9-F07C792FB67F}" dt="2019-12-30T10:06:33.210" v="923" actId="26606"/>
          <ac:cxnSpMkLst>
            <pc:docMk/>
            <pc:sldMk cId="0" sldId="275"/>
            <ac:cxnSpMk id="74" creationId="{67182200-4859-4C8D-BCBB-55B245C28BA3}"/>
          </ac:cxnSpMkLst>
        </pc:cxnChg>
      </pc:sldChg>
      <pc:sldChg chg="addSp modSp add mod ord setBg modAnim setClrOvrMap">
        <pc:chgData name="Peter Haagsma" userId="213da77a-9cc5-49f7-ad6b-7779b1276fe8" providerId="ADAL" clId="{77E4F7B6-8B38-4256-9CE9-F07C792FB67F}" dt="2019-12-30T11:14:44.743" v="1823"/>
        <pc:sldMkLst>
          <pc:docMk/>
          <pc:sldMk cId="0" sldId="276"/>
        </pc:sldMkLst>
        <pc:spChg chg="add">
          <ac:chgData name="Peter Haagsma" userId="213da77a-9cc5-49f7-ad6b-7779b1276fe8" providerId="ADAL" clId="{77E4F7B6-8B38-4256-9CE9-F07C792FB67F}" dt="2019-12-29T13:09:59.472" v="372" actId="26606"/>
          <ac:spMkLst>
            <pc:docMk/>
            <pc:sldMk cId="0" sldId="276"/>
            <ac:spMk id="73" creationId="{EA67B5B4-3A24-436E-B663-1B2EBFF8A0CD}"/>
          </ac:spMkLst>
        </pc:spChg>
        <pc:spChg chg="add">
          <ac:chgData name="Peter Haagsma" userId="213da77a-9cc5-49f7-ad6b-7779b1276fe8" providerId="ADAL" clId="{77E4F7B6-8B38-4256-9CE9-F07C792FB67F}" dt="2019-12-29T13:09:59.472" v="372" actId="26606"/>
          <ac:spMkLst>
            <pc:docMk/>
            <pc:sldMk cId="0" sldId="276"/>
            <ac:spMk id="75" creationId="{987FDF89-C993-41F4-A1B8-DBAFF16008A9}"/>
          </ac:spMkLst>
        </pc:spChg>
        <pc:spChg chg="add">
          <ac:chgData name="Peter Haagsma" userId="213da77a-9cc5-49f7-ad6b-7779b1276fe8" providerId="ADAL" clId="{77E4F7B6-8B38-4256-9CE9-F07C792FB67F}" dt="2019-12-29T13:09:59.472" v="372" actId="26606"/>
          <ac:spMkLst>
            <pc:docMk/>
            <pc:sldMk cId="0" sldId="276"/>
            <ac:spMk id="77" creationId="{D1D7179B-FF7C-482F-B3D9-2BE9ED1139F9}"/>
          </ac:spMkLst>
        </pc:spChg>
        <pc:spChg chg="mod">
          <ac:chgData name="Peter Haagsma" userId="213da77a-9cc5-49f7-ad6b-7779b1276fe8" providerId="ADAL" clId="{77E4F7B6-8B38-4256-9CE9-F07C792FB67F}" dt="2019-12-29T13:09:59.472" v="372" actId="26606"/>
          <ac:spMkLst>
            <pc:docMk/>
            <pc:sldMk cId="0" sldId="276"/>
            <ac:spMk id="16386" creationId="{00000000-0000-0000-0000-000000000000}"/>
          </ac:spMkLst>
        </pc:spChg>
        <pc:spChg chg="mod">
          <ac:chgData name="Peter Haagsma" userId="213da77a-9cc5-49f7-ad6b-7779b1276fe8" providerId="ADAL" clId="{77E4F7B6-8B38-4256-9CE9-F07C792FB67F}" dt="2019-12-29T13:12:11.703" v="449" actId="255"/>
          <ac:spMkLst>
            <pc:docMk/>
            <pc:sldMk cId="0" sldId="276"/>
            <ac:spMk id="16387" creationId="{00000000-0000-0000-0000-000000000000}"/>
          </ac:spMkLst>
        </pc:spChg>
      </pc:sldChg>
      <pc:sldChg chg="addSp modSp add mod ord setBg">
        <pc:chgData name="Peter Haagsma" userId="213da77a-9cc5-49f7-ad6b-7779b1276fe8" providerId="ADAL" clId="{77E4F7B6-8B38-4256-9CE9-F07C792FB67F}" dt="2019-12-29T13:13:57.541" v="453" actId="2711"/>
        <pc:sldMkLst>
          <pc:docMk/>
          <pc:sldMk cId="0" sldId="277"/>
        </pc:sldMkLst>
        <pc:spChg chg="add">
          <ac:chgData name="Peter Haagsma" userId="213da77a-9cc5-49f7-ad6b-7779b1276fe8" providerId="ADAL" clId="{77E4F7B6-8B38-4256-9CE9-F07C792FB67F}" dt="2019-12-29T13:13:41.414" v="451" actId="26606"/>
          <ac:spMkLst>
            <pc:docMk/>
            <pc:sldMk cId="0" sldId="277"/>
            <ac:spMk id="74" creationId="{59A309A7-1751-4ABE-A3C1-EEC40366AD89}"/>
          </ac:spMkLst>
        </pc:spChg>
        <pc:spChg chg="add">
          <ac:chgData name="Peter Haagsma" userId="213da77a-9cc5-49f7-ad6b-7779b1276fe8" providerId="ADAL" clId="{77E4F7B6-8B38-4256-9CE9-F07C792FB67F}" dt="2019-12-29T13:13:41.414" v="451" actId="26606"/>
          <ac:spMkLst>
            <pc:docMk/>
            <pc:sldMk cId="0" sldId="277"/>
            <ac:spMk id="76" creationId="{967D8EB6-EAE1-4F9C-B398-83321E287204}"/>
          </ac:spMkLst>
        </pc:spChg>
        <pc:spChg chg="mod">
          <ac:chgData name="Peter Haagsma" userId="213da77a-9cc5-49f7-ad6b-7779b1276fe8" providerId="ADAL" clId="{77E4F7B6-8B38-4256-9CE9-F07C792FB67F}" dt="2019-12-29T13:13:51.043" v="452" actId="2711"/>
          <ac:spMkLst>
            <pc:docMk/>
            <pc:sldMk cId="0" sldId="277"/>
            <ac:spMk id="17410" creationId="{00000000-0000-0000-0000-000000000000}"/>
          </ac:spMkLst>
        </pc:spChg>
        <pc:spChg chg="mod">
          <ac:chgData name="Peter Haagsma" userId="213da77a-9cc5-49f7-ad6b-7779b1276fe8" providerId="ADAL" clId="{77E4F7B6-8B38-4256-9CE9-F07C792FB67F}" dt="2019-12-29T13:13:57.541" v="453" actId="2711"/>
          <ac:spMkLst>
            <pc:docMk/>
            <pc:sldMk cId="0" sldId="277"/>
            <ac:spMk id="17411" creationId="{00000000-0000-0000-0000-000000000000}"/>
          </ac:spMkLst>
        </pc:spChg>
        <pc:picChg chg="add">
          <ac:chgData name="Peter Haagsma" userId="213da77a-9cc5-49f7-ad6b-7779b1276fe8" providerId="ADAL" clId="{77E4F7B6-8B38-4256-9CE9-F07C792FB67F}" dt="2019-12-29T13:13:41.414" v="451" actId="26606"/>
          <ac:picMkLst>
            <pc:docMk/>
            <pc:sldMk cId="0" sldId="277"/>
            <ac:picMk id="71" creationId="{2A8E4D75-8CB9-458F-98A5-CDEDCE891DF5}"/>
          </ac:picMkLst>
        </pc:picChg>
      </pc:sldChg>
      <pc:sldChg chg="addSp delSp modSp add mod ord setBg modAnim setClrOvrMap">
        <pc:chgData name="Peter Haagsma" userId="213da77a-9cc5-49f7-ad6b-7779b1276fe8" providerId="ADAL" clId="{77E4F7B6-8B38-4256-9CE9-F07C792FB67F}" dt="2019-12-29T13:27:19.652" v="644" actId="14100"/>
        <pc:sldMkLst>
          <pc:docMk/>
          <pc:sldMk cId="0" sldId="278"/>
        </pc:sldMkLst>
        <pc:spChg chg="add del">
          <ac:chgData name="Peter Haagsma" userId="213da77a-9cc5-49f7-ad6b-7779b1276fe8" providerId="ADAL" clId="{77E4F7B6-8B38-4256-9CE9-F07C792FB67F}" dt="2019-12-29T13:15:57.431" v="456" actId="26606"/>
          <ac:spMkLst>
            <pc:docMk/>
            <pc:sldMk cId="0" sldId="278"/>
            <ac:spMk id="72" creationId="{3CD9DF72-87A3-404E-A828-84CBF11A8303}"/>
          </ac:spMkLst>
        </pc:spChg>
        <pc:spChg chg="mod">
          <ac:chgData name="Peter Haagsma" userId="213da77a-9cc5-49f7-ad6b-7779b1276fe8" providerId="ADAL" clId="{77E4F7B6-8B38-4256-9CE9-F07C792FB67F}" dt="2019-12-29T13:15:57.485" v="457" actId="26606"/>
          <ac:spMkLst>
            <pc:docMk/>
            <pc:sldMk cId="0" sldId="278"/>
            <ac:spMk id="18434" creationId="{00000000-0000-0000-0000-000000000000}"/>
          </ac:spMkLst>
        </pc:spChg>
        <pc:spChg chg="mod">
          <ac:chgData name="Peter Haagsma" userId="213da77a-9cc5-49f7-ad6b-7779b1276fe8" providerId="ADAL" clId="{77E4F7B6-8B38-4256-9CE9-F07C792FB67F}" dt="2019-12-29T13:27:19.652" v="644" actId="14100"/>
          <ac:spMkLst>
            <pc:docMk/>
            <pc:sldMk cId="0" sldId="278"/>
            <ac:spMk id="18435" creationId="{00000000-0000-0000-0000-000000000000}"/>
          </ac:spMkLst>
        </pc:spChg>
        <pc:spChg chg="add">
          <ac:chgData name="Peter Haagsma" userId="213da77a-9cc5-49f7-ad6b-7779b1276fe8" providerId="ADAL" clId="{77E4F7B6-8B38-4256-9CE9-F07C792FB67F}" dt="2019-12-29T13:15:57.485" v="457" actId="26606"/>
          <ac:spMkLst>
            <pc:docMk/>
            <pc:sldMk cId="0" sldId="278"/>
            <ac:spMk id="18437" creationId="{CF62D2A7-8207-488C-9F46-316BA81A16C8}"/>
          </ac:spMkLst>
        </pc:spChg>
        <pc:picChg chg="add mod ord">
          <ac:chgData name="Peter Haagsma" userId="213da77a-9cc5-49f7-ad6b-7779b1276fe8" providerId="ADAL" clId="{77E4F7B6-8B38-4256-9CE9-F07C792FB67F}" dt="2019-12-29T13:15:57.485" v="457" actId="26606"/>
          <ac:picMkLst>
            <pc:docMk/>
            <pc:sldMk cId="0" sldId="278"/>
            <ac:picMk id="2" creationId="{486B4B7B-8AF7-48B6-AC4A-E347A9BF7E28}"/>
          </ac:picMkLst>
        </pc:picChg>
        <pc:cxnChg chg="add del">
          <ac:chgData name="Peter Haagsma" userId="213da77a-9cc5-49f7-ad6b-7779b1276fe8" providerId="ADAL" clId="{77E4F7B6-8B38-4256-9CE9-F07C792FB67F}" dt="2019-12-29T13:15:57.431" v="456" actId="26606"/>
          <ac:cxnSpMkLst>
            <pc:docMk/>
            <pc:sldMk cId="0" sldId="278"/>
            <ac:cxnSpMk id="74" creationId="{20E3A342-4D61-4E3F-AF90-1AB42AEB96CC}"/>
          </ac:cxnSpMkLst>
        </pc:cxnChg>
      </pc:sldChg>
      <pc:sldChg chg="addSp delSp modSp add mod ord setBg modAnim setClrOvrMap">
        <pc:chgData name="Peter Haagsma" userId="213da77a-9cc5-49f7-ad6b-7779b1276fe8" providerId="ADAL" clId="{77E4F7B6-8B38-4256-9CE9-F07C792FB67F}" dt="2019-12-30T11:15:05.570" v="1824"/>
        <pc:sldMkLst>
          <pc:docMk/>
          <pc:sldMk cId="0" sldId="279"/>
        </pc:sldMkLst>
        <pc:spChg chg="add del">
          <ac:chgData name="Peter Haagsma" userId="213da77a-9cc5-49f7-ad6b-7779b1276fe8" providerId="ADAL" clId="{77E4F7B6-8B38-4256-9CE9-F07C792FB67F}" dt="2019-12-29T13:20:44.583" v="515" actId="26606"/>
          <ac:spMkLst>
            <pc:docMk/>
            <pc:sldMk cId="0" sldId="279"/>
            <ac:spMk id="136" creationId="{77C59BEC-C4CC-4741-B975-08C543178D3D}"/>
          </ac:spMkLst>
        </pc:spChg>
        <pc:spChg chg="add del">
          <ac:chgData name="Peter Haagsma" userId="213da77a-9cc5-49f7-ad6b-7779b1276fe8" providerId="ADAL" clId="{77E4F7B6-8B38-4256-9CE9-F07C792FB67F}" dt="2019-12-29T13:20:44.583" v="515" actId="26606"/>
          <ac:spMkLst>
            <pc:docMk/>
            <pc:sldMk cId="0" sldId="279"/>
            <ac:spMk id="138" creationId="{A7B99495-F43F-4D80-A44F-2CB4764EB90B}"/>
          </ac:spMkLst>
        </pc:spChg>
        <pc:spChg chg="add del">
          <ac:chgData name="Peter Haagsma" userId="213da77a-9cc5-49f7-ad6b-7779b1276fe8" providerId="ADAL" clId="{77E4F7B6-8B38-4256-9CE9-F07C792FB67F}" dt="2019-12-29T13:20:44.583" v="515" actId="26606"/>
          <ac:spMkLst>
            <pc:docMk/>
            <pc:sldMk cId="0" sldId="279"/>
            <ac:spMk id="140" creationId="{72DEF309-605D-4117-9340-6D589B6C3A34}"/>
          </ac:spMkLst>
        </pc:spChg>
        <pc:spChg chg="mod">
          <ac:chgData name="Peter Haagsma" userId="213da77a-9cc5-49f7-ad6b-7779b1276fe8" providerId="ADAL" clId="{77E4F7B6-8B38-4256-9CE9-F07C792FB67F}" dt="2019-12-30T09:41:50.043" v="654" actId="2711"/>
          <ac:spMkLst>
            <pc:docMk/>
            <pc:sldMk cId="0" sldId="279"/>
            <ac:spMk id="19458" creationId="{00000000-0000-0000-0000-000000000000}"/>
          </ac:spMkLst>
        </pc:spChg>
        <pc:spChg chg="mod">
          <ac:chgData name="Peter Haagsma" userId="213da77a-9cc5-49f7-ad6b-7779b1276fe8" providerId="ADAL" clId="{77E4F7B6-8B38-4256-9CE9-F07C792FB67F}" dt="2019-12-30T09:42:27.188" v="659" actId="1076"/>
          <ac:spMkLst>
            <pc:docMk/>
            <pc:sldMk cId="0" sldId="279"/>
            <ac:spMk id="19459" creationId="{00000000-0000-0000-0000-000000000000}"/>
          </ac:spMkLst>
        </pc:spChg>
        <pc:spChg chg="add del">
          <ac:chgData name="Peter Haagsma" userId="213da77a-9cc5-49f7-ad6b-7779b1276fe8" providerId="ADAL" clId="{77E4F7B6-8B38-4256-9CE9-F07C792FB67F}" dt="2019-12-29T13:20:45.784" v="517" actId="26606"/>
          <ac:spMkLst>
            <pc:docMk/>
            <pc:sldMk cId="0" sldId="279"/>
            <ac:spMk id="19461" creationId="{59A309A7-1751-4ABE-A3C1-EEC40366AD89}"/>
          </ac:spMkLst>
        </pc:spChg>
        <pc:spChg chg="add del">
          <ac:chgData name="Peter Haagsma" userId="213da77a-9cc5-49f7-ad6b-7779b1276fe8" providerId="ADAL" clId="{77E4F7B6-8B38-4256-9CE9-F07C792FB67F}" dt="2019-12-29T13:20:45.784" v="517" actId="26606"/>
          <ac:spMkLst>
            <pc:docMk/>
            <pc:sldMk cId="0" sldId="279"/>
            <ac:spMk id="19462" creationId="{967D8EB6-EAE1-4F9C-B398-83321E287204}"/>
          </ac:spMkLst>
        </pc:spChg>
        <pc:spChg chg="add">
          <ac:chgData name="Peter Haagsma" userId="213da77a-9cc5-49f7-ad6b-7779b1276fe8" providerId="ADAL" clId="{77E4F7B6-8B38-4256-9CE9-F07C792FB67F}" dt="2019-12-29T13:22:10.180" v="528" actId="26606"/>
          <ac:spMkLst>
            <pc:docMk/>
            <pc:sldMk cId="0" sldId="279"/>
            <ac:spMk id="19463" creationId="{CF62D2A7-8207-488C-9F46-316BA81A16C8}"/>
          </ac:spMkLst>
        </pc:spChg>
        <pc:spChg chg="add del">
          <ac:chgData name="Peter Haagsma" userId="213da77a-9cc5-49f7-ad6b-7779b1276fe8" providerId="ADAL" clId="{77E4F7B6-8B38-4256-9CE9-F07C792FB67F}" dt="2019-12-29T13:20:46.563" v="519" actId="26606"/>
          <ac:spMkLst>
            <pc:docMk/>
            <pc:sldMk cId="0" sldId="279"/>
            <ac:spMk id="19464" creationId="{59A309A7-1751-4ABE-A3C1-EEC40366AD89}"/>
          </ac:spMkLst>
        </pc:spChg>
        <pc:spChg chg="add del">
          <ac:chgData name="Peter Haagsma" userId="213da77a-9cc5-49f7-ad6b-7779b1276fe8" providerId="ADAL" clId="{77E4F7B6-8B38-4256-9CE9-F07C792FB67F}" dt="2019-12-29T13:20:46.563" v="519" actId="26606"/>
          <ac:spMkLst>
            <pc:docMk/>
            <pc:sldMk cId="0" sldId="279"/>
            <ac:spMk id="19465" creationId="{967D8EB6-EAE1-4F9C-B398-83321E287204}"/>
          </ac:spMkLst>
        </pc:spChg>
        <pc:spChg chg="add del">
          <ac:chgData name="Peter Haagsma" userId="213da77a-9cc5-49f7-ad6b-7779b1276fe8" providerId="ADAL" clId="{77E4F7B6-8B38-4256-9CE9-F07C792FB67F}" dt="2019-12-29T13:20:48.162" v="521" actId="26606"/>
          <ac:spMkLst>
            <pc:docMk/>
            <pc:sldMk cId="0" sldId="279"/>
            <ac:spMk id="19467" creationId="{77C59BEC-C4CC-4741-B975-08C543178D3D}"/>
          </ac:spMkLst>
        </pc:spChg>
        <pc:spChg chg="add del">
          <ac:chgData name="Peter Haagsma" userId="213da77a-9cc5-49f7-ad6b-7779b1276fe8" providerId="ADAL" clId="{77E4F7B6-8B38-4256-9CE9-F07C792FB67F}" dt="2019-12-29T13:20:48.162" v="521" actId="26606"/>
          <ac:spMkLst>
            <pc:docMk/>
            <pc:sldMk cId="0" sldId="279"/>
            <ac:spMk id="19468" creationId="{A7B99495-F43F-4D80-A44F-2CB4764EB90B}"/>
          </ac:spMkLst>
        </pc:spChg>
        <pc:spChg chg="add del">
          <ac:chgData name="Peter Haagsma" userId="213da77a-9cc5-49f7-ad6b-7779b1276fe8" providerId="ADAL" clId="{77E4F7B6-8B38-4256-9CE9-F07C792FB67F}" dt="2019-12-29T13:20:48.162" v="521" actId="26606"/>
          <ac:spMkLst>
            <pc:docMk/>
            <pc:sldMk cId="0" sldId="279"/>
            <ac:spMk id="19469" creationId="{72DEF309-605D-4117-9340-6D589B6C3A34}"/>
          </ac:spMkLst>
        </pc:spChg>
        <pc:spChg chg="add del">
          <ac:chgData name="Peter Haagsma" userId="213da77a-9cc5-49f7-ad6b-7779b1276fe8" providerId="ADAL" clId="{77E4F7B6-8B38-4256-9CE9-F07C792FB67F}" dt="2019-12-29T13:20:58.105" v="523" actId="26606"/>
          <ac:spMkLst>
            <pc:docMk/>
            <pc:sldMk cId="0" sldId="279"/>
            <ac:spMk id="19471" creationId="{59A309A7-1751-4ABE-A3C1-EEC40366AD89}"/>
          </ac:spMkLst>
        </pc:spChg>
        <pc:spChg chg="add del">
          <ac:chgData name="Peter Haagsma" userId="213da77a-9cc5-49f7-ad6b-7779b1276fe8" providerId="ADAL" clId="{77E4F7B6-8B38-4256-9CE9-F07C792FB67F}" dt="2019-12-29T13:20:58.105" v="523" actId="26606"/>
          <ac:spMkLst>
            <pc:docMk/>
            <pc:sldMk cId="0" sldId="279"/>
            <ac:spMk id="19472" creationId="{967D8EB6-EAE1-4F9C-B398-83321E287204}"/>
          </ac:spMkLst>
        </pc:spChg>
        <pc:picChg chg="add mod">
          <ac:chgData name="Peter Haagsma" userId="213da77a-9cc5-49f7-ad6b-7779b1276fe8" providerId="ADAL" clId="{77E4F7B6-8B38-4256-9CE9-F07C792FB67F}" dt="2019-12-29T13:22:10.180" v="528" actId="26606"/>
          <ac:picMkLst>
            <pc:docMk/>
            <pc:sldMk cId="0" sldId="279"/>
            <ac:picMk id="2" creationId="{29E8E54C-BCE0-4617-A9BA-75127F043AB2}"/>
          </ac:picMkLst>
        </pc:picChg>
        <pc:picChg chg="del mod">
          <ac:chgData name="Peter Haagsma" userId="213da77a-9cc5-49f7-ad6b-7779b1276fe8" providerId="ADAL" clId="{77E4F7B6-8B38-4256-9CE9-F07C792FB67F}" dt="2019-12-29T13:21:57.116" v="524" actId="478"/>
          <ac:picMkLst>
            <pc:docMk/>
            <pc:sldMk cId="0" sldId="279"/>
            <ac:picMk id="15364" creationId="{00000000-0000-0000-0000-000000000000}"/>
          </ac:picMkLst>
        </pc:picChg>
        <pc:cxnChg chg="add del">
          <ac:chgData name="Peter Haagsma" userId="213da77a-9cc5-49f7-ad6b-7779b1276fe8" providerId="ADAL" clId="{77E4F7B6-8B38-4256-9CE9-F07C792FB67F}" dt="2019-12-29T13:22:10.162" v="527" actId="26606"/>
          <ac:cxnSpMkLst>
            <pc:docMk/>
            <pc:sldMk cId="0" sldId="279"/>
            <ac:cxnSpMk id="72" creationId="{E4A809D5-3600-46D4-A466-67F2349A54FB}"/>
          </ac:cxnSpMkLst>
        </pc:cxnChg>
      </pc:sldChg>
      <pc:sldChg chg="addSp delSp modSp add mod ord setBg modAnim setClrOvrMap">
        <pc:chgData name="Peter Haagsma" userId="213da77a-9cc5-49f7-ad6b-7779b1276fe8" providerId="ADAL" clId="{77E4F7B6-8B38-4256-9CE9-F07C792FB67F}" dt="2019-12-30T11:15:16.444" v="1826"/>
        <pc:sldMkLst>
          <pc:docMk/>
          <pc:sldMk cId="0" sldId="280"/>
        </pc:sldMkLst>
        <pc:spChg chg="add">
          <ac:chgData name="Peter Haagsma" userId="213da77a-9cc5-49f7-ad6b-7779b1276fe8" providerId="ADAL" clId="{77E4F7B6-8B38-4256-9CE9-F07C792FB67F}" dt="2019-12-30T09:51:24.857" v="705" actId="26606"/>
          <ac:spMkLst>
            <pc:docMk/>
            <pc:sldMk cId="0" sldId="280"/>
            <ac:spMk id="72" creationId="{8D70B121-56F4-4848-B38B-182089D909FA}"/>
          </ac:spMkLst>
        </pc:spChg>
        <pc:spChg chg="add del">
          <ac:chgData name="Peter Haagsma" userId="213da77a-9cc5-49f7-ad6b-7779b1276fe8" providerId="ADAL" clId="{77E4F7B6-8B38-4256-9CE9-F07C792FB67F}" dt="2019-12-30T09:51:17.507" v="702" actId="26606"/>
          <ac:spMkLst>
            <pc:docMk/>
            <pc:sldMk cId="0" sldId="280"/>
            <ac:spMk id="73" creationId="{C5E6CFF1-2F42-4E10-9A97-F116F46F53FE}"/>
          </ac:spMkLst>
        </pc:spChg>
        <pc:spChg chg="add del">
          <ac:chgData name="Peter Haagsma" userId="213da77a-9cc5-49f7-ad6b-7779b1276fe8" providerId="ADAL" clId="{77E4F7B6-8B38-4256-9CE9-F07C792FB67F}" dt="2019-12-30T09:51:24.847" v="704" actId="26606"/>
          <ac:spMkLst>
            <pc:docMk/>
            <pc:sldMk cId="0" sldId="280"/>
            <ac:spMk id="74" creationId="{59A309A7-1751-4ABE-A3C1-EEC40366AD89}"/>
          </ac:spMkLst>
        </pc:spChg>
        <pc:spChg chg="add del">
          <ac:chgData name="Peter Haagsma" userId="213da77a-9cc5-49f7-ad6b-7779b1276fe8" providerId="ADAL" clId="{77E4F7B6-8B38-4256-9CE9-F07C792FB67F}" dt="2019-12-30T09:51:24.847" v="704" actId="26606"/>
          <ac:spMkLst>
            <pc:docMk/>
            <pc:sldMk cId="0" sldId="280"/>
            <ac:spMk id="76" creationId="{967D8EB6-EAE1-4F9C-B398-83321E287204}"/>
          </ac:spMkLst>
        </pc:spChg>
        <pc:spChg chg="mod">
          <ac:chgData name="Peter Haagsma" userId="213da77a-9cc5-49f7-ad6b-7779b1276fe8" providerId="ADAL" clId="{77E4F7B6-8B38-4256-9CE9-F07C792FB67F}" dt="2019-12-30T09:51:24.857" v="705" actId="26606"/>
          <ac:spMkLst>
            <pc:docMk/>
            <pc:sldMk cId="0" sldId="280"/>
            <ac:spMk id="20482" creationId="{00000000-0000-0000-0000-000000000000}"/>
          </ac:spMkLst>
        </pc:spChg>
        <pc:spChg chg="mod">
          <ac:chgData name="Peter Haagsma" userId="213da77a-9cc5-49f7-ad6b-7779b1276fe8" providerId="ADAL" clId="{77E4F7B6-8B38-4256-9CE9-F07C792FB67F}" dt="2019-12-30T09:51:24.857" v="705" actId="26606"/>
          <ac:spMkLst>
            <pc:docMk/>
            <pc:sldMk cId="0" sldId="280"/>
            <ac:spMk id="20483" creationId="{00000000-0000-0000-0000-000000000000}"/>
          </ac:spMkLst>
        </pc:spChg>
        <pc:picChg chg="add del">
          <ac:chgData name="Peter Haagsma" userId="213da77a-9cc5-49f7-ad6b-7779b1276fe8" providerId="ADAL" clId="{77E4F7B6-8B38-4256-9CE9-F07C792FB67F}" dt="2019-12-30T09:51:24.847" v="704" actId="26606"/>
          <ac:picMkLst>
            <pc:docMk/>
            <pc:sldMk cId="0" sldId="280"/>
            <ac:picMk id="71" creationId="{363BC6CC-1863-40DE-8D2A-B7F98ECADEE2}"/>
          </ac:picMkLst>
        </pc:picChg>
        <pc:picChg chg="add del">
          <ac:chgData name="Peter Haagsma" userId="213da77a-9cc5-49f7-ad6b-7779b1276fe8" providerId="ADAL" clId="{77E4F7B6-8B38-4256-9CE9-F07C792FB67F}" dt="2019-12-30T09:51:17.507" v="702" actId="26606"/>
          <ac:picMkLst>
            <pc:docMk/>
            <pc:sldMk cId="0" sldId="280"/>
            <ac:picMk id="20485" creationId="{D383FC95-E8EA-46F2-AAC3-06E547013F82}"/>
          </ac:picMkLst>
        </pc:picChg>
        <pc:cxnChg chg="add del">
          <ac:chgData name="Peter Haagsma" userId="213da77a-9cc5-49f7-ad6b-7779b1276fe8" providerId="ADAL" clId="{77E4F7B6-8B38-4256-9CE9-F07C792FB67F}" dt="2019-12-30T09:51:17.507" v="702" actId="26606"/>
          <ac:cxnSpMkLst>
            <pc:docMk/>
            <pc:sldMk cId="0" sldId="280"/>
            <ac:cxnSpMk id="75" creationId="{67182200-4859-4C8D-BCBB-55B245C28BA3}"/>
          </ac:cxnSpMkLst>
        </pc:cxnChg>
        <pc:cxnChg chg="add">
          <ac:chgData name="Peter Haagsma" userId="213da77a-9cc5-49f7-ad6b-7779b1276fe8" providerId="ADAL" clId="{77E4F7B6-8B38-4256-9CE9-F07C792FB67F}" dt="2019-12-30T09:51:24.857" v="705" actId="26606"/>
          <ac:cxnSpMkLst>
            <pc:docMk/>
            <pc:sldMk cId="0" sldId="280"/>
            <ac:cxnSpMk id="20486" creationId="{2D72A2C9-F3CA-4216-8BAD-FA4C970C3C4E}"/>
          </ac:cxnSpMkLst>
        </pc:cxnChg>
      </pc:sldChg>
      <pc:sldChg chg="addSp modSp add mod ord setBg modAnim">
        <pc:chgData name="Peter Haagsma" userId="213da77a-9cc5-49f7-ad6b-7779b1276fe8" providerId="ADAL" clId="{77E4F7B6-8B38-4256-9CE9-F07C792FB67F}" dt="2019-12-30T11:15:22.579" v="1827"/>
        <pc:sldMkLst>
          <pc:docMk/>
          <pc:sldMk cId="0" sldId="281"/>
        </pc:sldMkLst>
        <pc:spChg chg="add">
          <ac:chgData name="Peter Haagsma" userId="213da77a-9cc5-49f7-ad6b-7779b1276fe8" providerId="ADAL" clId="{77E4F7B6-8B38-4256-9CE9-F07C792FB67F}" dt="2019-12-30T09:51:51.092" v="706" actId="26606"/>
          <ac:spMkLst>
            <pc:docMk/>
            <pc:sldMk cId="0" sldId="281"/>
            <ac:spMk id="72" creationId="{3B854194-185D-494D-905C-7C7CB2E30F6E}"/>
          </ac:spMkLst>
        </pc:spChg>
        <pc:spChg chg="add">
          <ac:chgData name="Peter Haagsma" userId="213da77a-9cc5-49f7-ad6b-7779b1276fe8" providerId="ADAL" clId="{77E4F7B6-8B38-4256-9CE9-F07C792FB67F}" dt="2019-12-30T09:51:51.092" v="706" actId="26606"/>
          <ac:spMkLst>
            <pc:docMk/>
            <pc:sldMk cId="0" sldId="281"/>
            <ac:spMk id="74" creationId="{B4F5FA0D-0104-4987-8241-EFF7C85B88DE}"/>
          </ac:spMkLst>
        </pc:spChg>
        <pc:spChg chg="mod">
          <ac:chgData name="Peter Haagsma" userId="213da77a-9cc5-49f7-ad6b-7779b1276fe8" providerId="ADAL" clId="{77E4F7B6-8B38-4256-9CE9-F07C792FB67F}" dt="2019-12-30T09:51:51.092" v="706" actId="26606"/>
          <ac:spMkLst>
            <pc:docMk/>
            <pc:sldMk cId="0" sldId="281"/>
            <ac:spMk id="21506" creationId="{00000000-0000-0000-0000-000000000000}"/>
          </ac:spMkLst>
        </pc:spChg>
        <pc:spChg chg="mod">
          <ac:chgData name="Peter Haagsma" userId="213da77a-9cc5-49f7-ad6b-7779b1276fe8" providerId="ADAL" clId="{77E4F7B6-8B38-4256-9CE9-F07C792FB67F}" dt="2019-12-30T09:52:20.886" v="717" actId="15"/>
          <ac:spMkLst>
            <pc:docMk/>
            <pc:sldMk cId="0" sldId="281"/>
            <ac:spMk id="21507" creationId="{00000000-0000-0000-0000-000000000000}"/>
          </ac:spMkLst>
        </pc:spChg>
        <pc:picChg chg="add">
          <ac:chgData name="Peter Haagsma" userId="213da77a-9cc5-49f7-ad6b-7779b1276fe8" providerId="ADAL" clId="{77E4F7B6-8B38-4256-9CE9-F07C792FB67F}" dt="2019-12-30T09:51:51.092" v="706" actId="26606"/>
          <ac:picMkLst>
            <pc:docMk/>
            <pc:sldMk cId="0" sldId="281"/>
            <ac:picMk id="76" creationId="{2897127E-6CEF-446C-BE87-93B7C46E49D1}"/>
          </ac:picMkLst>
        </pc:picChg>
      </pc:sldChg>
      <pc:sldChg chg="addSp modSp add mod ord setBg modAnim">
        <pc:chgData name="Peter Haagsma" userId="213da77a-9cc5-49f7-ad6b-7779b1276fe8" providerId="ADAL" clId="{77E4F7B6-8B38-4256-9CE9-F07C792FB67F}" dt="2019-12-30T11:15:30.949" v="1828"/>
        <pc:sldMkLst>
          <pc:docMk/>
          <pc:sldMk cId="0" sldId="282"/>
        </pc:sldMkLst>
        <pc:spChg chg="add">
          <ac:chgData name="Peter Haagsma" userId="213da77a-9cc5-49f7-ad6b-7779b1276fe8" providerId="ADAL" clId="{77E4F7B6-8B38-4256-9CE9-F07C792FB67F}" dt="2019-12-30T09:52:47.391" v="718" actId="26606"/>
          <ac:spMkLst>
            <pc:docMk/>
            <pc:sldMk cId="0" sldId="282"/>
            <ac:spMk id="74" creationId="{59A309A7-1751-4ABE-A3C1-EEC40366AD89}"/>
          </ac:spMkLst>
        </pc:spChg>
        <pc:spChg chg="add">
          <ac:chgData name="Peter Haagsma" userId="213da77a-9cc5-49f7-ad6b-7779b1276fe8" providerId="ADAL" clId="{77E4F7B6-8B38-4256-9CE9-F07C792FB67F}" dt="2019-12-30T09:52:47.391" v="718" actId="26606"/>
          <ac:spMkLst>
            <pc:docMk/>
            <pc:sldMk cId="0" sldId="282"/>
            <ac:spMk id="76" creationId="{967D8EB6-EAE1-4F9C-B398-83321E287204}"/>
          </ac:spMkLst>
        </pc:spChg>
        <pc:spChg chg="mod">
          <ac:chgData name="Peter Haagsma" userId="213da77a-9cc5-49f7-ad6b-7779b1276fe8" providerId="ADAL" clId="{77E4F7B6-8B38-4256-9CE9-F07C792FB67F}" dt="2019-12-30T09:52:47.391" v="718" actId="26606"/>
          <ac:spMkLst>
            <pc:docMk/>
            <pc:sldMk cId="0" sldId="282"/>
            <ac:spMk id="22530" creationId="{00000000-0000-0000-0000-000000000000}"/>
          </ac:spMkLst>
        </pc:spChg>
        <pc:spChg chg="mod">
          <ac:chgData name="Peter Haagsma" userId="213da77a-9cc5-49f7-ad6b-7779b1276fe8" providerId="ADAL" clId="{77E4F7B6-8B38-4256-9CE9-F07C792FB67F}" dt="2019-12-30T09:52:47.391" v="718" actId="26606"/>
          <ac:spMkLst>
            <pc:docMk/>
            <pc:sldMk cId="0" sldId="282"/>
            <ac:spMk id="22531" creationId="{00000000-0000-0000-0000-000000000000}"/>
          </ac:spMkLst>
        </pc:spChg>
        <pc:picChg chg="add">
          <ac:chgData name="Peter Haagsma" userId="213da77a-9cc5-49f7-ad6b-7779b1276fe8" providerId="ADAL" clId="{77E4F7B6-8B38-4256-9CE9-F07C792FB67F}" dt="2019-12-30T09:52:47.391" v="718" actId="26606"/>
          <ac:picMkLst>
            <pc:docMk/>
            <pc:sldMk cId="0" sldId="282"/>
            <ac:picMk id="71" creationId="{737EBE89-76C9-4D6D-BA0F-670C25F4A9B8}"/>
          </ac:picMkLst>
        </pc:picChg>
      </pc:sldChg>
      <pc:sldChg chg="addSp modSp add mod setBg">
        <pc:chgData name="Peter Haagsma" userId="213da77a-9cc5-49f7-ad6b-7779b1276fe8" providerId="ADAL" clId="{77E4F7B6-8B38-4256-9CE9-F07C792FB67F}" dt="2019-12-30T11:19:02.125" v="1842" actId="14100"/>
        <pc:sldMkLst>
          <pc:docMk/>
          <pc:sldMk cId="0" sldId="283"/>
        </pc:sldMkLst>
        <pc:spChg chg="mod">
          <ac:chgData name="Peter Haagsma" userId="213da77a-9cc5-49f7-ad6b-7779b1276fe8" providerId="ADAL" clId="{77E4F7B6-8B38-4256-9CE9-F07C792FB67F}" dt="2019-12-30T11:12:21.474" v="1805" actId="255"/>
          <ac:spMkLst>
            <pc:docMk/>
            <pc:sldMk cId="0" sldId="283"/>
            <ac:spMk id="23554" creationId="{00000000-0000-0000-0000-000000000000}"/>
          </ac:spMkLst>
        </pc:spChg>
        <pc:spChg chg="mod">
          <ac:chgData name="Peter Haagsma" userId="213da77a-9cc5-49f7-ad6b-7779b1276fe8" providerId="ADAL" clId="{77E4F7B6-8B38-4256-9CE9-F07C792FB67F}" dt="2019-12-30T11:19:02.125" v="1842" actId="14100"/>
          <ac:spMkLst>
            <pc:docMk/>
            <pc:sldMk cId="0" sldId="283"/>
            <ac:spMk id="23555" creationId="{00000000-0000-0000-0000-000000000000}"/>
          </ac:spMkLst>
        </pc:spChg>
        <pc:picChg chg="add mod">
          <ac:chgData name="Peter Haagsma" userId="213da77a-9cc5-49f7-ad6b-7779b1276fe8" providerId="ADAL" clId="{77E4F7B6-8B38-4256-9CE9-F07C792FB67F}" dt="2019-12-30T11:11:58.863" v="1804" actId="26606"/>
          <ac:picMkLst>
            <pc:docMk/>
            <pc:sldMk cId="0" sldId="283"/>
            <ac:picMk id="2" creationId="{863CD4BE-52B2-4313-B1C7-65C757E6D281}"/>
          </ac:picMkLst>
        </pc:picChg>
      </pc:sldChg>
      <pc:sldChg chg="modSp add del">
        <pc:chgData name="Peter Haagsma" userId="213da77a-9cc5-49f7-ad6b-7779b1276fe8" providerId="ADAL" clId="{77E4F7B6-8B38-4256-9CE9-F07C792FB67F}" dt="2019-12-30T11:04:25.842" v="1665" actId="2696"/>
        <pc:sldMkLst>
          <pc:docMk/>
          <pc:sldMk cId="0" sldId="284"/>
        </pc:sldMkLst>
        <pc:spChg chg="mod">
          <ac:chgData name="Peter Haagsma" userId="213da77a-9cc5-49f7-ad6b-7779b1276fe8" providerId="ADAL" clId="{77E4F7B6-8B38-4256-9CE9-F07C792FB67F}" dt="2019-12-29T12:40:33.287" v="202" actId="27636"/>
          <ac:spMkLst>
            <pc:docMk/>
            <pc:sldMk cId="0" sldId="284"/>
            <ac:spMk id="9219" creationId="{00000000-0000-0000-0000-000000000000}"/>
          </ac:spMkLst>
        </pc:spChg>
      </pc:sldChg>
      <pc:sldChg chg="modSp add del">
        <pc:chgData name="Peter Haagsma" userId="213da77a-9cc5-49f7-ad6b-7779b1276fe8" providerId="ADAL" clId="{77E4F7B6-8B38-4256-9CE9-F07C792FB67F}" dt="2019-12-30T11:04:29.792" v="1666" actId="2696"/>
        <pc:sldMkLst>
          <pc:docMk/>
          <pc:sldMk cId="0" sldId="285"/>
        </pc:sldMkLst>
        <pc:spChg chg="mod">
          <ac:chgData name="Peter Haagsma" userId="213da77a-9cc5-49f7-ad6b-7779b1276fe8" providerId="ADAL" clId="{77E4F7B6-8B38-4256-9CE9-F07C792FB67F}" dt="2019-12-29T12:40:33.297" v="203" actId="27636"/>
          <ac:spMkLst>
            <pc:docMk/>
            <pc:sldMk cId="0" sldId="285"/>
            <ac:spMk id="24579" creationId="{00000000-0000-0000-0000-000000000000}"/>
          </ac:spMkLst>
        </pc:spChg>
      </pc:sldChg>
      <pc:sldChg chg="addSp delSp modSp mod setBg modAnim setClrOvrMap">
        <pc:chgData name="Peter Haagsma" userId="213da77a-9cc5-49f7-ad6b-7779b1276fe8" providerId="ADAL" clId="{77E4F7B6-8B38-4256-9CE9-F07C792FB67F}" dt="2019-12-29T13:09:14.416" v="371" actId="26606"/>
        <pc:sldMkLst>
          <pc:docMk/>
          <pc:sldMk cId="0" sldId="286"/>
        </pc:sldMkLst>
        <pc:spChg chg="add">
          <ac:chgData name="Peter Haagsma" userId="213da77a-9cc5-49f7-ad6b-7779b1276fe8" providerId="ADAL" clId="{77E4F7B6-8B38-4256-9CE9-F07C792FB67F}" dt="2019-12-29T13:09:14.416" v="371" actId="26606"/>
          <ac:spMkLst>
            <pc:docMk/>
            <pc:sldMk cId="0" sldId="286"/>
            <ac:spMk id="75" creationId="{C5E6CFF1-2F42-4E10-9A97-F116F46F53FE}"/>
          </ac:spMkLst>
        </pc:spChg>
        <pc:spChg chg="mod">
          <ac:chgData name="Peter Haagsma" userId="213da77a-9cc5-49f7-ad6b-7779b1276fe8" providerId="ADAL" clId="{77E4F7B6-8B38-4256-9CE9-F07C792FB67F}" dt="2019-12-29T13:09:14.416" v="371" actId="26606"/>
          <ac:spMkLst>
            <pc:docMk/>
            <pc:sldMk cId="0" sldId="286"/>
            <ac:spMk id="6146" creationId="{00000000-0000-0000-0000-000000000000}"/>
          </ac:spMkLst>
        </pc:spChg>
        <pc:spChg chg="del mod">
          <ac:chgData name="Peter Haagsma" userId="213da77a-9cc5-49f7-ad6b-7779b1276fe8" providerId="ADAL" clId="{77E4F7B6-8B38-4256-9CE9-F07C792FB67F}" dt="2019-12-29T13:09:14.416" v="371" actId="26606"/>
          <ac:spMkLst>
            <pc:docMk/>
            <pc:sldMk cId="0" sldId="286"/>
            <ac:spMk id="6147" creationId="{00000000-0000-0000-0000-000000000000}"/>
          </ac:spMkLst>
        </pc:spChg>
        <pc:graphicFrameChg chg="add">
          <ac:chgData name="Peter Haagsma" userId="213da77a-9cc5-49f7-ad6b-7779b1276fe8" providerId="ADAL" clId="{77E4F7B6-8B38-4256-9CE9-F07C792FB67F}" dt="2019-12-29T13:09:14.416" v="371" actId="26606"/>
          <ac:graphicFrameMkLst>
            <pc:docMk/>
            <pc:sldMk cId="0" sldId="286"/>
            <ac:graphicFrameMk id="6149" creationId="{DF144B3B-EC93-4E14-9A54-83456CE910B7}"/>
          </ac:graphicFrameMkLst>
        </pc:graphicFrameChg>
        <pc:picChg chg="add">
          <ac:chgData name="Peter Haagsma" userId="213da77a-9cc5-49f7-ad6b-7779b1276fe8" providerId="ADAL" clId="{77E4F7B6-8B38-4256-9CE9-F07C792FB67F}" dt="2019-12-29T13:09:14.416" v="371" actId="26606"/>
          <ac:picMkLst>
            <pc:docMk/>
            <pc:sldMk cId="0" sldId="286"/>
            <ac:picMk id="6151" creationId="{BAB31FA5-A9D1-4457-8BB4-E8E03532CC2A}"/>
          </ac:picMkLst>
        </pc:picChg>
        <pc:cxnChg chg="add">
          <ac:chgData name="Peter Haagsma" userId="213da77a-9cc5-49f7-ad6b-7779b1276fe8" providerId="ADAL" clId="{77E4F7B6-8B38-4256-9CE9-F07C792FB67F}" dt="2019-12-29T13:09:14.416" v="371" actId="26606"/>
          <ac:cxnSpMkLst>
            <pc:docMk/>
            <pc:sldMk cId="0" sldId="286"/>
            <ac:cxnSpMk id="77" creationId="{67182200-4859-4C8D-BCBB-55B245C28BA3}"/>
          </ac:cxnSpMkLst>
        </pc:cxnChg>
      </pc:sldChg>
      <pc:sldChg chg="addSp delSp modSp add mod setBg">
        <pc:chgData name="Peter Haagsma" userId="213da77a-9cc5-49f7-ad6b-7779b1276fe8" providerId="ADAL" clId="{77E4F7B6-8B38-4256-9CE9-F07C792FB67F}" dt="2019-12-29T13:16:55.558" v="458" actId="26606"/>
        <pc:sldMkLst>
          <pc:docMk/>
          <pc:sldMk cId="1360231623" sldId="287"/>
        </pc:sldMkLst>
        <pc:spChg chg="mod">
          <ac:chgData name="Peter Haagsma" userId="213da77a-9cc5-49f7-ad6b-7779b1276fe8" providerId="ADAL" clId="{77E4F7B6-8B38-4256-9CE9-F07C792FB67F}" dt="2019-12-29T13:16:55.558" v="458" actId="26606"/>
          <ac:spMkLst>
            <pc:docMk/>
            <pc:sldMk cId="1360231623" sldId="287"/>
            <ac:spMk id="2" creationId="{549FA8A9-9C0D-47F6-B09E-A2D929B9413A}"/>
          </ac:spMkLst>
        </pc:spChg>
        <pc:spChg chg="del mod">
          <ac:chgData name="Peter Haagsma" userId="213da77a-9cc5-49f7-ad6b-7779b1276fe8" providerId="ADAL" clId="{77E4F7B6-8B38-4256-9CE9-F07C792FB67F}" dt="2019-12-29T13:16:55.558" v="458" actId="26606"/>
          <ac:spMkLst>
            <pc:docMk/>
            <pc:sldMk cId="1360231623" sldId="287"/>
            <ac:spMk id="3" creationId="{A2D31EC9-C0AB-4AD5-9455-FA9E0287D0FB}"/>
          </ac:spMkLst>
        </pc:spChg>
        <pc:spChg chg="add">
          <ac:chgData name="Peter Haagsma" userId="213da77a-9cc5-49f7-ad6b-7779b1276fe8" providerId="ADAL" clId="{77E4F7B6-8B38-4256-9CE9-F07C792FB67F}" dt="2019-12-29T13:16:55.558" v="458" actId="26606"/>
          <ac:spMkLst>
            <pc:docMk/>
            <pc:sldMk cId="1360231623" sldId="287"/>
            <ac:spMk id="10" creationId="{A5711A0E-A428-4ED1-96CB-33D69FD842E4}"/>
          </ac:spMkLst>
        </pc:spChg>
        <pc:graphicFrameChg chg="add">
          <ac:chgData name="Peter Haagsma" userId="213da77a-9cc5-49f7-ad6b-7779b1276fe8" providerId="ADAL" clId="{77E4F7B6-8B38-4256-9CE9-F07C792FB67F}" dt="2019-12-29T13:16:55.558" v="458" actId="26606"/>
          <ac:graphicFrameMkLst>
            <pc:docMk/>
            <pc:sldMk cId="1360231623" sldId="287"/>
            <ac:graphicFrameMk id="5" creationId="{872AD42D-5C3A-4730-AB67-FE113EDDC022}"/>
          </ac:graphicFrameMkLst>
        </pc:graphicFrameChg>
      </pc:sldChg>
      <pc:sldChg chg="addSp delSp modSp add mod setBg setClrOvrMap">
        <pc:chgData name="Peter Haagsma" userId="213da77a-9cc5-49f7-ad6b-7779b1276fe8" providerId="ADAL" clId="{77E4F7B6-8B38-4256-9CE9-F07C792FB67F}" dt="2019-12-30T10:20:21.192" v="1234" actId="26606"/>
        <pc:sldMkLst>
          <pc:docMk/>
          <pc:sldMk cId="2957303920" sldId="288"/>
        </pc:sldMkLst>
        <pc:spChg chg="mod">
          <ac:chgData name="Peter Haagsma" userId="213da77a-9cc5-49f7-ad6b-7779b1276fe8" providerId="ADAL" clId="{77E4F7B6-8B38-4256-9CE9-F07C792FB67F}" dt="2019-12-30T10:20:21.192" v="1234" actId="26606"/>
          <ac:spMkLst>
            <pc:docMk/>
            <pc:sldMk cId="2957303920" sldId="288"/>
            <ac:spMk id="2" creationId="{92DCF608-EC08-4BFF-80C2-37D2E331B9CC}"/>
          </ac:spMkLst>
        </pc:spChg>
        <pc:spChg chg="del mod">
          <ac:chgData name="Peter Haagsma" userId="213da77a-9cc5-49f7-ad6b-7779b1276fe8" providerId="ADAL" clId="{77E4F7B6-8B38-4256-9CE9-F07C792FB67F}" dt="2019-12-30T10:20:21.192" v="1234" actId="26606"/>
          <ac:spMkLst>
            <pc:docMk/>
            <pc:sldMk cId="2957303920" sldId="288"/>
            <ac:spMk id="3" creationId="{E71E3E8E-BB33-4774-9597-3B39D526E2CE}"/>
          </ac:spMkLst>
        </pc:spChg>
        <pc:spChg chg="add">
          <ac:chgData name="Peter Haagsma" userId="213da77a-9cc5-49f7-ad6b-7779b1276fe8" providerId="ADAL" clId="{77E4F7B6-8B38-4256-9CE9-F07C792FB67F}" dt="2019-12-30T10:20:21.192" v="1234" actId="26606"/>
          <ac:spMkLst>
            <pc:docMk/>
            <pc:sldMk cId="2957303920" sldId="288"/>
            <ac:spMk id="11" creationId="{9228552E-C8B1-4A80-8448-0787CE0FC704}"/>
          </ac:spMkLst>
        </pc:spChg>
        <pc:graphicFrameChg chg="add">
          <ac:chgData name="Peter Haagsma" userId="213da77a-9cc5-49f7-ad6b-7779b1276fe8" providerId="ADAL" clId="{77E4F7B6-8B38-4256-9CE9-F07C792FB67F}" dt="2019-12-30T10:20:21.192" v="1234" actId="26606"/>
          <ac:graphicFrameMkLst>
            <pc:docMk/>
            <pc:sldMk cId="2957303920" sldId="288"/>
            <ac:graphicFrameMk id="5" creationId="{A01A7B61-E356-4642-B87E-EE28ACAF2755}"/>
          </ac:graphicFrameMkLst>
        </pc:graphicFrameChg>
        <pc:picChg chg="add">
          <ac:chgData name="Peter Haagsma" userId="213da77a-9cc5-49f7-ad6b-7779b1276fe8" providerId="ADAL" clId="{77E4F7B6-8B38-4256-9CE9-F07C792FB67F}" dt="2019-12-30T10:20:21.192" v="1234" actId="26606"/>
          <ac:picMkLst>
            <pc:docMk/>
            <pc:sldMk cId="2957303920" sldId="288"/>
            <ac:picMk id="7" creationId="{F108C5C3-C7A9-4303-8CCA-930F6C85B506}"/>
          </ac:picMkLst>
        </pc:picChg>
      </pc:sldChg>
      <pc:sldChg chg="addSp modSp add mod setBg">
        <pc:chgData name="Peter Haagsma" userId="213da77a-9cc5-49f7-ad6b-7779b1276fe8" providerId="ADAL" clId="{77E4F7B6-8B38-4256-9CE9-F07C792FB67F}" dt="2019-12-30T11:08:17.423" v="1697" actId="26606"/>
        <pc:sldMkLst>
          <pc:docMk/>
          <pc:sldMk cId="1903459576" sldId="289"/>
        </pc:sldMkLst>
        <pc:spChg chg="mod">
          <ac:chgData name="Peter Haagsma" userId="213da77a-9cc5-49f7-ad6b-7779b1276fe8" providerId="ADAL" clId="{77E4F7B6-8B38-4256-9CE9-F07C792FB67F}" dt="2019-12-30T11:08:17.423" v="1697" actId="26606"/>
          <ac:spMkLst>
            <pc:docMk/>
            <pc:sldMk cId="1903459576" sldId="289"/>
            <ac:spMk id="2" creationId="{2E8999C0-D07A-4D95-A590-2BE502918175}"/>
          </ac:spMkLst>
        </pc:spChg>
        <pc:spChg chg="mod">
          <ac:chgData name="Peter Haagsma" userId="213da77a-9cc5-49f7-ad6b-7779b1276fe8" providerId="ADAL" clId="{77E4F7B6-8B38-4256-9CE9-F07C792FB67F}" dt="2019-12-30T11:08:17.423" v="1697" actId="26606"/>
          <ac:spMkLst>
            <pc:docMk/>
            <pc:sldMk cId="1903459576" sldId="289"/>
            <ac:spMk id="3" creationId="{6789BFCF-7343-4B67-B29A-C1D4C8EB7C35}"/>
          </ac:spMkLst>
        </pc:spChg>
        <pc:picChg chg="add mod">
          <ac:chgData name="Peter Haagsma" userId="213da77a-9cc5-49f7-ad6b-7779b1276fe8" providerId="ADAL" clId="{77E4F7B6-8B38-4256-9CE9-F07C792FB67F}" dt="2019-12-30T11:08:17.423" v="1697" actId="26606"/>
          <ac:picMkLst>
            <pc:docMk/>
            <pc:sldMk cId="1903459576" sldId="289"/>
            <ac:picMk id="4" creationId="{FEB6106C-451A-400B-B42D-7D1108E90211}"/>
          </ac:picMkLst>
        </pc:picChg>
        <pc:cxnChg chg="add">
          <ac:chgData name="Peter Haagsma" userId="213da77a-9cc5-49f7-ad6b-7779b1276fe8" providerId="ADAL" clId="{77E4F7B6-8B38-4256-9CE9-F07C792FB67F}" dt="2019-12-30T11:08:17.423" v="1697" actId="26606"/>
          <ac:cxnSpMkLst>
            <pc:docMk/>
            <pc:sldMk cId="1903459576" sldId="289"/>
            <ac:cxnSpMk id="9" creationId="{E4A809D5-3600-46D4-A466-67F2349A54FB}"/>
          </ac:cxnSpMkLst>
        </pc:cxnChg>
      </pc:sldChg>
      <pc:sldChg chg="addSp modSp add mod setBg">
        <pc:chgData name="Peter Haagsma" userId="213da77a-9cc5-49f7-ad6b-7779b1276fe8" providerId="ADAL" clId="{77E4F7B6-8B38-4256-9CE9-F07C792FB67F}" dt="2019-12-29T12:58:03.190" v="341" actId="14100"/>
        <pc:sldMkLst>
          <pc:docMk/>
          <pc:sldMk cId="548776143" sldId="290"/>
        </pc:sldMkLst>
        <pc:spChg chg="mod">
          <ac:chgData name="Peter Haagsma" userId="213da77a-9cc5-49f7-ad6b-7779b1276fe8" providerId="ADAL" clId="{77E4F7B6-8B38-4256-9CE9-F07C792FB67F}" dt="2019-12-29T12:58:03.190" v="341" actId="14100"/>
          <ac:spMkLst>
            <pc:docMk/>
            <pc:sldMk cId="548776143" sldId="290"/>
            <ac:spMk id="2" creationId="{E4C640C3-4AB2-496B-A16A-C9EA67A73D11}"/>
          </ac:spMkLst>
        </pc:spChg>
        <pc:spChg chg="mod">
          <ac:chgData name="Peter Haagsma" userId="213da77a-9cc5-49f7-ad6b-7779b1276fe8" providerId="ADAL" clId="{77E4F7B6-8B38-4256-9CE9-F07C792FB67F}" dt="2019-12-29T12:57:32.216" v="300" actId="26606"/>
          <ac:spMkLst>
            <pc:docMk/>
            <pc:sldMk cId="548776143" sldId="290"/>
            <ac:spMk id="3" creationId="{F0CBB384-681D-45A9-900E-EA465B55877F}"/>
          </ac:spMkLst>
        </pc:spChg>
        <pc:picChg chg="add mod">
          <ac:chgData name="Peter Haagsma" userId="213da77a-9cc5-49f7-ad6b-7779b1276fe8" providerId="ADAL" clId="{77E4F7B6-8B38-4256-9CE9-F07C792FB67F}" dt="2019-12-29T12:57:32.216" v="300" actId="26606"/>
          <ac:picMkLst>
            <pc:docMk/>
            <pc:sldMk cId="548776143" sldId="290"/>
            <ac:picMk id="4" creationId="{69866F19-1975-4D1D-B100-D39EF1DD9C6A}"/>
          </ac:picMkLst>
        </pc:picChg>
        <pc:cxnChg chg="add">
          <ac:chgData name="Peter Haagsma" userId="213da77a-9cc5-49f7-ad6b-7779b1276fe8" providerId="ADAL" clId="{77E4F7B6-8B38-4256-9CE9-F07C792FB67F}" dt="2019-12-29T12:57:32.216" v="300" actId="26606"/>
          <ac:cxnSpMkLst>
            <pc:docMk/>
            <pc:sldMk cId="548776143" sldId="290"/>
            <ac:cxnSpMk id="9" creationId="{A7F400EE-A8A5-48AF-B4D6-291B52C6F0B0}"/>
          </ac:cxnSpMkLst>
        </pc:cxnChg>
      </pc:sldChg>
      <pc:sldChg chg="addSp modSp mod setBg modAnim setClrOvrMap">
        <pc:chgData name="Peter Haagsma" userId="213da77a-9cc5-49f7-ad6b-7779b1276fe8" providerId="ADAL" clId="{77E4F7B6-8B38-4256-9CE9-F07C792FB67F}" dt="2019-12-30T11:14:32.365" v="1822"/>
        <pc:sldMkLst>
          <pc:docMk/>
          <pc:sldMk cId="0" sldId="291"/>
        </pc:sldMkLst>
        <pc:spChg chg="add">
          <ac:chgData name="Peter Haagsma" userId="213da77a-9cc5-49f7-ad6b-7779b1276fe8" providerId="ADAL" clId="{77E4F7B6-8B38-4256-9CE9-F07C792FB67F}" dt="2019-12-29T13:09:04.803" v="370" actId="26606"/>
          <ac:spMkLst>
            <pc:docMk/>
            <pc:sldMk cId="0" sldId="291"/>
            <ac:spMk id="72" creationId="{EA67B5B4-3A24-436E-B663-1B2EBFF8A0CD}"/>
          </ac:spMkLst>
        </pc:spChg>
        <pc:spChg chg="add">
          <ac:chgData name="Peter Haagsma" userId="213da77a-9cc5-49f7-ad6b-7779b1276fe8" providerId="ADAL" clId="{77E4F7B6-8B38-4256-9CE9-F07C792FB67F}" dt="2019-12-29T13:09:04.803" v="370" actId="26606"/>
          <ac:spMkLst>
            <pc:docMk/>
            <pc:sldMk cId="0" sldId="291"/>
            <ac:spMk id="74" creationId="{987FDF89-C993-41F4-A1B8-DBAFF16008A9}"/>
          </ac:spMkLst>
        </pc:spChg>
        <pc:spChg chg="add">
          <ac:chgData name="Peter Haagsma" userId="213da77a-9cc5-49f7-ad6b-7779b1276fe8" providerId="ADAL" clId="{77E4F7B6-8B38-4256-9CE9-F07C792FB67F}" dt="2019-12-29T13:09:04.803" v="370" actId="26606"/>
          <ac:spMkLst>
            <pc:docMk/>
            <pc:sldMk cId="0" sldId="291"/>
            <ac:spMk id="76" creationId="{D1D7179B-FF7C-482F-B3D9-2BE9ED1139F9}"/>
          </ac:spMkLst>
        </pc:spChg>
        <pc:spChg chg="mod">
          <ac:chgData name="Peter Haagsma" userId="213da77a-9cc5-49f7-ad6b-7779b1276fe8" providerId="ADAL" clId="{77E4F7B6-8B38-4256-9CE9-F07C792FB67F}" dt="2019-12-30T09:41:19.559" v="653" actId="20577"/>
          <ac:spMkLst>
            <pc:docMk/>
            <pc:sldMk cId="0" sldId="291"/>
            <ac:spMk id="13314" creationId="{00000000-0000-0000-0000-000000000000}"/>
          </ac:spMkLst>
        </pc:spChg>
        <pc:spChg chg="mod">
          <ac:chgData name="Peter Haagsma" userId="213da77a-9cc5-49f7-ad6b-7779b1276fe8" providerId="ADAL" clId="{77E4F7B6-8B38-4256-9CE9-F07C792FB67F}" dt="2019-12-30T09:47:24.832" v="683" actId="14100"/>
          <ac:spMkLst>
            <pc:docMk/>
            <pc:sldMk cId="0" sldId="291"/>
            <ac:spMk id="13315" creationId="{00000000-0000-0000-0000-000000000000}"/>
          </ac:spMkLst>
        </pc:spChg>
      </pc:sldChg>
      <pc:sldChg chg="addSp modSp add mod setBg modAnim">
        <pc:chgData name="Peter Haagsma" userId="213da77a-9cc5-49f7-ad6b-7779b1276fe8" providerId="ADAL" clId="{77E4F7B6-8B38-4256-9CE9-F07C792FB67F}" dt="2019-12-30T11:15:10.819" v="1825"/>
        <pc:sldMkLst>
          <pc:docMk/>
          <pc:sldMk cId="2229678452" sldId="292"/>
        </pc:sldMkLst>
        <pc:spChg chg="mod">
          <ac:chgData name="Peter Haagsma" userId="213da77a-9cc5-49f7-ad6b-7779b1276fe8" providerId="ADAL" clId="{77E4F7B6-8B38-4256-9CE9-F07C792FB67F}" dt="2019-12-30T09:55:42.742" v="737" actId="27636"/>
          <ac:spMkLst>
            <pc:docMk/>
            <pc:sldMk cId="2229678452" sldId="292"/>
            <ac:spMk id="2" creationId="{681F6952-B130-4B2B-9D55-142D8A5FA4CB}"/>
          </ac:spMkLst>
        </pc:spChg>
        <pc:spChg chg="mod">
          <ac:chgData name="Peter Haagsma" userId="213da77a-9cc5-49f7-ad6b-7779b1276fe8" providerId="ADAL" clId="{77E4F7B6-8B38-4256-9CE9-F07C792FB67F}" dt="2019-12-30T09:55:57.557" v="739" actId="14100"/>
          <ac:spMkLst>
            <pc:docMk/>
            <pc:sldMk cId="2229678452" sldId="292"/>
            <ac:spMk id="3" creationId="{8BE26709-16B9-40FE-8C99-CD12D3EC4FA5}"/>
          </ac:spMkLst>
        </pc:spChg>
        <pc:spChg chg="add">
          <ac:chgData name="Peter Haagsma" userId="213da77a-9cc5-49f7-ad6b-7779b1276fe8" providerId="ADAL" clId="{77E4F7B6-8B38-4256-9CE9-F07C792FB67F}" dt="2019-12-30T09:55:42.682" v="736" actId="26606"/>
          <ac:spMkLst>
            <pc:docMk/>
            <pc:sldMk cId="2229678452" sldId="292"/>
            <ac:spMk id="10" creationId="{59A309A7-1751-4ABE-A3C1-EEC40366AD89}"/>
          </ac:spMkLst>
        </pc:spChg>
        <pc:spChg chg="add">
          <ac:chgData name="Peter Haagsma" userId="213da77a-9cc5-49f7-ad6b-7779b1276fe8" providerId="ADAL" clId="{77E4F7B6-8B38-4256-9CE9-F07C792FB67F}" dt="2019-12-30T09:55:42.682" v="736" actId="26606"/>
          <ac:spMkLst>
            <pc:docMk/>
            <pc:sldMk cId="2229678452" sldId="292"/>
            <ac:spMk id="12" creationId="{967D8EB6-EAE1-4F9C-B398-83321E287204}"/>
          </ac:spMkLst>
        </pc:spChg>
        <pc:picChg chg="add">
          <ac:chgData name="Peter Haagsma" userId="213da77a-9cc5-49f7-ad6b-7779b1276fe8" providerId="ADAL" clId="{77E4F7B6-8B38-4256-9CE9-F07C792FB67F}" dt="2019-12-30T09:55:42.682" v="736" actId="26606"/>
          <ac:picMkLst>
            <pc:docMk/>
            <pc:sldMk cId="2229678452" sldId="292"/>
            <ac:picMk id="7" creationId="{F7A98D51-B66A-42A1-8F74-4AC747353AD7}"/>
          </ac:picMkLst>
        </pc:picChg>
      </pc:sldChg>
      <pc:sldChg chg="addSp modSp add mod setBg">
        <pc:chgData name="Peter Haagsma" userId="213da77a-9cc5-49f7-ad6b-7779b1276fe8" providerId="ADAL" clId="{77E4F7B6-8B38-4256-9CE9-F07C792FB67F}" dt="2019-12-30T10:00:27.097" v="903" actId="1076"/>
        <pc:sldMkLst>
          <pc:docMk/>
          <pc:sldMk cId="2633250580" sldId="293"/>
        </pc:sldMkLst>
        <pc:spChg chg="mod">
          <ac:chgData name="Peter Haagsma" userId="213da77a-9cc5-49f7-ad6b-7779b1276fe8" providerId="ADAL" clId="{77E4F7B6-8B38-4256-9CE9-F07C792FB67F}" dt="2019-12-30T10:00:14.327" v="901" actId="26606"/>
          <ac:spMkLst>
            <pc:docMk/>
            <pc:sldMk cId="2633250580" sldId="293"/>
            <ac:spMk id="2" creationId="{8DC63AC5-D8C8-4BD5-9A3D-E470E2F0AB20}"/>
          </ac:spMkLst>
        </pc:spChg>
        <pc:spChg chg="mod">
          <ac:chgData name="Peter Haagsma" userId="213da77a-9cc5-49f7-ad6b-7779b1276fe8" providerId="ADAL" clId="{77E4F7B6-8B38-4256-9CE9-F07C792FB67F}" dt="2019-12-30T10:00:27.097" v="903" actId="1076"/>
          <ac:spMkLst>
            <pc:docMk/>
            <pc:sldMk cId="2633250580" sldId="293"/>
            <ac:spMk id="3" creationId="{71550EEF-4DFA-4790-BCC3-4E82B78DDFCB}"/>
          </ac:spMkLst>
        </pc:spChg>
        <pc:spChg chg="add">
          <ac:chgData name="Peter Haagsma" userId="213da77a-9cc5-49f7-ad6b-7779b1276fe8" providerId="ADAL" clId="{77E4F7B6-8B38-4256-9CE9-F07C792FB67F}" dt="2019-12-30T10:00:14.327" v="901" actId="26606"/>
          <ac:spMkLst>
            <pc:docMk/>
            <pc:sldMk cId="2633250580" sldId="293"/>
            <ac:spMk id="9" creationId="{B4147794-66B7-4CDE-BC75-BBDC48B2FCEB}"/>
          </ac:spMkLst>
        </pc:spChg>
        <pc:spChg chg="add">
          <ac:chgData name="Peter Haagsma" userId="213da77a-9cc5-49f7-ad6b-7779b1276fe8" providerId="ADAL" clId="{77E4F7B6-8B38-4256-9CE9-F07C792FB67F}" dt="2019-12-30T10:00:14.327" v="901" actId="26606"/>
          <ac:spMkLst>
            <pc:docMk/>
            <pc:sldMk cId="2633250580" sldId="293"/>
            <ac:spMk id="11" creationId="{41202E79-1236-4DF8-9921-F47A0B079C13}"/>
          </ac:spMkLst>
        </pc:spChg>
        <pc:picChg chg="add">
          <ac:chgData name="Peter Haagsma" userId="213da77a-9cc5-49f7-ad6b-7779b1276fe8" providerId="ADAL" clId="{77E4F7B6-8B38-4256-9CE9-F07C792FB67F}" dt="2019-12-30T10:00:14.327" v="901" actId="26606"/>
          <ac:picMkLst>
            <pc:docMk/>
            <pc:sldMk cId="2633250580" sldId="293"/>
            <ac:picMk id="5" creationId="{7663A067-861B-43F2-AF06-E2B0DE48E33E}"/>
          </ac:picMkLst>
        </pc:picChg>
      </pc:sldChg>
      <pc:sldChg chg="addSp delSp modSp add mod setBg setClrOvrMap">
        <pc:chgData name="Peter Haagsma" userId="213da77a-9cc5-49f7-ad6b-7779b1276fe8" providerId="ADAL" clId="{77E4F7B6-8B38-4256-9CE9-F07C792FB67F}" dt="2019-12-30T10:16:22.107" v="1181"/>
        <pc:sldMkLst>
          <pc:docMk/>
          <pc:sldMk cId="1726805209" sldId="294"/>
        </pc:sldMkLst>
        <pc:spChg chg="mod">
          <ac:chgData name="Peter Haagsma" userId="213da77a-9cc5-49f7-ad6b-7779b1276fe8" providerId="ADAL" clId="{77E4F7B6-8B38-4256-9CE9-F07C792FB67F}" dt="2019-12-30T10:13:47.949" v="1174" actId="255"/>
          <ac:spMkLst>
            <pc:docMk/>
            <pc:sldMk cId="1726805209" sldId="294"/>
            <ac:spMk id="2" creationId="{C0E2F5AF-8B75-4B37-A782-C037BDFF14A8}"/>
          </ac:spMkLst>
        </pc:spChg>
        <pc:spChg chg="del mod">
          <ac:chgData name="Peter Haagsma" userId="213da77a-9cc5-49f7-ad6b-7779b1276fe8" providerId="ADAL" clId="{77E4F7B6-8B38-4256-9CE9-F07C792FB67F}" dt="2019-12-30T10:11:43.651" v="1160" actId="26606"/>
          <ac:spMkLst>
            <pc:docMk/>
            <pc:sldMk cId="1726805209" sldId="294"/>
            <ac:spMk id="3" creationId="{908204D5-550E-4FC7-97BE-EEA438FB34E6}"/>
          </ac:spMkLst>
        </pc:spChg>
        <pc:spChg chg="add del">
          <ac:chgData name="Peter Haagsma" userId="213da77a-9cc5-49f7-ad6b-7779b1276fe8" providerId="ADAL" clId="{77E4F7B6-8B38-4256-9CE9-F07C792FB67F}" dt="2019-12-30T10:12:11.311" v="1163" actId="26606"/>
          <ac:spMkLst>
            <pc:docMk/>
            <pc:sldMk cId="1726805209" sldId="294"/>
            <ac:spMk id="11" creationId="{B4147794-66B7-4CDE-BC75-BBDC48B2FCEB}"/>
          </ac:spMkLst>
        </pc:spChg>
        <pc:spChg chg="add del">
          <ac:chgData name="Peter Haagsma" userId="213da77a-9cc5-49f7-ad6b-7779b1276fe8" providerId="ADAL" clId="{77E4F7B6-8B38-4256-9CE9-F07C792FB67F}" dt="2019-12-30T10:12:11.311" v="1163" actId="26606"/>
          <ac:spMkLst>
            <pc:docMk/>
            <pc:sldMk cId="1726805209" sldId="294"/>
            <ac:spMk id="13" creationId="{41202E79-1236-4DF8-9921-F47A0B079C13}"/>
          </ac:spMkLst>
        </pc:spChg>
        <pc:spChg chg="add">
          <ac:chgData name="Peter Haagsma" userId="213da77a-9cc5-49f7-ad6b-7779b1276fe8" providerId="ADAL" clId="{77E4F7B6-8B38-4256-9CE9-F07C792FB67F}" dt="2019-12-30T10:12:11.311" v="1163" actId="26606"/>
          <ac:spMkLst>
            <pc:docMk/>
            <pc:sldMk cId="1726805209" sldId="294"/>
            <ac:spMk id="18" creationId="{9228552E-C8B1-4A80-8448-0787CE0FC704}"/>
          </ac:spMkLst>
        </pc:spChg>
        <pc:graphicFrameChg chg="add mod modGraphic">
          <ac:chgData name="Peter Haagsma" userId="213da77a-9cc5-49f7-ad6b-7779b1276fe8" providerId="ADAL" clId="{77E4F7B6-8B38-4256-9CE9-F07C792FB67F}" dt="2019-12-30T10:16:22.107" v="1181"/>
          <ac:graphicFrameMkLst>
            <pc:docMk/>
            <pc:sldMk cId="1726805209" sldId="294"/>
            <ac:graphicFrameMk id="5" creationId="{1CF7EA44-1616-4AE1-B6E0-5456B44C261A}"/>
          </ac:graphicFrameMkLst>
        </pc:graphicFrameChg>
        <pc:picChg chg="add del mod">
          <ac:chgData name="Peter Haagsma" userId="213da77a-9cc5-49f7-ad6b-7779b1276fe8" providerId="ADAL" clId="{77E4F7B6-8B38-4256-9CE9-F07C792FB67F}" dt="2019-12-30T10:15:13.258" v="1178" actId="478"/>
          <ac:picMkLst>
            <pc:docMk/>
            <pc:sldMk cId="1726805209" sldId="294"/>
            <ac:picMk id="4" creationId="{A3A6BFC5-274D-4CDF-8927-9BF946503800}"/>
          </ac:picMkLst>
        </pc:picChg>
        <pc:picChg chg="add mod">
          <ac:chgData name="Peter Haagsma" userId="213da77a-9cc5-49f7-ad6b-7779b1276fe8" providerId="ADAL" clId="{77E4F7B6-8B38-4256-9CE9-F07C792FB67F}" dt="2019-12-30T10:12:11.311" v="1163" actId="26606"/>
          <ac:picMkLst>
            <pc:docMk/>
            <pc:sldMk cId="1726805209" sldId="294"/>
            <ac:picMk id="7" creationId="{B483A895-811D-4304-A8C9-73E1DE8C1F6B}"/>
          </ac:picMkLst>
        </pc:picChg>
      </pc:sldChg>
      <pc:sldChg chg="addSp delSp modSp add mod setBg setClrOvrMap">
        <pc:chgData name="Peter Haagsma" userId="213da77a-9cc5-49f7-ad6b-7779b1276fe8" providerId="ADAL" clId="{77E4F7B6-8B38-4256-9CE9-F07C792FB67F}" dt="2019-12-30T10:20:34.256" v="1235" actId="26606"/>
        <pc:sldMkLst>
          <pc:docMk/>
          <pc:sldMk cId="3779622804" sldId="295"/>
        </pc:sldMkLst>
        <pc:spChg chg="mod">
          <ac:chgData name="Peter Haagsma" userId="213da77a-9cc5-49f7-ad6b-7779b1276fe8" providerId="ADAL" clId="{77E4F7B6-8B38-4256-9CE9-F07C792FB67F}" dt="2019-12-30T10:20:34.256" v="1235" actId="26606"/>
          <ac:spMkLst>
            <pc:docMk/>
            <pc:sldMk cId="3779622804" sldId="295"/>
            <ac:spMk id="2" creationId="{30CC7CD8-6992-4FA9-A19E-F774CBE485FE}"/>
          </ac:spMkLst>
        </pc:spChg>
        <pc:spChg chg="del mod">
          <ac:chgData name="Peter Haagsma" userId="213da77a-9cc5-49f7-ad6b-7779b1276fe8" providerId="ADAL" clId="{77E4F7B6-8B38-4256-9CE9-F07C792FB67F}" dt="2019-12-30T10:20:34.256" v="1235" actId="26606"/>
          <ac:spMkLst>
            <pc:docMk/>
            <pc:sldMk cId="3779622804" sldId="295"/>
            <ac:spMk id="3" creationId="{430678AF-28BA-43C6-802F-C698EF7E147E}"/>
          </ac:spMkLst>
        </pc:spChg>
        <pc:spChg chg="add">
          <ac:chgData name="Peter Haagsma" userId="213da77a-9cc5-49f7-ad6b-7779b1276fe8" providerId="ADAL" clId="{77E4F7B6-8B38-4256-9CE9-F07C792FB67F}" dt="2019-12-30T10:20:34.256" v="1235" actId="26606"/>
          <ac:spMkLst>
            <pc:docMk/>
            <pc:sldMk cId="3779622804" sldId="295"/>
            <ac:spMk id="11" creationId="{9228552E-C8B1-4A80-8448-0787CE0FC704}"/>
          </ac:spMkLst>
        </pc:spChg>
        <pc:graphicFrameChg chg="add">
          <ac:chgData name="Peter Haagsma" userId="213da77a-9cc5-49f7-ad6b-7779b1276fe8" providerId="ADAL" clId="{77E4F7B6-8B38-4256-9CE9-F07C792FB67F}" dt="2019-12-30T10:20:34.256" v="1235" actId="26606"/>
          <ac:graphicFrameMkLst>
            <pc:docMk/>
            <pc:sldMk cId="3779622804" sldId="295"/>
            <ac:graphicFrameMk id="5" creationId="{AF29C648-BBFE-4194-ADC1-2EDABCECA142}"/>
          </ac:graphicFrameMkLst>
        </pc:graphicFrameChg>
        <pc:picChg chg="add">
          <ac:chgData name="Peter Haagsma" userId="213da77a-9cc5-49f7-ad6b-7779b1276fe8" providerId="ADAL" clId="{77E4F7B6-8B38-4256-9CE9-F07C792FB67F}" dt="2019-12-30T10:20:34.256" v="1235" actId="26606"/>
          <ac:picMkLst>
            <pc:docMk/>
            <pc:sldMk cId="3779622804" sldId="295"/>
            <ac:picMk id="7" creationId="{DC1B7A64-9039-4775-9E0C-8E72BBC6D8DD}"/>
          </ac:picMkLst>
        </pc:picChg>
      </pc:sldChg>
      <pc:sldChg chg="addSp delSp modSp add mod setBg setClrOvrMap">
        <pc:chgData name="Peter Haagsma" userId="213da77a-9cc5-49f7-ad6b-7779b1276fe8" providerId="ADAL" clId="{77E4F7B6-8B38-4256-9CE9-F07C792FB67F}" dt="2019-12-30T10:32:35.858" v="1409"/>
        <pc:sldMkLst>
          <pc:docMk/>
          <pc:sldMk cId="2825810785" sldId="296"/>
        </pc:sldMkLst>
        <pc:spChg chg="mod">
          <ac:chgData name="Peter Haagsma" userId="213da77a-9cc5-49f7-ad6b-7779b1276fe8" providerId="ADAL" clId="{77E4F7B6-8B38-4256-9CE9-F07C792FB67F}" dt="2019-12-30T10:32:23.758" v="1407" actId="26606"/>
          <ac:spMkLst>
            <pc:docMk/>
            <pc:sldMk cId="2825810785" sldId="296"/>
            <ac:spMk id="2" creationId="{828F9944-4491-4537-96BE-45BABE6EC6C5}"/>
          </ac:spMkLst>
        </pc:spChg>
        <pc:spChg chg="del mod">
          <ac:chgData name="Peter Haagsma" userId="213da77a-9cc5-49f7-ad6b-7779b1276fe8" providerId="ADAL" clId="{77E4F7B6-8B38-4256-9CE9-F07C792FB67F}" dt="2019-12-30T10:31:55.163" v="1406" actId="26606"/>
          <ac:spMkLst>
            <pc:docMk/>
            <pc:sldMk cId="2825810785" sldId="296"/>
            <ac:spMk id="3" creationId="{82415F96-4941-4986-B8E9-22F1CD811193}"/>
          </ac:spMkLst>
        </pc:spChg>
        <pc:spChg chg="add">
          <ac:chgData name="Peter Haagsma" userId="213da77a-9cc5-49f7-ad6b-7779b1276fe8" providerId="ADAL" clId="{77E4F7B6-8B38-4256-9CE9-F07C792FB67F}" dt="2019-12-30T10:32:23.758" v="1407" actId="26606"/>
          <ac:spMkLst>
            <pc:docMk/>
            <pc:sldMk cId="2825810785" sldId="296"/>
            <ac:spMk id="11" creationId="{C5E6CFF1-2F42-4E10-9A97-F116F46F53FE}"/>
          </ac:spMkLst>
        </pc:spChg>
        <pc:graphicFrameChg chg="add mod modGraphic">
          <ac:chgData name="Peter Haagsma" userId="213da77a-9cc5-49f7-ad6b-7779b1276fe8" providerId="ADAL" clId="{77E4F7B6-8B38-4256-9CE9-F07C792FB67F}" dt="2019-12-30T10:32:35.858" v="1409"/>
          <ac:graphicFrameMkLst>
            <pc:docMk/>
            <pc:sldMk cId="2825810785" sldId="296"/>
            <ac:graphicFrameMk id="5" creationId="{2FFB017B-267C-4336-98A4-BA2E6E739E6E}"/>
          </ac:graphicFrameMkLst>
        </pc:graphicFrameChg>
        <pc:picChg chg="add">
          <ac:chgData name="Peter Haagsma" userId="213da77a-9cc5-49f7-ad6b-7779b1276fe8" providerId="ADAL" clId="{77E4F7B6-8B38-4256-9CE9-F07C792FB67F}" dt="2019-12-30T10:32:23.758" v="1407" actId="26606"/>
          <ac:picMkLst>
            <pc:docMk/>
            <pc:sldMk cId="2825810785" sldId="296"/>
            <ac:picMk id="7" creationId="{718181DC-D2BF-4B77-B531-04814CCC74D2}"/>
          </ac:picMkLst>
        </pc:picChg>
        <pc:cxnChg chg="add">
          <ac:chgData name="Peter Haagsma" userId="213da77a-9cc5-49f7-ad6b-7779b1276fe8" providerId="ADAL" clId="{77E4F7B6-8B38-4256-9CE9-F07C792FB67F}" dt="2019-12-30T10:32:23.758" v="1407" actId="26606"/>
          <ac:cxnSpMkLst>
            <pc:docMk/>
            <pc:sldMk cId="2825810785" sldId="296"/>
            <ac:cxnSpMk id="13" creationId="{67182200-4859-4C8D-BCBB-55B245C28BA3}"/>
          </ac:cxnSpMkLst>
        </pc:cxnChg>
      </pc:sldChg>
      <pc:sldChg chg="addSp modSp add mod setBg">
        <pc:chgData name="Peter Haagsma" userId="213da77a-9cc5-49f7-ad6b-7779b1276fe8" providerId="ADAL" clId="{77E4F7B6-8B38-4256-9CE9-F07C792FB67F}" dt="2019-12-30T10:33:59.846" v="1433" actId="26606"/>
        <pc:sldMkLst>
          <pc:docMk/>
          <pc:sldMk cId="831122920" sldId="297"/>
        </pc:sldMkLst>
        <pc:spChg chg="mod">
          <ac:chgData name="Peter Haagsma" userId="213da77a-9cc5-49f7-ad6b-7779b1276fe8" providerId="ADAL" clId="{77E4F7B6-8B38-4256-9CE9-F07C792FB67F}" dt="2019-12-30T10:33:59.846" v="1433" actId="26606"/>
          <ac:spMkLst>
            <pc:docMk/>
            <pc:sldMk cId="831122920" sldId="297"/>
            <ac:spMk id="2" creationId="{4DA3CED7-2048-496F-8CE6-8244FDCBCBF9}"/>
          </ac:spMkLst>
        </pc:spChg>
        <pc:spChg chg="mod">
          <ac:chgData name="Peter Haagsma" userId="213da77a-9cc5-49f7-ad6b-7779b1276fe8" providerId="ADAL" clId="{77E4F7B6-8B38-4256-9CE9-F07C792FB67F}" dt="2019-12-30T10:33:59.846" v="1433" actId="26606"/>
          <ac:spMkLst>
            <pc:docMk/>
            <pc:sldMk cId="831122920" sldId="297"/>
            <ac:spMk id="3" creationId="{ED11A96C-0F5B-46E3-A45E-2DFDB7BCD246}"/>
          </ac:spMkLst>
        </pc:spChg>
        <pc:picChg chg="add">
          <ac:chgData name="Peter Haagsma" userId="213da77a-9cc5-49f7-ad6b-7779b1276fe8" providerId="ADAL" clId="{77E4F7B6-8B38-4256-9CE9-F07C792FB67F}" dt="2019-12-30T10:33:59.846" v="1433" actId="26606"/>
          <ac:picMkLst>
            <pc:docMk/>
            <pc:sldMk cId="831122920" sldId="297"/>
            <ac:picMk id="5" creationId="{1808D69E-0B1C-41CC-B39B-C2CAABC0414A}"/>
          </ac:picMkLst>
        </pc:picChg>
        <pc:cxnChg chg="add">
          <ac:chgData name="Peter Haagsma" userId="213da77a-9cc5-49f7-ad6b-7779b1276fe8" providerId="ADAL" clId="{77E4F7B6-8B38-4256-9CE9-F07C792FB67F}" dt="2019-12-30T10:33:59.846" v="1433" actId="26606"/>
          <ac:cxnSpMkLst>
            <pc:docMk/>
            <pc:sldMk cId="831122920" sldId="297"/>
            <ac:cxnSpMk id="9" creationId="{A7F400EE-A8A5-48AF-B4D6-291B52C6F0B0}"/>
          </ac:cxnSpMkLst>
        </pc:cxnChg>
      </pc:sldChg>
      <pc:sldChg chg="addSp delSp modSp add mod setBg">
        <pc:chgData name="Peter Haagsma" userId="213da77a-9cc5-49f7-ad6b-7779b1276fe8" providerId="ADAL" clId="{77E4F7B6-8B38-4256-9CE9-F07C792FB67F}" dt="2019-12-30T11:18:37.506" v="1840" actId="14100"/>
        <pc:sldMkLst>
          <pc:docMk/>
          <pc:sldMk cId="912454063" sldId="298"/>
        </pc:sldMkLst>
        <pc:spChg chg="mod">
          <ac:chgData name="Peter Haagsma" userId="213da77a-9cc5-49f7-ad6b-7779b1276fe8" providerId="ADAL" clId="{77E4F7B6-8B38-4256-9CE9-F07C792FB67F}" dt="2019-12-30T10:41:53.307" v="1489" actId="26606"/>
          <ac:spMkLst>
            <pc:docMk/>
            <pc:sldMk cId="912454063" sldId="298"/>
            <ac:spMk id="2" creationId="{60475C7E-FFF0-4F88-ACFA-84099A9AAB31}"/>
          </ac:spMkLst>
        </pc:spChg>
        <pc:spChg chg="mod ord">
          <ac:chgData name="Peter Haagsma" userId="213da77a-9cc5-49f7-ad6b-7779b1276fe8" providerId="ADAL" clId="{77E4F7B6-8B38-4256-9CE9-F07C792FB67F}" dt="2019-12-30T11:18:37.506" v="1840" actId="14100"/>
          <ac:spMkLst>
            <pc:docMk/>
            <pc:sldMk cId="912454063" sldId="298"/>
            <ac:spMk id="3" creationId="{B34EC581-DDA1-44B0-9B49-66B0155F74A3}"/>
          </ac:spMkLst>
        </pc:spChg>
        <pc:spChg chg="add del">
          <ac:chgData name="Peter Haagsma" userId="213da77a-9cc5-49f7-ad6b-7779b1276fe8" providerId="ADAL" clId="{77E4F7B6-8B38-4256-9CE9-F07C792FB67F}" dt="2019-12-30T10:41:53.282" v="1488" actId="26606"/>
          <ac:spMkLst>
            <pc:docMk/>
            <pc:sldMk cId="912454063" sldId="298"/>
            <ac:spMk id="9" creationId="{3CD9DF72-87A3-404E-A828-84CBF11A8303}"/>
          </ac:spMkLst>
        </pc:spChg>
        <pc:spChg chg="add">
          <ac:chgData name="Peter Haagsma" userId="213da77a-9cc5-49f7-ad6b-7779b1276fe8" providerId="ADAL" clId="{77E4F7B6-8B38-4256-9CE9-F07C792FB67F}" dt="2019-12-30T10:41:53.307" v="1489" actId="26606"/>
          <ac:spMkLst>
            <pc:docMk/>
            <pc:sldMk cId="912454063" sldId="298"/>
            <ac:spMk id="13" creationId="{4038CB10-1F5C-4D54-9DF7-12586DE5B007}"/>
          </ac:spMkLst>
        </pc:spChg>
        <pc:spChg chg="add">
          <ac:chgData name="Peter Haagsma" userId="213da77a-9cc5-49f7-ad6b-7779b1276fe8" providerId="ADAL" clId="{77E4F7B6-8B38-4256-9CE9-F07C792FB67F}" dt="2019-12-30T10:41:53.307" v="1489" actId="26606"/>
          <ac:spMkLst>
            <pc:docMk/>
            <pc:sldMk cId="912454063" sldId="298"/>
            <ac:spMk id="14" creationId="{73ED6512-6858-4552-B699-9A97FE9A4EA2}"/>
          </ac:spMkLst>
        </pc:spChg>
        <pc:picChg chg="add mod ord">
          <ac:chgData name="Peter Haagsma" userId="213da77a-9cc5-49f7-ad6b-7779b1276fe8" providerId="ADAL" clId="{77E4F7B6-8B38-4256-9CE9-F07C792FB67F}" dt="2019-12-30T10:41:53.307" v="1489" actId="26606"/>
          <ac:picMkLst>
            <pc:docMk/>
            <pc:sldMk cId="912454063" sldId="298"/>
            <ac:picMk id="4" creationId="{C0F69B70-E2F4-4441-BEDB-EB1AF2472A98}"/>
          </ac:picMkLst>
        </pc:picChg>
        <pc:cxnChg chg="add del">
          <ac:chgData name="Peter Haagsma" userId="213da77a-9cc5-49f7-ad6b-7779b1276fe8" providerId="ADAL" clId="{77E4F7B6-8B38-4256-9CE9-F07C792FB67F}" dt="2019-12-30T10:41:53.282" v="1488" actId="26606"/>
          <ac:cxnSpMkLst>
            <pc:docMk/>
            <pc:sldMk cId="912454063" sldId="298"/>
            <ac:cxnSpMk id="11" creationId="{20E3A342-4D61-4E3F-AF90-1AB42AEB96CC}"/>
          </ac:cxnSpMkLst>
        </pc:cxnChg>
      </pc:sldChg>
      <pc:sldChg chg="addSp modSp add mod setBg setClrOvrMap">
        <pc:chgData name="Peter Haagsma" userId="213da77a-9cc5-49f7-ad6b-7779b1276fe8" providerId="ADAL" clId="{77E4F7B6-8B38-4256-9CE9-F07C792FB67F}" dt="2019-12-30T10:46:19.352" v="1516" actId="26606"/>
        <pc:sldMkLst>
          <pc:docMk/>
          <pc:sldMk cId="416805828" sldId="299"/>
        </pc:sldMkLst>
        <pc:spChg chg="mod">
          <ac:chgData name="Peter Haagsma" userId="213da77a-9cc5-49f7-ad6b-7779b1276fe8" providerId="ADAL" clId="{77E4F7B6-8B38-4256-9CE9-F07C792FB67F}" dt="2019-12-30T10:46:19.352" v="1516" actId="26606"/>
          <ac:spMkLst>
            <pc:docMk/>
            <pc:sldMk cId="416805828" sldId="299"/>
            <ac:spMk id="2" creationId="{08E8DB12-C38F-4061-A808-8D12754AAAC3}"/>
          </ac:spMkLst>
        </pc:spChg>
        <pc:spChg chg="mod">
          <ac:chgData name="Peter Haagsma" userId="213da77a-9cc5-49f7-ad6b-7779b1276fe8" providerId="ADAL" clId="{77E4F7B6-8B38-4256-9CE9-F07C792FB67F}" dt="2019-12-30T10:46:19.352" v="1516" actId="26606"/>
          <ac:spMkLst>
            <pc:docMk/>
            <pc:sldMk cId="416805828" sldId="299"/>
            <ac:spMk id="3" creationId="{9F178732-7023-476B-BA03-C5952BB41F87}"/>
          </ac:spMkLst>
        </pc:spChg>
        <pc:spChg chg="add">
          <ac:chgData name="Peter Haagsma" userId="213da77a-9cc5-49f7-ad6b-7779b1276fe8" providerId="ADAL" clId="{77E4F7B6-8B38-4256-9CE9-F07C792FB67F}" dt="2019-12-30T10:46:19.352" v="1516" actId="26606"/>
          <ac:spMkLst>
            <pc:docMk/>
            <pc:sldMk cId="416805828" sldId="299"/>
            <ac:spMk id="9" creationId="{CF62D2A7-8207-488C-9F46-316BA81A16C8}"/>
          </ac:spMkLst>
        </pc:spChg>
        <pc:picChg chg="add mod">
          <ac:chgData name="Peter Haagsma" userId="213da77a-9cc5-49f7-ad6b-7779b1276fe8" providerId="ADAL" clId="{77E4F7B6-8B38-4256-9CE9-F07C792FB67F}" dt="2019-12-30T10:46:19.352" v="1516" actId="26606"/>
          <ac:picMkLst>
            <pc:docMk/>
            <pc:sldMk cId="416805828" sldId="299"/>
            <ac:picMk id="4" creationId="{5A59466B-F4D4-410D-8E8D-FF20293AAFF5}"/>
          </ac:picMkLst>
        </pc:picChg>
      </pc:sldChg>
      <pc:sldChg chg="addSp delSp modSp add mod setBg setClrOvrMap">
        <pc:chgData name="Peter Haagsma" userId="213da77a-9cc5-49f7-ad6b-7779b1276fe8" providerId="ADAL" clId="{77E4F7B6-8B38-4256-9CE9-F07C792FB67F}" dt="2019-12-30T11:18:20.858" v="1837" actId="14100"/>
        <pc:sldMkLst>
          <pc:docMk/>
          <pc:sldMk cId="2015502049" sldId="300"/>
        </pc:sldMkLst>
        <pc:spChg chg="mod">
          <ac:chgData name="Peter Haagsma" userId="213da77a-9cc5-49f7-ad6b-7779b1276fe8" providerId="ADAL" clId="{77E4F7B6-8B38-4256-9CE9-F07C792FB67F}" dt="2019-12-30T10:59:44.312" v="1620" actId="26606"/>
          <ac:spMkLst>
            <pc:docMk/>
            <pc:sldMk cId="2015502049" sldId="300"/>
            <ac:spMk id="2" creationId="{7710C5A6-1CC3-4CD5-9B58-7DAE906C3866}"/>
          </ac:spMkLst>
        </pc:spChg>
        <pc:spChg chg="add del mod">
          <ac:chgData name="Peter Haagsma" userId="213da77a-9cc5-49f7-ad6b-7779b1276fe8" providerId="ADAL" clId="{77E4F7B6-8B38-4256-9CE9-F07C792FB67F}" dt="2019-12-30T11:18:20.858" v="1837" actId="14100"/>
          <ac:spMkLst>
            <pc:docMk/>
            <pc:sldMk cId="2015502049" sldId="300"/>
            <ac:spMk id="3" creationId="{DFD7E2D6-FE0E-4EDC-AF06-644FA85A0BA5}"/>
          </ac:spMkLst>
        </pc:spChg>
        <pc:spChg chg="add del">
          <ac:chgData name="Peter Haagsma" userId="213da77a-9cc5-49f7-ad6b-7779b1276fe8" providerId="ADAL" clId="{77E4F7B6-8B38-4256-9CE9-F07C792FB67F}" dt="2019-12-30T10:51:44.611" v="1519"/>
          <ac:spMkLst>
            <pc:docMk/>
            <pc:sldMk cId="2015502049" sldId="300"/>
            <ac:spMk id="5" creationId="{5B2085F3-34E0-4C8A-A915-210FFE77D4F7}"/>
          </ac:spMkLst>
        </pc:spChg>
        <pc:spChg chg="add">
          <ac:chgData name="Peter Haagsma" userId="213da77a-9cc5-49f7-ad6b-7779b1276fe8" providerId="ADAL" clId="{77E4F7B6-8B38-4256-9CE9-F07C792FB67F}" dt="2019-12-30T10:59:44.312" v="1620" actId="26606"/>
          <ac:spMkLst>
            <pc:docMk/>
            <pc:sldMk cId="2015502049" sldId="300"/>
            <ac:spMk id="11" creationId="{C5E6CFF1-2F42-4E10-9A97-F116F46F53FE}"/>
          </ac:spMkLst>
        </pc:spChg>
        <pc:graphicFrameChg chg="add del mod">
          <ac:chgData name="Peter Haagsma" userId="213da77a-9cc5-49f7-ad6b-7779b1276fe8" providerId="ADAL" clId="{77E4F7B6-8B38-4256-9CE9-F07C792FB67F}" dt="2019-12-30T10:51:44.611" v="1519"/>
          <ac:graphicFrameMkLst>
            <pc:docMk/>
            <pc:sldMk cId="2015502049" sldId="300"/>
            <ac:graphicFrameMk id="4" creationId="{20922BB5-E8A7-4C78-BAA8-AA2E482B618D}"/>
          </ac:graphicFrameMkLst>
        </pc:graphicFrameChg>
        <pc:picChg chg="add mod ord">
          <ac:chgData name="Peter Haagsma" userId="213da77a-9cc5-49f7-ad6b-7779b1276fe8" providerId="ADAL" clId="{77E4F7B6-8B38-4256-9CE9-F07C792FB67F}" dt="2019-12-30T10:59:44.312" v="1620" actId="26606"/>
          <ac:picMkLst>
            <pc:docMk/>
            <pc:sldMk cId="2015502049" sldId="300"/>
            <ac:picMk id="6" creationId="{E0EF6788-F96A-4860-A2D0-65B2E6BCB27A}"/>
          </ac:picMkLst>
        </pc:picChg>
        <pc:cxnChg chg="add">
          <ac:chgData name="Peter Haagsma" userId="213da77a-9cc5-49f7-ad6b-7779b1276fe8" providerId="ADAL" clId="{77E4F7B6-8B38-4256-9CE9-F07C792FB67F}" dt="2019-12-30T10:59:44.312" v="1620" actId="26606"/>
          <ac:cxnSpMkLst>
            <pc:docMk/>
            <pc:sldMk cId="2015502049" sldId="300"/>
            <ac:cxnSpMk id="13" creationId="{67182200-4859-4C8D-BCBB-55B245C28BA3}"/>
          </ac:cxnSpMkLst>
        </pc:cxnChg>
      </pc:sldChg>
      <pc:sldChg chg="addSp modSp add mod setBg setClrOvrMap">
        <pc:chgData name="Peter Haagsma" userId="213da77a-9cc5-49f7-ad6b-7779b1276fe8" providerId="ADAL" clId="{77E4F7B6-8B38-4256-9CE9-F07C792FB67F}" dt="2019-12-30T10:59:58.092" v="1622" actId="26606"/>
        <pc:sldMkLst>
          <pc:docMk/>
          <pc:sldMk cId="1970566680" sldId="301"/>
        </pc:sldMkLst>
        <pc:spChg chg="mod">
          <ac:chgData name="Peter Haagsma" userId="213da77a-9cc5-49f7-ad6b-7779b1276fe8" providerId="ADAL" clId="{77E4F7B6-8B38-4256-9CE9-F07C792FB67F}" dt="2019-12-30T10:59:58.092" v="1622" actId="26606"/>
          <ac:spMkLst>
            <pc:docMk/>
            <pc:sldMk cId="1970566680" sldId="301"/>
            <ac:spMk id="2" creationId="{7282A0D3-544B-493D-8D46-6A9EC39E0F2E}"/>
          </ac:spMkLst>
        </pc:spChg>
        <pc:spChg chg="mod">
          <ac:chgData name="Peter Haagsma" userId="213da77a-9cc5-49f7-ad6b-7779b1276fe8" providerId="ADAL" clId="{77E4F7B6-8B38-4256-9CE9-F07C792FB67F}" dt="2019-12-30T10:59:58.092" v="1622" actId="26606"/>
          <ac:spMkLst>
            <pc:docMk/>
            <pc:sldMk cId="1970566680" sldId="301"/>
            <ac:spMk id="3" creationId="{097CC9F3-8D74-4327-B1DD-A3894ACB388F}"/>
          </ac:spMkLst>
        </pc:spChg>
        <pc:spChg chg="add">
          <ac:chgData name="Peter Haagsma" userId="213da77a-9cc5-49f7-ad6b-7779b1276fe8" providerId="ADAL" clId="{77E4F7B6-8B38-4256-9CE9-F07C792FB67F}" dt="2019-12-30T10:59:58.092" v="1622" actId="26606"/>
          <ac:spMkLst>
            <pc:docMk/>
            <pc:sldMk cId="1970566680" sldId="301"/>
            <ac:spMk id="9" creationId="{9228552E-C8B1-4A80-8448-0787CE0FC704}"/>
          </ac:spMkLst>
        </pc:spChg>
        <pc:picChg chg="add mod ord">
          <ac:chgData name="Peter Haagsma" userId="213da77a-9cc5-49f7-ad6b-7779b1276fe8" providerId="ADAL" clId="{77E4F7B6-8B38-4256-9CE9-F07C792FB67F}" dt="2019-12-30T10:59:58.092" v="1622" actId="26606"/>
          <ac:picMkLst>
            <pc:docMk/>
            <pc:sldMk cId="1970566680" sldId="301"/>
            <ac:picMk id="4" creationId="{D2FD0798-4BAC-46FE-9177-DD35784CB62C}"/>
          </ac:picMkLst>
        </pc:picChg>
      </pc:sldChg>
      <pc:sldChg chg="addSp delSp modSp add mod ord setBg">
        <pc:chgData name="Peter Haagsma" userId="213da77a-9cc5-49f7-ad6b-7779b1276fe8" providerId="ADAL" clId="{77E4F7B6-8B38-4256-9CE9-F07C792FB67F}" dt="2019-12-30T11:21:35.829" v="1856" actId="1076"/>
        <pc:sldMkLst>
          <pc:docMk/>
          <pc:sldMk cId="619043960" sldId="302"/>
        </pc:sldMkLst>
        <pc:spChg chg="mod">
          <ac:chgData name="Peter Haagsma" userId="213da77a-9cc5-49f7-ad6b-7779b1276fe8" providerId="ADAL" clId="{77E4F7B6-8B38-4256-9CE9-F07C792FB67F}" dt="2019-12-30T11:20:39.683" v="1851" actId="27636"/>
          <ac:spMkLst>
            <pc:docMk/>
            <pc:sldMk cId="619043960" sldId="302"/>
            <ac:spMk id="2" creationId="{A7576F1B-2081-4D1C-96A5-06C837848B90}"/>
          </ac:spMkLst>
        </pc:spChg>
        <pc:spChg chg="del">
          <ac:chgData name="Peter Haagsma" userId="213da77a-9cc5-49f7-ad6b-7779b1276fe8" providerId="ADAL" clId="{77E4F7B6-8B38-4256-9CE9-F07C792FB67F}" dt="2019-12-30T11:00:29.986" v="1624"/>
          <ac:spMkLst>
            <pc:docMk/>
            <pc:sldMk cId="619043960" sldId="302"/>
            <ac:spMk id="3" creationId="{15BD9C83-C7A4-4443-9BFD-E3C08C1065DD}"/>
          </ac:spMkLst>
        </pc:spChg>
        <pc:spChg chg="mod">
          <ac:chgData name="Peter Haagsma" userId="213da77a-9cc5-49f7-ad6b-7779b1276fe8" providerId="ADAL" clId="{77E4F7B6-8B38-4256-9CE9-F07C792FB67F}" dt="2019-12-30T11:21:35.829" v="1856" actId="1076"/>
          <ac:spMkLst>
            <pc:docMk/>
            <pc:sldMk cId="619043960" sldId="302"/>
            <ac:spMk id="5" creationId="{55A1A88C-4253-4DCB-88E6-481E88070A47}"/>
          </ac:spMkLst>
        </pc:spChg>
        <pc:spChg chg="add mod">
          <ac:chgData name="Peter Haagsma" userId="213da77a-9cc5-49f7-ad6b-7779b1276fe8" providerId="ADAL" clId="{77E4F7B6-8B38-4256-9CE9-F07C792FB67F}" dt="2019-12-30T11:20:52.583" v="1855" actId="27636"/>
          <ac:spMkLst>
            <pc:docMk/>
            <pc:sldMk cId="619043960" sldId="302"/>
            <ac:spMk id="8" creationId="{EA8FFF3C-1A7A-4BFF-B64D-BE06F742EC91}"/>
          </ac:spMkLst>
        </pc:spChg>
        <pc:picChg chg="add mod">
          <ac:chgData name="Peter Haagsma" userId="213da77a-9cc5-49f7-ad6b-7779b1276fe8" providerId="ADAL" clId="{77E4F7B6-8B38-4256-9CE9-F07C792FB67F}" dt="2019-12-30T11:00:47.336" v="1625" actId="26606"/>
          <ac:picMkLst>
            <pc:docMk/>
            <pc:sldMk cId="619043960" sldId="302"/>
            <ac:picMk id="4" creationId="{075C0156-CD55-4C84-B60B-5578CE56C21A}"/>
          </ac:picMkLst>
        </pc:picChg>
      </pc:sldChg>
      <pc:sldChg chg="addSp delSp modSp add mod setBg">
        <pc:chgData name="Peter Haagsma" userId="213da77a-9cc5-49f7-ad6b-7779b1276fe8" providerId="ADAL" clId="{77E4F7B6-8B38-4256-9CE9-F07C792FB67F}" dt="2019-12-30T11:09:56.510" v="1795" actId="26606"/>
        <pc:sldMkLst>
          <pc:docMk/>
          <pc:sldMk cId="1393238664" sldId="303"/>
        </pc:sldMkLst>
        <pc:spChg chg="mod">
          <ac:chgData name="Peter Haagsma" userId="213da77a-9cc5-49f7-ad6b-7779b1276fe8" providerId="ADAL" clId="{77E4F7B6-8B38-4256-9CE9-F07C792FB67F}" dt="2019-12-30T11:08:28.152" v="1699" actId="26606"/>
          <ac:spMkLst>
            <pc:docMk/>
            <pc:sldMk cId="1393238664" sldId="303"/>
            <ac:spMk id="2" creationId="{9D75B6E9-8BD3-4B38-AE62-3FFD3B5B8E06}"/>
          </ac:spMkLst>
        </pc:spChg>
        <pc:spChg chg="mod">
          <ac:chgData name="Peter Haagsma" userId="213da77a-9cc5-49f7-ad6b-7779b1276fe8" providerId="ADAL" clId="{77E4F7B6-8B38-4256-9CE9-F07C792FB67F}" dt="2019-12-30T11:09:56.510" v="1795" actId="26606"/>
          <ac:spMkLst>
            <pc:docMk/>
            <pc:sldMk cId="1393238664" sldId="303"/>
            <ac:spMk id="3" creationId="{FABAE197-39DA-461A-A97D-2D526934C3DE}"/>
          </ac:spMkLst>
        </pc:spChg>
        <pc:picChg chg="add del mod">
          <ac:chgData name="Peter Haagsma" userId="213da77a-9cc5-49f7-ad6b-7779b1276fe8" providerId="ADAL" clId="{77E4F7B6-8B38-4256-9CE9-F07C792FB67F}" dt="2019-12-30T11:09:49.487" v="1793" actId="478"/>
          <ac:picMkLst>
            <pc:docMk/>
            <pc:sldMk cId="1393238664" sldId="303"/>
            <ac:picMk id="4" creationId="{13BDE9C5-94D7-441B-9B26-1528159CF490}"/>
          </ac:picMkLst>
        </pc:picChg>
        <pc:picChg chg="add mod">
          <ac:chgData name="Peter Haagsma" userId="213da77a-9cc5-49f7-ad6b-7779b1276fe8" providerId="ADAL" clId="{77E4F7B6-8B38-4256-9CE9-F07C792FB67F}" dt="2019-12-30T11:09:56.510" v="1795" actId="26606"/>
          <ac:picMkLst>
            <pc:docMk/>
            <pc:sldMk cId="1393238664" sldId="303"/>
            <ac:picMk id="5" creationId="{07370C63-0669-46F3-95FD-9419224302EA}"/>
          </ac:picMkLst>
        </pc:picChg>
        <pc:cxnChg chg="add del">
          <ac:chgData name="Peter Haagsma" userId="213da77a-9cc5-49f7-ad6b-7779b1276fe8" providerId="ADAL" clId="{77E4F7B6-8B38-4256-9CE9-F07C792FB67F}" dt="2019-12-30T11:09:56.510" v="1795" actId="26606"/>
          <ac:cxnSpMkLst>
            <pc:docMk/>
            <pc:sldMk cId="1393238664" sldId="303"/>
            <ac:cxnSpMk id="9" creationId="{E4A809D5-3600-46D4-A466-67F2349A54FB}"/>
          </ac:cxnSpMkLst>
        </pc:cxnChg>
        <pc:cxnChg chg="add">
          <ac:chgData name="Peter Haagsma" userId="213da77a-9cc5-49f7-ad6b-7779b1276fe8" providerId="ADAL" clId="{77E4F7B6-8B38-4256-9CE9-F07C792FB67F}" dt="2019-12-30T11:09:56.510" v="1795" actId="26606"/>
          <ac:cxnSpMkLst>
            <pc:docMk/>
            <pc:sldMk cId="1393238664" sldId="303"/>
            <ac:cxnSpMk id="14" creationId="{E4A809D5-3600-46D4-A466-67F2349A54FB}"/>
          </ac:cxnSpMkLst>
        </pc:cxn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5.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_rels/data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ata7.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5.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_rels/drawing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diagrams/_rels/drawing7.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C0602837-6F18-436F-9BE0-CB67C9AB939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9016A543-4F1C-432C-BBDA-6DD118AC446E}">
      <dgm:prSet/>
      <dgm:spPr/>
      <dgm:t>
        <a:bodyPr/>
        <a:lstStyle/>
        <a:p>
          <a:pPr>
            <a:lnSpc>
              <a:spcPct val="100000"/>
            </a:lnSpc>
          </a:pPr>
          <a:r>
            <a:rPr lang="nl-NL" dirty="0"/>
            <a:t>Feiten en Cijfers </a:t>
          </a:r>
          <a:endParaRPr lang="en-US" dirty="0"/>
        </a:p>
      </dgm:t>
    </dgm:pt>
    <dgm:pt modelId="{AFED0FC3-6F5A-4C4C-98E0-584211820609}" type="parTrans" cxnId="{477C22A1-4E21-4254-95DF-961BD82B6778}">
      <dgm:prSet/>
      <dgm:spPr/>
      <dgm:t>
        <a:bodyPr/>
        <a:lstStyle/>
        <a:p>
          <a:endParaRPr lang="en-US"/>
        </a:p>
      </dgm:t>
    </dgm:pt>
    <dgm:pt modelId="{0B4D7226-6679-43A2-9654-30683C18EB09}" type="sibTrans" cxnId="{477C22A1-4E21-4254-95DF-961BD82B6778}">
      <dgm:prSet/>
      <dgm:spPr/>
      <dgm:t>
        <a:bodyPr/>
        <a:lstStyle/>
        <a:p>
          <a:endParaRPr lang="en-US"/>
        </a:p>
      </dgm:t>
    </dgm:pt>
    <dgm:pt modelId="{EBFC0287-333D-4879-AEE0-8CFF7B575702}">
      <dgm:prSet/>
      <dgm:spPr/>
      <dgm:t>
        <a:bodyPr/>
        <a:lstStyle/>
        <a:p>
          <a:pPr>
            <a:lnSpc>
              <a:spcPct val="100000"/>
            </a:lnSpc>
          </a:pPr>
          <a:r>
            <a:rPr lang="nl-NL" dirty="0"/>
            <a:t>Welke zijn er?</a:t>
          </a:r>
          <a:endParaRPr lang="en-US" dirty="0"/>
        </a:p>
      </dgm:t>
    </dgm:pt>
    <dgm:pt modelId="{E00DF272-AB1E-47B2-9BF3-0FCC2D129EC3}" type="parTrans" cxnId="{5A7E7A75-E7AE-446C-882F-014E8D33F988}">
      <dgm:prSet/>
      <dgm:spPr/>
      <dgm:t>
        <a:bodyPr/>
        <a:lstStyle/>
        <a:p>
          <a:endParaRPr lang="en-US"/>
        </a:p>
      </dgm:t>
    </dgm:pt>
    <dgm:pt modelId="{DD44DF76-9D51-483C-86B3-F7171D71D675}" type="sibTrans" cxnId="{5A7E7A75-E7AE-446C-882F-014E8D33F988}">
      <dgm:prSet/>
      <dgm:spPr/>
      <dgm:t>
        <a:bodyPr/>
        <a:lstStyle/>
        <a:p>
          <a:endParaRPr lang="en-US"/>
        </a:p>
      </dgm:t>
    </dgm:pt>
    <dgm:pt modelId="{B16A57D8-6D67-4BF5-A025-0B9FC420B628}">
      <dgm:prSet/>
      <dgm:spPr/>
      <dgm:t>
        <a:bodyPr/>
        <a:lstStyle/>
        <a:p>
          <a:pPr>
            <a:lnSpc>
              <a:spcPct val="100000"/>
            </a:lnSpc>
          </a:pPr>
          <a:r>
            <a:rPr lang="nl-NL" dirty="0"/>
            <a:t>Behandeling / Verloop</a:t>
          </a:r>
          <a:endParaRPr lang="en-US" dirty="0"/>
        </a:p>
      </dgm:t>
    </dgm:pt>
    <dgm:pt modelId="{A2EDE0AA-417C-4CB1-90B0-ABE37EEFC221}" type="parTrans" cxnId="{A6AF7C6B-1D2B-4585-9F01-CCC5F0ACE214}">
      <dgm:prSet/>
      <dgm:spPr/>
      <dgm:t>
        <a:bodyPr/>
        <a:lstStyle/>
        <a:p>
          <a:endParaRPr lang="en-US"/>
        </a:p>
      </dgm:t>
    </dgm:pt>
    <dgm:pt modelId="{E827A161-6702-4A12-9591-F0FBEF6028E1}" type="sibTrans" cxnId="{A6AF7C6B-1D2B-4585-9F01-CCC5F0ACE214}">
      <dgm:prSet/>
      <dgm:spPr/>
      <dgm:t>
        <a:bodyPr/>
        <a:lstStyle/>
        <a:p>
          <a:endParaRPr lang="en-US"/>
        </a:p>
      </dgm:t>
    </dgm:pt>
    <dgm:pt modelId="{D6725B69-31B2-4C4F-A87E-FA603A3DBF44}">
      <dgm:prSet/>
      <dgm:spPr/>
      <dgm:t>
        <a:bodyPr/>
        <a:lstStyle/>
        <a:p>
          <a:pPr>
            <a:lnSpc>
              <a:spcPct val="100000"/>
            </a:lnSpc>
          </a:pPr>
          <a:r>
            <a:rPr lang="nl-NL" dirty="0"/>
            <a:t>Perspectief</a:t>
          </a:r>
          <a:endParaRPr lang="en-US" dirty="0"/>
        </a:p>
      </dgm:t>
    </dgm:pt>
    <dgm:pt modelId="{637B7325-7873-4A62-8CAC-198E4FC59675}" type="sibTrans" cxnId="{47132527-5E00-4C6A-9612-866F3890ED74}">
      <dgm:prSet/>
      <dgm:spPr/>
      <dgm:t>
        <a:bodyPr/>
        <a:lstStyle/>
        <a:p>
          <a:endParaRPr lang="en-US"/>
        </a:p>
      </dgm:t>
    </dgm:pt>
    <dgm:pt modelId="{65C03051-4BCC-436B-81D0-6DE6341D4187}" type="parTrans" cxnId="{47132527-5E00-4C6A-9612-866F3890ED74}">
      <dgm:prSet/>
      <dgm:spPr/>
      <dgm:t>
        <a:bodyPr/>
        <a:lstStyle/>
        <a:p>
          <a:endParaRPr lang="en-US"/>
        </a:p>
      </dgm:t>
    </dgm:pt>
    <dgm:pt modelId="{2E20967A-B409-4B97-9E37-90368F68A5AE}" type="pres">
      <dgm:prSet presAssocID="{C0602837-6F18-436F-9BE0-CB67C9AB939B}" presName="root" presStyleCnt="0">
        <dgm:presLayoutVars>
          <dgm:dir/>
          <dgm:resizeHandles val="exact"/>
        </dgm:presLayoutVars>
      </dgm:prSet>
      <dgm:spPr/>
    </dgm:pt>
    <dgm:pt modelId="{A42EA751-99A4-4F31-AA5E-8E479641AD6D}" type="pres">
      <dgm:prSet presAssocID="{9016A543-4F1C-432C-BBDA-6DD118AC446E}" presName="compNode" presStyleCnt="0"/>
      <dgm:spPr/>
    </dgm:pt>
    <dgm:pt modelId="{2F96C4E6-1DF7-467D-A959-E9F7E8E7FDDE}" type="pres">
      <dgm:prSet presAssocID="{9016A543-4F1C-432C-BBDA-6DD118AC446E}" presName="bgRect" presStyleLbl="bgShp" presStyleIdx="0" presStyleCnt="4"/>
      <dgm:spPr/>
    </dgm:pt>
    <dgm:pt modelId="{A1BFEBAF-1656-4C1A-805F-7C9C7984505E}" type="pres">
      <dgm:prSet presAssocID="{9016A543-4F1C-432C-BBDA-6DD118AC446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A9DCE476-4872-443C-83BA-9452AF032D1E}" type="pres">
      <dgm:prSet presAssocID="{9016A543-4F1C-432C-BBDA-6DD118AC446E}" presName="spaceRect" presStyleCnt="0"/>
      <dgm:spPr/>
    </dgm:pt>
    <dgm:pt modelId="{0F578D93-9C02-4E89-A822-819BC683CD74}" type="pres">
      <dgm:prSet presAssocID="{9016A543-4F1C-432C-BBDA-6DD118AC446E}" presName="parTx" presStyleLbl="revTx" presStyleIdx="0" presStyleCnt="4">
        <dgm:presLayoutVars>
          <dgm:chMax val="0"/>
          <dgm:chPref val="0"/>
        </dgm:presLayoutVars>
      </dgm:prSet>
      <dgm:spPr/>
    </dgm:pt>
    <dgm:pt modelId="{19F8A87F-42A9-4D6F-B725-ED7692072709}" type="pres">
      <dgm:prSet presAssocID="{0B4D7226-6679-43A2-9654-30683C18EB09}" presName="sibTrans" presStyleCnt="0"/>
      <dgm:spPr/>
    </dgm:pt>
    <dgm:pt modelId="{539B6550-2318-4168-AAEB-D1B7924589D7}" type="pres">
      <dgm:prSet presAssocID="{EBFC0287-333D-4879-AEE0-8CFF7B575702}" presName="compNode" presStyleCnt="0"/>
      <dgm:spPr/>
    </dgm:pt>
    <dgm:pt modelId="{81E33B62-6D31-4882-9A85-36CF18D47D9D}" type="pres">
      <dgm:prSet presAssocID="{EBFC0287-333D-4879-AEE0-8CFF7B575702}" presName="bgRect" presStyleLbl="bgShp" presStyleIdx="1" presStyleCnt="4"/>
      <dgm:spPr/>
    </dgm:pt>
    <dgm:pt modelId="{8EF52333-451B-4663-919D-8AAEF4FC8230}" type="pres">
      <dgm:prSet presAssocID="{EBFC0287-333D-4879-AEE0-8CFF7B57570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7E1131C4-8285-4FE9-BAFE-A6AED594E98A}" type="pres">
      <dgm:prSet presAssocID="{EBFC0287-333D-4879-AEE0-8CFF7B575702}" presName="spaceRect" presStyleCnt="0"/>
      <dgm:spPr/>
    </dgm:pt>
    <dgm:pt modelId="{D269A7EC-0BF5-4FED-827A-D6C87FC98A80}" type="pres">
      <dgm:prSet presAssocID="{EBFC0287-333D-4879-AEE0-8CFF7B575702}" presName="parTx" presStyleLbl="revTx" presStyleIdx="1" presStyleCnt="4">
        <dgm:presLayoutVars>
          <dgm:chMax val="0"/>
          <dgm:chPref val="0"/>
        </dgm:presLayoutVars>
      </dgm:prSet>
      <dgm:spPr/>
    </dgm:pt>
    <dgm:pt modelId="{8B56E83C-EF43-43A3-8202-A35ECEE00053}" type="pres">
      <dgm:prSet presAssocID="{DD44DF76-9D51-483C-86B3-F7171D71D675}" presName="sibTrans" presStyleCnt="0"/>
      <dgm:spPr/>
    </dgm:pt>
    <dgm:pt modelId="{F47A50AD-A847-4930-BA04-038CEE72FC07}" type="pres">
      <dgm:prSet presAssocID="{B16A57D8-6D67-4BF5-A025-0B9FC420B628}" presName="compNode" presStyleCnt="0"/>
      <dgm:spPr/>
    </dgm:pt>
    <dgm:pt modelId="{13791753-DC5C-48BC-BB82-440FF2373A37}" type="pres">
      <dgm:prSet presAssocID="{B16A57D8-6D67-4BF5-A025-0B9FC420B628}" presName="bgRect" presStyleLbl="bgShp" presStyleIdx="2" presStyleCnt="4"/>
      <dgm:spPr/>
    </dgm:pt>
    <dgm:pt modelId="{815B4898-43D7-4847-BDBA-951B875A5E78}" type="pres">
      <dgm:prSet presAssocID="{B16A57D8-6D67-4BF5-A025-0B9FC420B62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NA"/>
        </a:ext>
      </dgm:extLst>
    </dgm:pt>
    <dgm:pt modelId="{23172D01-B7BB-482E-AAD6-7525A00DE82D}" type="pres">
      <dgm:prSet presAssocID="{B16A57D8-6D67-4BF5-A025-0B9FC420B628}" presName="spaceRect" presStyleCnt="0"/>
      <dgm:spPr/>
    </dgm:pt>
    <dgm:pt modelId="{C8DBA084-008F-43D7-9A2F-C7E797F7748F}" type="pres">
      <dgm:prSet presAssocID="{B16A57D8-6D67-4BF5-A025-0B9FC420B628}" presName="parTx" presStyleLbl="revTx" presStyleIdx="2" presStyleCnt="4">
        <dgm:presLayoutVars>
          <dgm:chMax val="0"/>
          <dgm:chPref val="0"/>
        </dgm:presLayoutVars>
      </dgm:prSet>
      <dgm:spPr/>
    </dgm:pt>
    <dgm:pt modelId="{76CE8239-9F14-4539-818C-1CF814BEE73E}" type="pres">
      <dgm:prSet presAssocID="{E827A161-6702-4A12-9591-F0FBEF6028E1}" presName="sibTrans" presStyleCnt="0"/>
      <dgm:spPr/>
    </dgm:pt>
    <dgm:pt modelId="{444F39B9-10B0-4ABD-95B9-B73579D9D5EB}" type="pres">
      <dgm:prSet presAssocID="{D6725B69-31B2-4C4F-A87E-FA603A3DBF44}" presName="compNode" presStyleCnt="0"/>
      <dgm:spPr/>
    </dgm:pt>
    <dgm:pt modelId="{A2BFFAC4-359A-465C-A910-8692D46CB9AD}" type="pres">
      <dgm:prSet presAssocID="{D6725B69-31B2-4C4F-A87E-FA603A3DBF44}" presName="bgRect" presStyleLbl="bgShp" presStyleIdx="3" presStyleCnt="4"/>
      <dgm:spPr/>
    </dgm:pt>
    <dgm:pt modelId="{8C135422-ADC1-4B2A-A64D-06E4DE4F8ABE}" type="pres">
      <dgm:prSet presAssocID="{D6725B69-31B2-4C4F-A87E-FA603A3DBF4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dgm:pt>
    <dgm:pt modelId="{F0364462-307A-4C6F-BB34-A5EB166B07B3}" type="pres">
      <dgm:prSet presAssocID="{D6725B69-31B2-4C4F-A87E-FA603A3DBF44}" presName="spaceRect" presStyleCnt="0"/>
      <dgm:spPr/>
    </dgm:pt>
    <dgm:pt modelId="{BB6E5C23-C0E6-4290-9271-FC79201E045F}" type="pres">
      <dgm:prSet presAssocID="{D6725B69-31B2-4C4F-A87E-FA603A3DBF44}" presName="parTx" presStyleLbl="revTx" presStyleIdx="3" presStyleCnt="4">
        <dgm:presLayoutVars>
          <dgm:chMax val="0"/>
          <dgm:chPref val="0"/>
        </dgm:presLayoutVars>
      </dgm:prSet>
      <dgm:spPr/>
    </dgm:pt>
  </dgm:ptLst>
  <dgm:cxnLst>
    <dgm:cxn modelId="{47132527-5E00-4C6A-9612-866F3890ED74}" srcId="{C0602837-6F18-436F-9BE0-CB67C9AB939B}" destId="{D6725B69-31B2-4C4F-A87E-FA603A3DBF44}" srcOrd="3" destOrd="0" parTransId="{65C03051-4BCC-436B-81D0-6DE6341D4187}" sibTransId="{637B7325-7873-4A62-8CAC-198E4FC59675}"/>
    <dgm:cxn modelId="{8811403C-4801-4473-8B33-A9F24ABAC038}" type="presOf" srcId="{C0602837-6F18-436F-9BE0-CB67C9AB939B}" destId="{2E20967A-B409-4B97-9E37-90368F68A5AE}" srcOrd="0" destOrd="0" presId="urn:microsoft.com/office/officeart/2018/2/layout/IconVerticalSolidList"/>
    <dgm:cxn modelId="{44176F6B-6C2F-4B3F-9CD8-4E44AF5FBD30}" type="presOf" srcId="{B16A57D8-6D67-4BF5-A025-0B9FC420B628}" destId="{C8DBA084-008F-43D7-9A2F-C7E797F7748F}" srcOrd="0" destOrd="0" presId="urn:microsoft.com/office/officeart/2018/2/layout/IconVerticalSolidList"/>
    <dgm:cxn modelId="{A6AF7C6B-1D2B-4585-9F01-CCC5F0ACE214}" srcId="{C0602837-6F18-436F-9BE0-CB67C9AB939B}" destId="{B16A57D8-6D67-4BF5-A025-0B9FC420B628}" srcOrd="2" destOrd="0" parTransId="{A2EDE0AA-417C-4CB1-90B0-ABE37EEFC221}" sibTransId="{E827A161-6702-4A12-9591-F0FBEF6028E1}"/>
    <dgm:cxn modelId="{5A7E7A75-E7AE-446C-882F-014E8D33F988}" srcId="{C0602837-6F18-436F-9BE0-CB67C9AB939B}" destId="{EBFC0287-333D-4879-AEE0-8CFF7B575702}" srcOrd="1" destOrd="0" parTransId="{E00DF272-AB1E-47B2-9BF3-0FCC2D129EC3}" sibTransId="{DD44DF76-9D51-483C-86B3-F7171D71D675}"/>
    <dgm:cxn modelId="{0AFF7B87-694B-407F-BC5A-207A38B1652B}" type="presOf" srcId="{9016A543-4F1C-432C-BBDA-6DD118AC446E}" destId="{0F578D93-9C02-4E89-A822-819BC683CD74}" srcOrd="0" destOrd="0" presId="urn:microsoft.com/office/officeart/2018/2/layout/IconVerticalSolidList"/>
    <dgm:cxn modelId="{477C22A1-4E21-4254-95DF-961BD82B6778}" srcId="{C0602837-6F18-436F-9BE0-CB67C9AB939B}" destId="{9016A543-4F1C-432C-BBDA-6DD118AC446E}" srcOrd="0" destOrd="0" parTransId="{AFED0FC3-6F5A-4C4C-98E0-584211820609}" sibTransId="{0B4D7226-6679-43A2-9654-30683C18EB09}"/>
    <dgm:cxn modelId="{4E44A6AB-408F-4499-95BF-7EBB710E42A0}" type="presOf" srcId="{D6725B69-31B2-4C4F-A87E-FA603A3DBF44}" destId="{BB6E5C23-C0E6-4290-9271-FC79201E045F}" srcOrd="0" destOrd="0" presId="urn:microsoft.com/office/officeart/2018/2/layout/IconVerticalSolidList"/>
    <dgm:cxn modelId="{90E6E6CC-EB6F-43C0-AFE7-B57E91D7FE3A}" type="presOf" srcId="{EBFC0287-333D-4879-AEE0-8CFF7B575702}" destId="{D269A7EC-0BF5-4FED-827A-D6C87FC98A80}" srcOrd="0" destOrd="0" presId="urn:microsoft.com/office/officeart/2018/2/layout/IconVerticalSolidList"/>
    <dgm:cxn modelId="{134A0444-EBBF-4C42-9B01-05EE727537DB}" type="presParOf" srcId="{2E20967A-B409-4B97-9E37-90368F68A5AE}" destId="{A42EA751-99A4-4F31-AA5E-8E479641AD6D}" srcOrd="0" destOrd="0" presId="urn:microsoft.com/office/officeart/2018/2/layout/IconVerticalSolidList"/>
    <dgm:cxn modelId="{DAEBF3CB-E687-425F-9B78-B6C42FEE6DFA}" type="presParOf" srcId="{A42EA751-99A4-4F31-AA5E-8E479641AD6D}" destId="{2F96C4E6-1DF7-467D-A959-E9F7E8E7FDDE}" srcOrd="0" destOrd="0" presId="urn:microsoft.com/office/officeart/2018/2/layout/IconVerticalSolidList"/>
    <dgm:cxn modelId="{F13809FD-5FAF-485D-A848-BA1832145239}" type="presParOf" srcId="{A42EA751-99A4-4F31-AA5E-8E479641AD6D}" destId="{A1BFEBAF-1656-4C1A-805F-7C9C7984505E}" srcOrd="1" destOrd="0" presId="urn:microsoft.com/office/officeart/2018/2/layout/IconVerticalSolidList"/>
    <dgm:cxn modelId="{4F39A234-E228-4C60-B21D-4A94284DC11E}" type="presParOf" srcId="{A42EA751-99A4-4F31-AA5E-8E479641AD6D}" destId="{A9DCE476-4872-443C-83BA-9452AF032D1E}" srcOrd="2" destOrd="0" presId="urn:microsoft.com/office/officeart/2018/2/layout/IconVerticalSolidList"/>
    <dgm:cxn modelId="{8604DC75-AE29-4FDF-AAC7-4195A4FE9D39}" type="presParOf" srcId="{A42EA751-99A4-4F31-AA5E-8E479641AD6D}" destId="{0F578D93-9C02-4E89-A822-819BC683CD74}" srcOrd="3" destOrd="0" presId="urn:microsoft.com/office/officeart/2018/2/layout/IconVerticalSolidList"/>
    <dgm:cxn modelId="{535666F0-9E5C-4FED-847F-45FE197EE78B}" type="presParOf" srcId="{2E20967A-B409-4B97-9E37-90368F68A5AE}" destId="{19F8A87F-42A9-4D6F-B725-ED7692072709}" srcOrd="1" destOrd="0" presId="urn:microsoft.com/office/officeart/2018/2/layout/IconVerticalSolidList"/>
    <dgm:cxn modelId="{D7251D73-B2E8-470D-81B5-AC0ABEDCA068}" type="presParOf" srcId="{2E20967A-B409-4B97-9E37-90368F68A5AE}" destId="{539B6550-2318-4168-AAEB-D1B7924589D7}" srcOrd="2" destOrd="0" presId="urn:microsoft.com/office/officeart/2018/2/layout/IconVerticalSolidList"/>
    <dgm:cxn modelId="{444D1AF3-FCA1-4A10-9B7F-D09162A43561}" type="presParOf" srcId="{539B6550-2318-4168-AAEB-D1B7924589D7}" destId="{81E33B62-6D31-4882-9A85-36CF18D47D9D}" srcOrd="0" destOrd="0" presId="urn:microsoft.com/office/officeart/2018/2/layout/IconVerticalSolidList"/>
    <dgm:cxn modelId="{E5A59A7A-4E0B-4B9B-B043-007F39FD77FB}" type="presParOf" srcId="{539B6550-2318-4168-AAEB-D1B7924589D7}" destId="{8EF52333-451B-4663-919D-8AAEF4FC8230}" srcOrd="1" destOrd="0" presId="urn:microsoft.com/office/officeart/2018/2/layout/IconVerticalSolidList"/>
    <dgm:cxn modelId="{877F7B64-9F03-493D-8195-971F0D54DE19}" type="presParOf" srcId="{539B6550-2318-4168-AAEB-D1B7924589D7}" destId="{7E1131C4-8285-4FE9-BAFE-A6AED594E98A}" srcOrd="2" destOrd="0" presId="urn:microsoft.com/office/officeart/2018/2/layout/IconVerticalSolidList"/>
    <dgm:cxn modelId="{A3F98B2A-DA69-4DA3-A650-A39EC3B1FA8F}" type="presParOf" srcId="{539B6550-2318-4168-AAEB-D1B7924589D7}" destId="{D269A7EC-0BF5-4FED-827A-D6C87FC98A80}" srcOrd="3" destOrd="0" presId="urn:microsoft.com/office/officeart/2018/2/layout/IconVerticalSolidList"/>
    <dgm:cxn modelId="{6B9EEABD-AC40-4FD0-BA4F-75B890713442}" type="presParOf" srcId="{2E20967A-B409-4B97-9E37-90368F68A5AE}" destId="{8B56E83C-EF43-43A3-8202-A35ECEE00053}" srcOrd="3" destOrd="0" presId="urn:microsoft.com/office/officeart/2018/2/layout/IconVerticalSolidList"/>
    <dgm:cxn modelId="{43D9D9D9-3B4A-4533-9570-8127466D21A7}" type="presParOf" srcId="{2E20967A-B409-4B97-9E37-90368F68A5AE}" destId="{F47A50AD-A847-4930-BA04-038CEE72FC07}" srcOrd="4" destOrd="0" presId="urn:microsoft.com/office/officeart/2018/2/layout/IconVerticalSolidList"/>
    <dgm:cxn modelId="{C48C1D83-EAF2-4440-A043-EB6AD4AEDDB1}" type="presParOf" srcId="{F47A50AD-A847-4930-BA04-038CEE72FC07}" destId="{13791753-DC5C-48BC-BB82-440FF2373A37}" srcOrd="0" destOrd="0" presId="urn:microsoft.com/office/officeart/2018/2/layout/IconVerticalSolidList"/>
    <dgm:cxn modelId="{16D9FDF3-6A07-4F54-9520-B6BEFA61FD0C}" type="presParOf" srcId="{F47A50AD-A847-4930-BA04-038CEE72FC07}" destId="{815B4898-43D7-4847-BDBA-951B875A5E78}" srcOrd="1" destOrd="0" presId="urn:microsoft.com/office/officeart/2018/2/layout/IconVerticalSolidList"/>
    <dgm:cxn modelId="{A2724095-3D79-404E-9B30-C0638E081F01}" type="presParOf" srcId="{F47A50AD-A847-4930-BA04-038CEE72FC07}" destId="{23172D01-B7BB-482E-AAD6-7525A00DE82D}" srcOrd="2" destOrd="0" presId="urn:microsoft.com/office/officeart/2018/2/layout/IconVerticalSolidList"/>
    <dgm:cxn modelId="{D9FF68DF-1006-4320-8A56-FAA653A5833E}" type="presParOf" srcId="{F47A50AD-A847-4930-BA04-038CEE72FC07}" destId="{C8DBA084-008F-43D7-9A2F-C7E797F7748F}" srcOrd="3" destOrd="0" presId="urn:microsoft.com/office/officeart/2018/2/layout/IconVerticalSolidList"/>
    <dgm:cxn modelId="{963E21AE-1F99-455F-B62B-CD5FDB5CB9F9}" type="presParOf" srcId="{2E20967A-B409-4B97-9E37-90368F68A5AE}" destId="{76CE8239-9F14-4539-818C-1CF814BEE73E}" srcOrd="5" destOrd="0" presId="urn:microsoft.com/office/officeart/2018/2/layout/IconVerticalSolidList"/>
    <dgm:cxn modelId="{45B6A46B-6EA4-488E-B65F-3F878D3572AC}" type="presParOf" srcId="{2E20967A-B409-4B97-9E37-90368F68A5AE}" destId="{444F39B9-10B0-4ABD-95B9-B73579D9D5EB}" srcOrd="6" destOrd="0" presId="urn:microsoft.com/office/officeart/2018/2/layout/IconVerticalSolidList"/>
    <dgm:cxn modelId="{B5C92E09-8DD3-4DD9-B343-2230229C4942}" type="presParOf" srcId="{444F39B9-10B0-4ABD-95B9-B73579D9D5EB}" destId="{A2BFFAC4-359A-465C-A910-8692D46CB9AD}" srcOrd="0" destOrd="0" presId="urn:microsoft.com/office/officeart/2018/2/layout/IconVerticalSolidList"/>
    <dgm:cxn modelId="{06493DCE-9757-4615-90B4-E7C81E547CC2}" type="presParOf" srcId="{444F39B9-10B0-4ABD-95B9-B73579D9D5EB}" destId="{8C135422-ADC1-4B2A-A64D-06E4DE4F8ABE}" srcOrd="1" destOrd="0" presId="urn:microsoft.com/office/officeart/2018/2/layout/IconVerticalSolidList"/>
    <dgm:cxn modelId="{631046D1-93C0-433B-BEC6-5F292503E363}" type="presParOf" srcId="{444F39B9-10B0-4ABD-95B9-B73579D9D5EB}" destId="{F0364462-307A-4C6F-BB34-A5EB166B07B3}" srcOrd="2" destOrd="0" presId="urn:microsoft.com/office/officeart/2018/2/layout/IconVerticalSolidList"/>
    <dgm:cxn modelId="{0BE89D3A-56ED-4A0C-89F8-C3737B38412F}" type="presParOf" srcId="{444F39B9-10B0-4ABD-95B9-B73579D9D5EB}" destId="{BB6E5C23-C0E6-4290-9271-FC79201E045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877375-D87A-4065-955D-E8D2F7EE9FB6}"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9553ED21-5305-447E-AC9C-0D8BDB0F450E}">
      <dgm:prSet/>
      <dgm:spPr/>
      <dgm:t>
        <a:bodyPr/>
        <a:lstStyle/>
        <a:p>
          <a:r>
            <a:rPr lang="nl-NL"/>
            <a:t>Een eetstoornis is een ernstige en ingewikkelde psychiatrische ziekte. </a:t>
          </a:r>
          <a:endParaRPr lang="en-US"/>
        </a:p>
      </dgm:t>
    </dgm:pt>
    <dgm:pt modelId="{6F553551-E888-44A1-BD3D-2658C824695E}" type="parTrans" cxnId="{BC295864-1662-46FC-A430-4F3538C09B02}">
      <dgm:prSet/>
      <dgm:spPr/>
      <dgm:t>
        <a:bodyPr/>
        <a:lstStyle/>
        <a:p>
          <a:endParaRPr lang="en-US"/>
        </a:p>
      </dgm:t>
    </dgm:pt>
    <dgm:pt modelId="{F8546353-78EC-4E72-ADAE-2EAA653DD0CF}" type="sibTrans" cxnId="{BC295864-1662-46FC-A430-4F3538C09B02}">
      <dgm:prSet/>
      <dgm:spPr/>
      <dgm:t>
        <a:bodyPr/>
        <a:lstStyle/>
        <a:p>
          <a:endParaRPr lang="en-US"/>
        </a:p>
      </dgm:t>
    </dgm:pt>
    <dgm:pt modelId="{C76209C5-A0E8-413E-9FB7-F8F01F59C640}">
      <dgm:prSet/>
      <dgm:spPr/>
      <dgm:t>
        <a:bodyPr/>
        <a:lstStyle/>
        <a:p>
          <a:r>
            <a:rPr lang="nl-NL"/>
            <a:t>Kenmerkend voor eetstoornissen is de grote angst om dik te worden en het gestoorde eetgedrag. </a:t>
          </a:r>
          <a:endParaRPr lang="en-US"/>
        </a:p>
      </dgm:t>
    </dgm:pt>
    <dgm:pt modelId="{868614F5-9CEB-4B08-910F-28FCC066929E}" type="parTrans" cxnId="{99D1F8CF-DB24-4ACD-BD44-5291907B10E6}">
      <dgm:prSet/>
      <dgm:spPr/>
      <dgm:t>
        <a:bodyPr/>
        <a:lstStyle/>
        <a:p>
          <a:endParaRPr lang="en-US"/>
        </a:p>
      </dgm:t>
    </dgm:pt>
    <dgm:pt modelId="{206BDC96-E646-4497-8E97-505F5245296E}" type="sibTrans" cxnId="{99D1F8CF-DB24-4ACD-BD44-5291907B10E6}">
      <dgm:prSet/>
      <dgm:spPr/>
      <dgm:t>
        <a:bodyPr/>
        <a:lstStyle/>
        <a:p>
          <a:endParaRPr lang="en-US"/>
        </a:p>
      </dgm:t>
    </dgm:pt>
    <dgm:pt modelId="{6968FBBE-938B-477F-B091-A7CBED92F7B9}" type="pres">
      <dgm:prSet presAssocID="{D9877375-D87A-4065-955D-E8D2F7EE9FB6}" presName="hierChild1" presStyleCnt="0">
        <dgm:presLayoutVars>
          <dgm:chPref val="1"/>
          <dgm:dir/>
          <dgm:animOne val="branch"/>
          <dgm:animLvl val="lvl"/>
          <dgm:resizeHandles/>
        </dgm:presLayoutVars>
      </dgm:prSet>
      <dgm:spPr/>
    </dgm:pt>
    <dgm:pt modelId="{B8D8162C-14A5-4589-B2AE-AAE36CF0129A}" type="pres">
      <dgm:prSet presAssocID="{9553ED21-5305-447E-AC9C-0D8BDB0F450E}" presName="hierRoot1" presStyleCnt="0"/>
      <dgm:spPr/>
    </dgm:pt>
    <dgm:pt modelId="{7C5AA50D-0476-4D18-90C2-9C3B260249DB}" type="pres">
      <dgm:prSet presAssocID="{9553ED21-5305-447E-AC9C-0D8BDB0F450E}" presName="composite" presStyleCnt="0"/>
      <dgm:spPr/>
    </dgm:pt>
    <dgm:pt modelId="{1ED87466-8E99-442A-AC22-FB756E5E5EB3}" type="pres">
      <dgm:prSet presAssocID="{9553ED21-5305-447E-AC9C-0D8BDB0F450E}" presName="background" presStyleLbl="node0" presStyleIdx="0" presStyleCnt="2"/>
      <dgm:spPr/>
    </dgm:pt>
    <dgm:pt modelId="{499F5238-461C-49FA-B0EA-402575E8A957}" type="pres">
      <dgm:prSet presAssocID="{9553ED21-5305-447E-AC9C-0D8BDB0F450E}" presName="text" presStyleLbl="fgAcc0" presStyleIdx="0" presStyleCnt="2">
        <dgm:presLayoutVars>
          <dgm:chPref val="3"/>
        </dgm:presLayoutVars>
      </dgm:prSet>
      <dgm:spPr/>
    </dgm:pt>
    <dgm:pt modelId="{B7641C29-EEA9-495D-BB80-F94E0843F51B}" type="pres">
      <dgm:prSet presAssocID="{9553ED21-5305-447E-AC9C-0D8BDB0F450E}" presName="hierChild2" presStyleCnt="0"/>
      <dgm:spPr/>
    </dgm:pt>
    <dgm:pt modelId="{6C7EF0ED-33B0-4389-B5CC-58EEA7D67D9C}" type="pres">
      <dgm:prSet presAssocID="{C76209C5-A0E8-413E-9FB7-F8F01F59C640}" presName="hierRoot1" presStyleCnt="0"/>
      <dgm:spPr/>
    </dgm:pt>
    <dgm:pt modelId="{7CCF4736-D776-485E-9405-4E759928610B}" type="pres">
      <dgm:prSet presAssocID="{C76209C5-A0E8-413E-9FB7-F8F01F59C640}" presName="composite" presStyleCnt="0"/>
      <dgm:spPr/>
    </dgm:pt>
    <dgm:pt modelId="{FC389C2B-82AB-4188-9F54-DBA9A41F3A77}" type="pres">
      <dgm:prSet presAssocID="{C76209C5-A0E8-413E-9FB7-F8F01F59C640}" presName="background" presStyleLbl="node0" presStyleIdx="1" presStyleCnt="2"/>
      <dgm:spPr/>
    </dgm:pt>
    <dgm:pt modelId="{67308B57-DF38-4080-8EDE-4001CD4A9288}" type="pres">
      <dgm:prSet presAssocID="{C76209C5-A0E8-413E-9FB7-F8F01F59C640}" presName="text" presStyleLbl="fgAcc0" presStyleIdx="1" presStyleCnt="2">
        <dgm:presLayoutVars>
          <dgm:chPref val="3"/>
        </dgm:presLayoutVars>
      </dgm:prSet>
      <dgm:spPr/>
    </dgm:pt>
    <dgm:pt modelId="{153882A4-A470-4BF8-8532-14A02E0AC83E}" type="pres">
      <dgm:prSet presAssocID="{C76209C5-A0E8-413E-9FB7-F8F01F59C640}" presName="hierChild2" presStyleCnt="0"/>
      <dgm:spPr/>
    </dgm:pt>
  </dgm:ptLst>
  <dgm:cxnLst>
    <dgm:cxn modelId="{A5045A00-546C-4D63-B05B-BBD5DBC860A0}" type="presOf" srcId="{9553ED21-5305-447E-AC9C-0D8BDB0F450E}" destId="{499F5238-461C-49FA-B0EA-402575E8A957}" srcOrd="0" destOrd="0" presId="urn:microsoft.com/office/officeart/2005/8/layout/hierarchy1"/>
    <dgm:cxn modelId="{BC295864-1662-46FC-A430-4F3538C09B02}" srcId="{D9877375-D87A-4065-955D-E8D2F7EE9FB6}" destId="{9553ED21-5305-447E-AC9C-0D8BDB0F450E}" srcOrd="0" destOrd="0" parTransId="{6F553551-E888-44A1-BD3D-2658C824695E}" sibTransId="{F8546353-78EC-4E72-ADAE-2EAA653DD0CF}"/>
    <dgm:cxn modelId="{0FF6049A-857C-474A-BA18-76F5E1D766BE}" type="presOf" srcId="{D9877375-D87A-4065-955D-E8D2F7EE9FB6}" destId="{6968FBBE-938B-477F-B091-A7CBED92F7B9}" srcOrd="0" destOrd="0" presId="urn:microsoft.com/office/officeart/2005/8/layout/hierarchy1"/>
    <dgm:cxn modelId="{3CD934A6-7747-46DD-BC3D-FAD2F830FF00}" type="presOf" srcId="{C76209C5-A0E8-413E-9FB7-F8F01F59C640}" destId="{67308B57-DF38-4080-8EDE-4001CD4A9288}" srcOrd="0" destOrd="0" presId="urn:microsoft.com/office/officeart/2005/8/layout/hierarchy1"/>
    <dgm:cxn modelId="{99D1F8CF-DB24-4ACD-BD44-5291907B10E6}" srcId="{D9877375-D87A-4065-955D-E8D2F7EE9FB6}" destId="{C76209C5-A0E8-413E-9FB7-F8F01F59C640}" srcOrd="1" destOrd="0" parTransId="{868614F5-9CEB-4B08-910F-28FCC066929E}" sibTransId="{206BDC96-E646-4497-8E97-505F5245296E}"/>
    <dgm:cxn modelId="{85B53496-8919-4002-B5D1-236EFD45EC7D}" type="presParOf" srcId="{6968FBBE-938B-477F-B091-A7CBED92F7B9}" destId="{B8D8162C-14A5-4589-B2AE-AAE36CF0129A}" srcOrd="0" destOrd="0" presId="urn:microsoft.com/office/officeart/2005/8/layout/hierarchy1"/>
    <dgm:cxn modelId="{51AE900D-2839-4EA3-BF11-252DF664C248}" type="presParOf" srcId="{B8D8162C-14A5-4589-B2AE-AAE36CF0129A}" destId="{7C5AA50D-0476-4D18-90C2-9C3B260249DB}" srcOrd="0" destOrd="0" presId="urn:microsoft.com/office/officeart/2005/8/layout/hierarchy1"/>
    <dgm:cxn modelId="{72C8F732-5E30-4D64-A381-56F5B5E1B791}" type="presParOf" srcId="{7C5AA50D-0476-4D18-90C2-9C3B260249DB}" destId="{1ED87466-8E99-442A-AC22-FB756E5E5EB3}" srcOrd="0" destOrd="0" presId="urn:microsoft.com/office/officeart/2005/8/layout/hierarchy1"/>
    <dgm:cxn modelId="{7509A17C-5092-4B85-9B68-3899450562C9}" type="presParOf" srcId="{7C5AA50D-0476-4D18-90C2-9C3B260249DB}" destId="{499F5238-461C-49FA-B0EA-402575E8A957}" srcOrd="1" destOrd="0" presId="urn:microsoft.com/office/officeart/2005/8/layout/hierarchy1"/>
    <dgm:cxn modelId="{52FD8D8B-CF7D-4861-81C9-37567B898DD5}" type="presParOf" srcId="{B8D8162C-14A5-4589-B2AE-AAE36CF0129A}" destId="{B7641C29-EEA9-495D-BB80-F94E0843F51B}" srcOrd="1" destOrd="0" presId="urn:microsoft.com/office/officeart/2005/8/layout/hierarchy1"/>
    <dgm:cxn modelId="{60826CF9-2723-4610-8FF0-CCBCC70E2F32}" type="presParOf" srcId="{6968FBBE-938B-477F-B091-A7CBED92F7B9}" destId="{6C7EF0ED-33B0-4389-B5CC-58EEA7D67D9C}" srcOrd="1" destOrd="0" presId="urn:microsoft.com/office/officeart/2005/8/layout/hierarchy1"/>
    <dgm:cxn modelId="{E8ACA5A1-B42D-4F29-AF1D-4EC685740689}" type="presParOf" srcId="{6C7EF0ED-33B0-4389-B5CC-58EEA7D67D9C}" destId="{7CCF4736-D776-485E-9405-4E759928610B}" srcOrd="0" destOrd="0" presId="urn:microsoft.com/office/officeart/2005/8/layout/hierarchy1"/>
    <dgm:cxn modelId="{D2E471F6-D8BB-4761-84EC-75F6CDA6F1F9}" type="presParOf" srcId="{7CCF4736-D776-485E-9405-4E759928610B}" destId="{FC389C2B-82AB-4188-9F54-DBA9A41F3A77}" srcOrd="0" destOrd="0" presId="urn:microsoft.com/office/officeart/2005/8/layout/hierarchy1"/>
    <dgm:cxn modelId="{C0F4FF40-1961-4C48-91D2-6889142161E2}" type="presParOf" srcId="{7CCF4736-D776-485E-9405-4E759928610B}" destId="{67308B57-DF38-4080-8EDE-4001CD4A9288}" srcOrd="1" destOrd="0" presId="urn:microsoft.com/office/officeart/2005/8/layout/hierarchy1"/>
    <dgm:cxn modelId="{4254E3E5-C15F-423F-88D3-366047DE2863}" type="presParOf" srcId="{6C7EF0ED-33B0-4389-B5CC-58EEA7D67D9C}" destId="{153882A4-A470-4BF8-8532-14A02E0AC83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C81E9F-935E-4F23-800E-8E79A224D471}" type="doc">
      <dgm:prSet loTypeId="urn:microsoft.com/office/officeart/2005/8/layout/vList2" loCatId="list" qsTypeId="urn:microsoft.com/office/officeart/2005/8/quickstyle/simple4" qsCatId="simple" csTypeId="urn:microsoft.com/office/officeart/2005/8/colors/colorful1" csCatId="colorful"/>
      <dgm:spPr/>
      <dgm:t>
        <a:bodyPr/>
        <a:lstStyle/>
        <a:p>
          <a:endParaRPr lang="en-US"/>
        </a:p>
      </dgm:t>
    </dgm:pt>
    <dgm:pt modelId="{6D7768B2-9903-460F-A342-E2A05C8FA160}">
      <dgm:prSet/>
      <dgm:spPr/>
      <dgm:t>
        <a:bodyPr/>
        <a:lstStyle/>
        <a:p>
          <a:r>
            <a:rPr lang="nl-NL"/>
            <a:t>Anorexia nervosa</a:t>
          </a:r>
          <a:endParaRPr lang="en-US"/>
        </a:p>
      </dgm:t>
    </dgm:pt>
    <dgm:pt modelId="{7C2AE194-9A9C-404B-90FC-2D4EA84F8B27}" type="parTrans" cxnId="{E8D2B437-24C7-47F3-BC4B-04E4168E32C8}">
      <dgm:prSet/>
      <dgm:spPr/>
      <dgm:t>
        <a:bodyPr/>
        <a:lstStyle/>
        <a:p>
          <a:endParaRPr lang="en-US"/>
        </a:p>
      </dgm:t>
    </dgm:pt>
    <dgm:pt modelId="{6DE9B393-4826-43B5-A6DE-D4A4C984F74D}" type="sibTrans" cxnId="{E8D2B437-24C7-47F3-BC4B-04E4168E32C8}">
      <dgm:prSet/>
      <dgm:spPr/>
      <dgm:t>
        <a:bodyPr/>
        <a:lstStyle/>
        <a:p>
          <a:endParaRPr lang="en-US"/>
        </a:p>
      </dgm:t>
    </dgm:pt>
    <dgm:pt modelId="{7EFC69E0-0844-4F2B-B68C-E0C1F9B42CC3}">
      <dgm:prSet/>
      <dgm:spPr/>
      <dgm:t>
        <a:bodyPr/>
        <a:lstStyle/>
        <a:p>
          <a:r>
            <a:rPr lang="nl-NL"/>
            <a:t>Boulimia nervosa</a:t>
          </a:r>
          <a:endParaRPr lang="en-US"/>
        </a:p>
      </dgm:t>
    </dgm:pt>
    <dgm:pt modelId="{F2898681-3DA6-4B1E-A6F4-4333B56946A9}" type="parTrans" cxnId="{17C2047B-60CC-40F9-AB8C-20244715F065}">
      <dgm:prSet/>
      <dgm:spPr/>
      <dgm:t>
        <a:bodyPr/>
        <a:lstStyle/>
        <a:p>
          <a:endParaRPr lang="en-US"/>
        </a:p>
      </dgm:t>
    </dgm:pt>
    <dgm:pt modelId="{B521C8C6-64D3-4DF8-BE65-4AEB4F80B719}" type="sibTrans" cxnId="{17C2047B-60CC-40F9-AB8C-20244715F065}">
      <dgm:prSet/>
      <dgm:spPr/>
      <dgm:t>
        <a:bodyPr/>
        <a:lstStyle/>
        <a:p>
          <a:endParaRPr lang="en-US"/>
        </a:p>
      </dgm:t>
    </dgm:pt>
    <dgm:pt modelId="{D5513A9F-E382-4D87-85AF-8D090B3B0534}">
      <dgm:prSet/>
      <dgm:spPr/>
      <dgm:t>
        <a:bodyPr/>
        <a:lstStyle/>
        <a:p>
          <a:r>
            <a:rPr lang="nl-NL"/>
            <a:t>Eetbuistoornis</a:t>
          </a:r>
          <a:endParaRPr lang="en-US"/>
        </a:p>
      </dgm:t>
    </dgm:pt>
    <dgm:pt modelId="{CAC81959-390C-447C-BB52-9C01F1EAE591}" type="parTrans" cxnId="{922FF9D2-E0E6-4B6E-9D74-71C5B730486C}">
      <dgm:prSet/>
      <dgm:spPr/>
      <dgm:t>
        <a:bodyPr/>
        <a:lstStyle/>
        <a:p>
          <a:endParaRPr lang="en-US"/>
        </a:p>
      </dgm:t>
    </dgm:pt>
    <dgm:pt modelId="{E8DEFC03-F31C-4630-B023-957581C315E3}" type="sibTrans" cxnId="{922FF9D2-E0E6-4B6E-9D74-71C5B730486C}">
      <dgm:prSet/>
      <dgm:spPr/>
      <dgm:t>
        <a:bodyPr/>
        <a:lstStyle/>
        <a:p>
          <a:endParaRPr lang="en-US"/>
        </a:p>
      </dgm:t>
    </dgm:pt>
    <dgm:pt modelId="{BF0F29FD-577C-4186-A4D1-2D43F6F4C48C}">
      <dgm:prSet/>
      <dgm:spPr/>
      <dgm:t>
        <a:bodyPr/>
        <a:lstStyle/>
        <a:p>
          <a:r>
            <a:rPr lang="nl-NL"/>
            <a:t>Eetstoornis bij obesitas</a:t>
          </a:r>
          <a:endParaRPr lang="en-US"/>
        </a:p>
      </dgm:t>
    </dgm:pt>
    <dgm:pt modelId="{76876583-8B8A-4143-BD88-45DDE08A2B67}" type="parTrans" cxnId="{252086FF-F713-4D99-9471-5F71306F2A5B}">
      <dgm:prSet/>
      <dgm:spPr/>
      <dgm:t>
        <a:bodyPr/>
        <a:lstStyle/>
        <a:p>
          <a:endParaRPr lang="en-US"/>
        </a:p>
      </dgm:t>
    </dgm:pt>
    <dgm:pt modelId="{525D52CD-FCDB-4D8A-8971-81C8FE5C70C4}" type="sibTrans" cxnId="{252086FF-F713-4D99-9471-5F71306F2A5B}">
      <dgm:prSet/>
      <dgm:spPr/>
      <dgm:t>
        <a:bodyPr/>
        <a:lstStyle/>
        <a:p>
          <a:endParaRPr lang="en-US"/>
        </a:p>
      </dgm:t>
    </dgm:pt>
    <dgm:pt modelId="{31BF9334-6E6B-4E4B-A37E-656C44AE4F72}">
      <dgm:prSet/>
      <dgm:spPr/>
      <dgm:t>
        <a:bodyPr/>
        <a:lstStyle/>
        <a:p>
          <a:r>
            <a:rPr lang="nl-NL"/>
            <a:t>Eetstoornis Niet Anderszins Omschreven (NAO)</a:t>
          </a:r>
          <a:endParaRPr lang="en-US"/>
        </a:p>
      </dgm:t>
    </dgm:pt>
    <dgm:pt modelId="{BA1FBB3D-6CB2-49A4-99E6-BF606FE795C8}" type="parTrans" cxnId="{9C857619-5D85-4C6D-9A8F-35977B8F3DA9}">
      <dgm:prSet/>
      <dgm:spPr/>
      <dgm:t>
        <a:bodyPr/>
        <a:lstStyle/>
        <a:p>
          <a:endParaRPr lang="en-US"/>
        </a:p>
      </dgm:t>
    </dgm:pt>
    <dgm:pt modelId="{39DC0D15-4504-47E1-85AB-4668E8593352}" type="sibTrans" cxnId="{9C857619-5D85-4C6D-9A8F-35977B8F3DA9}">
      <dgm:prSet/>
      <dgm:spPr/>
      <dgm:t>
        <a:bodyPr/>
        <a:lstStyle/>
        <a:p>
          <a:endParaRPr lang="en-US"/>
        </a:p>
      </dgm:t>
    </dgm:pt>
    <dgm:pt modelId="{5B9A576E-E430-47AD-9B06-115560BEB1E8}">
      <dgm:prSet/>
      <dgm:spPr/>
      <dgm:t>
        <a:bodyPr/>
        <a:lstStyle/>
        <a:p>
          <a:r>
            <a:rPr lang="nl-NL"/>
            <a:t>Andere Gespecificeerde Voedings- of Eetstoornis (AGE)</a:t>
          </a:r>
          <a:endParaRPr lang="en-US"/>
        </a:p>
      </dgm:t>
    </dgm:pt>
    <dgm:pt modelId="{50B19A04-2C2B-4CD6-A990-EA486C8D0D8B}" type="parTrans" cxnId="{B2FE031B-4FDC-46C4-AC36-6913B6960E2C}">
      <dgm:prSet/>
      <dgm:spPr/>
      <dgm:t>
        <a:bodyPr/>
        <a:lstStyle/>
        <a:p>
          <a:endParaRPr lang="en-US"/>
        </a:p>
      </dgm:t>
    </dgm:pt>
    <dgm:pt modelId="{2A221D24-318F-439E-8398-4CAACB0B0458}" type="sibTrans" cxnId="{B2FE031B-4FDC-46C4-AC36-6913B6960E2C}">
      <dgm:prSet/>
      <dgm:spPr/>
      <dgm:t>
        <a:bodyPr/>
        <a:lstStyle/>
        <a:p>
          <a:endParaRPr lang="en-US"/>
        </a:p>
      </dgm:t>
    </dgm:pt>
    <dgm:pt modelId="{89F78CA0-7488-457F-9CAC-5BCB0F6A54E2}">
      <dgm:prSet/>
      <dgm:spPr/>
      <dgm:t>
        <a:bodyPr/>
        <a:lstStyle/>
        <a:p>
          <a:r>
            <a:rPr lang="nl-NL"/>
            <a:t>ARFID (Avoident/Restrictive Food Intake Disorder)</a:t>
          </a:r>
          <a:endParaRPr lang="en-US"/>
        </a:p>
      </dgm:t>
    </dgm:pt>
    <dgm:pt modelId="{EC89E9FA-FE22-46BA-B677-383BF74F5AA4}" type="parTrans" cxnId="{02FC03CA-F70B-409E-9D4F-1171DDD9C722}">
      <dgm:prSet/>
      <dgm:spPr/>
      <dgm:t>
        <a:bodyPr/>
        <a:lstStyle/>
        <a:p>
          <a:endParaRPr lang="en-US"/>
        </a:p>
      </dgm:t>
    </dgm:pt>
    <dgm:pt modelId="{68655498-01E2-4692-B237-6C880616DBF1}" type="sibTrans" cxnId="{02FC03CA-F70B-409E-9D4F-1171DDD9C722}">
      <dgm:prSet/>
      <dgm:spPr/>
      <dgm:t>
        <a:bodyPr/>
        <a:lstStyle/>
        <a:p>
          <a:endParaRPr lang="en-US"/>
        </a:p>
      </dgm:t>
    </dgm:pt>
    <dgm:pt modelId="{06086D9A-CBC9-4A31-B6D6-7E95EC409F55}" type="pres">
      <dgm:prSet presAssocID="{58C81E9F-935E-4F23-800E-8E79A224D471}" presName="linear" presStyleCnt="0">
        <dgm:presLayoutVars>
          <dgm:animLvl val="lvl"/>
          <dgm:resizeHandles val="exact"/>
        </dgm:presLayoutVars>
      </dgm:prSet>
      <dgm:spPr/>
    </dgm:pt>
    <dgm:pt modelId="{77D554DF-BFF0-4B96-9248-026A0DA0E7DB}" type="pres">
      <dgm:prSet presAssocID="{6D7768B2-9903-460F-A342-E2A05C8FA160}" presName="parentText" presStyleLbl="node1" presStyleIdx="0" presStyleCnt="7">
        <dgm:presLayoutVars>
          <dgm:chMax val="0"/>
          <dgm:bulletEnabled val="1"/>
        </dgm:presLayoutVars>
      </dgm:prSet>
      <dgm:spPr/>
    </dgm:pt>
    <dgm:pt modelId="{FF3FD22B-34BF-403E-9F89-522C7E79C3CC}" type="pres">
      <dgm:prSet presAssocID="{6DE9B393-4826-43B5-A6DE-D4A4C984F74D}" presName="spacer" presStyleCnt="0"/>
      <dgm:spPr/>
    </dgm:pt>
    <dgm:pt modelId="{4A0213AC-49CB-49AB-93AF-7B981CCBF2BE}" type="pres">
      <dgm:prSet presAssocID="{7EFC69E0-0844-4F2B-B68C-E0C1F9B42CC3}" presName="parentText" presStyleLbl="node1" presStyleIdx="1" presStyleCnt="7">
        <dgm:presLayoutVars>
          <dgm:chMax val="0"/>
          <dgm:bulletEnabled val="1"/>
        </dgm:presLayoutVars>
      </dgm:prSet>
      <dgm:spPr/>
    </dgm:pt>
    <dgm:pt modelId="{E846393E-8941-468A-9C83-005D6AE5478D}" type="pres">
      <dgm:prSet presAssocID="{B521C8C6-64D3-4DF8-BE65-4AEB4F80B719}" presName="spacer" presStyleCnt="0"/>
      <dgm:spPr/>
    </dgm:pt>
    <dgm:pt modelId="{B94DD705-D2E4-462A-83C6-258478A8982E}" type="pres">
      <dgm:prSet presAssocID="{D5513A9F-E382-4D87-85AF-8D090B3B0534}" presName="parentText" presStyleLbl="node1" presStyleIdx="2" presStyleCnt="7">
        <dgm:presLayoutVars>
          <dgm:chMax val="0"/>
          <dgm:bulletEnabled val="1"/>
        </dgm:presLayoutVars>
      </dgm:prSet>
      <dgm:spPr/>
    </dgm:pt>
    <dgm:pt modelId="{6F889573-246D-408A-BF8E-7FC25E89D199}" type="pres">
      <dgm:prSet presAssocID="{E8DEFC03-F31C-4630-B023-957581C315E3}" presName="spacer" presStyleCnt="0"/>
      <dgm:spPr/>
    </dgm:pt>
    <dgm:pt modelId="{2C1E73F7-E03C-4ACC-9D9D-C4B7381985E6}" type="pres">
      <dgm:prSet presAssocID="{BF0F29FD-577C-4186-A4D1-2D43F6F4C48C}" presName="parentText" presStyleLbl="node1" presStyleIdx="3" presStyleCnt="7">
        <dgm:presLayoutVars>
          <dgm:chMax val="0"/>
          <dgm:bulletEnabled val="1"/>
        </dgm:presLayoutVars>
      </dgm:prSet>
      <dgm:spPr/>
    </dgm:pt>
    <dgm:pt modelId="{BDDE7561-1A59-4A6A-895C-921BD09BF6DC}" type="pres">
      <dgm:prSet presAssocID="{525D52CD-FCDB-4D8A-8971-81C8FE5C70C4}" presName="spacer" presStyleCnt="0"/>
      <dgm:spPr/>
    </dgm:pt>
    <dgm:pt modelId="{0B0CC57A-E94F-4412-BC0E-0057D3FE3D35}" type="pres">
      <dgm:prSet presAssocID="{31BF9334-6E6B-4E4B-A37E-656C44AE4F72}" presName="parentText" presStyleLbl="node1" presStyleIdx="4" presStyleCnt="7">
        <dgm:presLayoutVars>
          <dgm:chMax val="0"/>
          <dgm:bulletEnabled val="1"/>
        </dgm:presLayoutVars>
      </dgm:prSet>
      <dgm:spPr/>
    </dgm:pt>
    <dgm:pt modelId="{6250FEAF-94AC-4BF5-BC60-9ECCAFF5BCF0}" type="pres">
      <dgm:prSet presAssocID="{39DC0D15-4504-47E1-85AB-4668E8593352}" presName="spacer" presStyleCnt="0"/>
      <dgm:spPr/>
    </dgm:pt>
    <dgm:pt modelId="{E50B2C8F-9243-4E1F-92F4-51E7CD0BE016}" type="pres">
      <dgm:prSet presAssocID="{5B9A576E-E430-47AD-9B06-115560BEB1E8}" presName="parentText" presStyleLbl="node1" presStyleIdx="5" presStyleCnt="7">
        <dgm:presLayoutVars>
          <dgm:chMax val="0"/>
          <dgm:bulletEnabled val="1"/>
        </dgm:presLayoutVars>
      </dgm:prSet>
      <dgm:spPr/>
    </dgm:pt>
    <dgm:pt modelId="{0C744571-4184-40A4-B296-649F3329A3BF}" type="pres">
      <dgm:prSet presAssocID="{2A221D24-318F-439E-8398-4CAACB0B0458}" presName="spacer" presStyleCnt="0"/>
      <dgm:spPr/>
    </dgm:pt>
    <dgm:pt modelId="{CB49F911-4B5E-4ECA-A437-8821A135C71B}" type="pres">
      <dgm:prSet presAssocID="{89F78CA0-7488-457F-9CAC-5BCB0F6A54E2}" presName="parentText" presStyleLbl="node1" presStyleIdx="6" presStyleCnt="7">
        <dgm:presLayoutVars>
          <dgm:chMax val="0"/>
          <dgm:bulletEnabled val="1"/>
        </dgm:presLayoutVars>
      </dgm:prSet>
      <dgm:spPr/>
    </dgm:pt>
  </dgm:ptLst>
  <dgm:cxnLst>
    <dgm:cxn modelId="{9C857619-5D85-4C6D-9A8F-35977B8F3DA9}" srcId="{58C81E9F-935E-4F23-800E-8E79A224D471}" destId="{31BF9334-6E6B-4E4B-A37E-656C44AE4F72}" srcOrd="4" destOrd="0" parTransId="{BA1FBB3D-6CB2-49A4-99E6-BF606FE795C8}" sibTransId="{39DC0D15-4504-47E1-85AB-4668E8593352}"/>
    <dgm:cxn modelId="{B2FE031B-4FDC-46C4-AC36-6913B6960E2C}" srcId="{58C81E9F-935E-4F23-800E-8E79A224D471}" destId="{5B9A576E-E430-47AD-9B06-115560BEB1E8}" srcOrd="5" destOrd="0" parTransId="{50B19A04-2C2B-4CD6-A990-EA486C8D0D8B}" sibTransId="{2A221D24-318F-439E-8398-4CAACB0B0458}"/>
    <dgm:cxn modelId="{E8D2B437-24C7-47F3-BC4B-04E4168E32C8}" srcId="{58C81E9F-935E-4F23-800E-8E79A224D471}" destId="{6D7768B2-9903-460F-A342-E2A05C8FA160}" srcOrd="0" destOrd="0" parTransId="{7C2AE194-9A9C-404B-90FC-2D4EA84F8B27}" sibTransId="{6DE9B393-4826-43B5-A6DE-D4A4C984F74D}"/>
    <dgm:cxn modelId="{FBD88061-60C0-4A95-BDD7-3D34AFC6EE73}" type="presOf" srcId="{31BF9334-6E6B-4E4B-A37E-656C44AE4F72}" destId="{0B0CC57A-E94F-4412-BC0E-0057D3FE3D35}" srcOrd="0" destOrd="0" presId="urn:microsoft.com/office/officeart/2005/8/layout/vList2"/>
    <dgm:cxn modelId="{BF78C55A-5919-40D4-8BD9-626E19EC9BFC}" type="presOf" srcId="{5B9A576E-E430-47AD-9B06-115560BEB1E8}" destId="{E50B2C8F-9243-4E1F-92F4-51E7CD0BE016}" srcOrd="0" destOrd="0" presId="urn:microsoft.com/office/officeart/2005/8/layout/vList2"/>
    <dgm:cxn modelId="{17C2047B-60CC-40F9-AB8C-20244715F065}" srcId="{58C81E9F-935E-4F23-800E-8E79A224D471}" destId="{7EFC69E0-0844-4F2B-B68C-E0C1F9B42CC3}" srcOrd="1" destOrd="0" parTransId="{F2898681-3DA6-4B1E-A6F4-4333B56946A9}" sibTransId="{B521C8C6-64D3-4DF8-BE65-4AEB4F80B719}"/>
    <dgm:cxn modelId="{C4B76291-BC87-4583-9E62-01CDE3C95982}" type="presOf" srcId="{BF0F29FD-577C-4186-A4D1-2D43F6F4C48C}" destId="{2C1E73F7-E03C-4ACC-9D9D-C4B7381985E6}" srcOrd="0" destOrd="0" presId="urn:microsoft.com/office/officeart/2005/8/layout/vList2"/>
    <dgm:cxn modelId="{C6E06A91-EE37-4E25-A638-4C4472BCAF0B}" type="presOf" srcId="{89F78CA0-7488-457F-9CAC-5BCB0F6A54E2}" destId="{CB49F911-4B5E-4ECA-A437-8821A135C71B}" srcOrd="0" destOrd="0" presId="urn:microsoft.com/office/officeart/2005/8/layout/vList2"/>
    <dgm:cxn modelId="{B2263694-088E-43D7-9932-6FE398A414A6}" type="presOf" srcId="{D5513A9F-E382-4D87-85AF-8D090B3B0534}" destId="{B94DD705-D2E4-462A-83C6-258478A8982E}" srcOrd="0" destOrd="0" presId="urn:microsoft.com/office/officeart/2005/8/layout/vList2"/>
    <dgm:cxn modelId="{02FC03CA-F70B-409E-9D4F-1171DDD9C722}" srcId="{58C81E9F-935E-4F23-800E-8E79A224D471}" destId="{89F78CA0-7488-457F-9CAC-5BCB0F6A54E2}" srcOrd="6" destOrd="0" parTransId="{EC89E9FA-FE22-46BA-B677-383BF74F5AA4}" sibTransId="{68655498-01E2-4692-B237-6C880616DBF1}"/>
    <dgm:cxn modelId="{90D88DCC-F209-448C-BE0D-B16203F3B932}" type="presOf" srcId="{6D7768B2-9903-460F-A342-E2A05C8FA160}" destId="{77D554DF-BFF0-4B96-9248-026A0DA0E7DB}" srcOrd="0" destOrd="0" presId="urn:microsoft.com/office/officeart/2005/8/layout/vList2"/>
    <dgm:cxn modelId="{922FF9D2-E0E6-4B6E-9D74-71C5B730486C}" srcId="{58C81E9F-935E-4F23-800E-8E79A224D471}" destId="{D5513A9F-E382-4D87-85AF-8D090B3B0534}" srcOrd="2" destOrd="0" parTransId="{CAC81959-390C-447C-BB52-9C01F1EAE591}" sibTransId="{E8DEFC03-F31C-4630-B023-957581C315E3}"/>
    <dgm:cxn modelId="{913F63E5-FD7B-4A78-BEBF-7C320965D06B}" type="presOf" srcId="{58C81E9F-935E-4F23-800E-8E79A224D471}" destId="{06086D9A-CBC9-4A31-B6D6-7E95EC409F55}" srcOrd="0" destOrd="0" presId="urn:microsoft.com/office/officeart/2005/8/layout/vList2"/>
    <dgm:cxn modelId="{7824EFF2-276A-4434-BBAF-07A5FA5C0D4C}" type="presOf" srcId="{7EFC69E0-0844-4F2B-B68C-E0C1F9B42CC3}" destId="{4A0213AC-49CB-49AB-93AF-7B981CCBF2BE}" srcOrd="0" destOrd="0" presId="urn:microsoft.com/office/officeart/2005/8/layout/vList2"/>
    <dgm:cxn modelId="{252086FF-F713-4D99-9471-5F71306F2A5B}" srcId="{58C81E9F-935E-4F23-800E-8E79A224D471}" destId="{BF0F29FD-577C-4186-A4D1-2D43F6F4C48C}" srcOrd="3" destOrd="0" parTransId="{76876583-8B8A-4143-BD88-45DDE08A2B67}" sibTransId="{525D52CD-FCDB-4D8A-8971-81C8FE5C70C4}"/>
    <dgm:cxn modelId="{7A8B5C8E-4738-4AD5-881D-C64A2378E2D1}" type="presParOf" srcId="{06086D9A-CBC9-4A31-B6D6-7E95EC409F55}" destId="{77D554DF-BFF0-4B96-9248-026A0DA0E7DB}" srcOrd="0" destOrd="0" presId="urn:microsoft.com/office/officeart/2005/8/layout/vList2"/>
    <dgm:cxn modelId="{046E6682-0CB4-4A72-91F5-66B1D214D488}" type="presParOf" srcId="{06086D9A-CBC9-4A31-B6D6-7E95EC409F55}" destId="{FF3FD22B-34BF-403E-9F89-522C7E79C3CC}" srcOrd="1" destOrd="0" presId="urn:microsoft.com/office/officeart/2005/8/layout/vList2"/>
    <dgm:cxn modelId="{EDF58D23-1DD5-4D2C-83F0-BA70F593DC13}" type="presParOf" srcId="{06086D9A-CBC9-4A31-B6D6-7E95EC409F55}" destId="{4A0213AC-49CB-49AB-93AF-7B981CCBF2BE}" srcOrd="2" destOrd="0" presId="urn:microsoft.com/office/officeart/2005/8/layout/vList2"/>
    <dgm:cxn modelId="{84DC761A-8075-4587-97DB-85AB43AE5980}" type="presParOf" srcId="{06086D9A-CBC9-4A31-B6D6-7E95EC409F55}" destId="{E846393E-8941-468A-9C83-005D6AE5478D}" srcOrd="3" destOrd="0" presId="urn:microsoft.com/office/officeart/2005/8/layout/vList2"/>
    <dgm:cxn modelId="{FA464874-0354-4668-9DA3-D5492223D3F5}" type="presParOf" srcId="{06086D9A-CBC9-4A31-B6D6-7E95EC409F55}" destId="{B94DD705-D2E4-462A-83C6-258478A8982E}" srcOrd="4" destOrd="0" presId="urn:microsoft.com/office/officeart/2005/8/layout/vList2"/>
    <dgm:cxn modelId="{5F948352-A17F-4752-B66A-3EC025E2FBBA}" type="presParOf" srcId="{06086D9A-CBC9-4A31-B6D6-7E95EC409F55}" destId="{6F889573-246D-408A-BF8E-7FC25E89D199}" srcOrd="5" destOrd="0" presId="urn:microsoft.com/office/officeart/2005/8/layout/vList2"/>
    <dgm:cxn modelId="{554DB091-365A-4846-B2A1-BE1D4346C123}" type="presParOf" srcId="{06086D9A-CBC9-4A31-B6D6-7E95EC409F55}" destId="{2C1E73F7-E03C-4ACC-9D9D-C4B7381985E6}" srcOrd="6" destOrd="0" presId="urn:microsoft.com/office/officeart/2005/8/layout/vList2"/>
    <dgm:cxn modelId="{B450A921-65E3-4F3E-81B9-A22150207A44}" type="presParOf" srcId="{06086D9A-CBC9-4A31-B6D6-7E95EC409F55}" destId="{BDDE7561-1A59-4A6A-895C-921BD09BF6DC}" srcOrd="7" destOrd="0" presId="urn:microsoft.com/office/officeart/2005/8/layout/vList2"/>
    <dgm:cxn modelId="{7624C49F-34A2-443D-A02D-63949E3BB125}" type="presParOf" srcId="{06086D9A-CBC9-4A31-B6D6-7E95EC409F55}" destId="{0B0CC57A-E94F-4412-BC0E-0057D3FE3D35}" srcOrd="8" destOrd="0" presId="urn:microsoft.com/office/officeart/2005/8/layout/vList2"/>
    <dgm:cxn modelId="{23656876-262D-4DC7-95F7-55899EB69A13}" type="presParOf" srcId="{06086D9A-CBC9-4A31-B6D6-7E95EC409F55}" destId="{6250FEAF-94AC-4BF5-BC60-9ECCAFF5BCF0}" srcOrd="9" destOrd="0" presId="urn:microsoft.com/office/officeart/2005/8/layout/vList2"/>
    <dgm:cxn modelId="{BB09E892-2089-4B2B-B955-0423AF5BCED0}" type="presParOf" srcId="{06086D9A-CBC9-4A31-B6D6-7E95EC409F55}" destId="{E50B2C8F-9243-4E1F-92F4-51E7CD0BE016}" srcOrd="10" destOrd="0" presId="urn:microsoft.com/office/officeart/2005/8/layout/vList2"/>
    <dgm:cxn modelId="{A06C006D-BE33-44B6-97E5-00350EF51A0E}" type="presParOf" srcId="{06086D9A-CBC9-4A31-B6D6-7E95EC409F55}" destId="{0C744571-4184-40A4-B296-649F3329A3BF}" srcOrd="11" destOrd="0" presId="urn:microsoft.com/office/officeart/2005/8/layout/vList2"/>
    <dgm:cxn modelId="{905DFEF3-DE42-483A-BF9F-3ADAD5A6C147}" type="presParOf" srcId="{06086D9A-CBC9-4A31-B6D6-7E95EC409F55}" destId="{CB49F911-4B5E-4ECA-A437-8821A135C71B}"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C15C2F-ED60-477D-BCA3-5B2A4487EA45}" type="doc">
      <dgm:prSet loTypeId="urn:microsoft.com/office/officeart/2005/8/layout/arrow1" loCatId="relationship" qsTypeId="urn:microsoft.com/office/officeart/2005/8/quickstyle/simple2" qsCatId="simple" csTypeId="urn:microsoft.com/office/officeart/2005/8/colors/accent5_2" csCatId="accent5" phldr="1"/>
      <dgm:spPr/>
      <dgm:t>
        <a:bodyPr/>
        <a:lstStyle/>
        <a:p>
          <a:endParaRPr lang="en-US"/>
        </a:p>
      </dgm:t>
    </dgm:pt>
    <dgm:pt modelId="{ED376491-3FF7-48EB-83FB-96DC08288CD0}">
      <dgm:prSet/>
      <dgm:spPr/>
      <dgm:t>
        <a:bodyPr/>
        <a:lstStyle/>
        <a:p>
          <a:r>
            <a:rPr lang="nl-NL" dirty="0"/>
            <a:t>Een eetbuistoornis lijkt veel op boulimia. </a:t>
          </a:r>
          <a:endParaRPr lang="en-US" dirty="0"/>
        </a:p>
      </dgm:t>
    </dgm:pt>
    <dgm:pt modelId="{F4B02062-EFC5-4364-A291-07D406F8274F}" type="parTrans" cxnId="{B2E0FE84-C975-4C22-9144-DBC7AE758C96}">
      <dgm:prSet/>
      <dgm:spPr/>
      <dgm:t>
        <a:bodyPr/>
        <a:lstStyle/>
        <a:p>
          <a:endParaRPr lang="en-US" sz="1600"/>
        </a:p>
      </dgm:t>
    </dgm:pt>
    <dgm:pt modelId="{910EC347-DB28-4135-8D4C-2805B2526FA0}" type="sibTrans" cxnId="{B2E0FE84-C975-4C22-9144-DBC7AE758C96}">
      <dgm:prSet/>
      <dgm:spPr/>
      <dgm:t>
        <a:bodyPr/>
        <a:lstStyle/>
        <a:p>
          <a:endParaRPr lang="en-US"/>
        </a:p>
      </dgm:t>
    </dgm:pt>
    <dgm:pt modelId="{109B448A-4A99-4071-8578-A2FA4F12ABAB}">
      <dgm:prSet/>
      <dgm:spPr/>
      <dgm:t>
        <a:bodyPr/>
        <a:lstStyle/>
        <a:p>
          <a:r>
            <a:rPr lang="nl-NL"/>
            <a:t>regelmatig hevige, onbedwingbare eetbuien. </a:t>
          </a:r>
          <a:endParaRPr lang="en-US"/>
        </a:p>
      </dgm:t>
    </dgm:pt>
    <dgm:pt modelId="{75557FA0-4686-4DEA-A289-0D92BD2F128C}" type="parTrans" cxnId="{A7AFB508-3796-4A9C-BCA9-8F2BE61E11F7}">
      <dgm:prSet/>
      <dgm:spPr/>
      <dgm:t>
        <a:bodyPr/>
        <a:lstStyle/>
        <a:p>
          <a:endParaRPr lang="en-US" sz="1600"/>
        </a:p>
      </dgm:t>
    </dgm:pt>
    <dgm:pt modelId="{32C7167A-C0BD-47EE-A2B0-396D992FE707}" type="sibTrans" cxnId="{A7AFB508-3796-4A9C-BCA9-8F2BE61E11F7}">
      <dgm:prSet/>
      <dgm:spPr/>
      <dgm:t>
        <a:bodyPr/>
        <a:lstStyle/>
        <a:p>
          <a:endParaRPr lang="en-US"/>
        </a:p>
      </dgm:t>
    </dgm:pt>
    <dgm:pt modelId="{938D77F0-57A6-4A73-985E-CC14281FD242}">
      <dgm:prSet/>
      <dgm:spPr/>
      <dgm:t>
        <a:bodyPr/>
        <a:lstStyle/>
        <a:p>
          <a:r>
            <a:rPr lang="nl-NL" dirty="0"/>
            <a:t>In korte tijd eet je dan heel veel, vaak ongezond voedsel. </a:t>
          </a:r>
          <a:endParaRPr lang="en-US" dirty="0"/>
        </a:p>
      </dgm:t>
    </dgm:pt>
    <dgm:pt modelId="{5774CC1E-945B-47E8-94C7-1F28499AF0B9}" type="parTrans" cxnId="{51F1E6C8-2B35-4603-9EE9-35AA1937436B}">
      <dgm:prSet/>
      <dgm:spPr/>
      <dgm:t>
        <a:bodyPr/>
        <a:lstStyle/>
        <a:p>
          <a:endParaRPr lang="en-US" sz="1600"/>
        </a:p>
      </dgm:t>
    </dgm:pt>
    <dgm:pt modelId="{5E402DA5-0674-46E0-8659-299AF43DC0C5}" type="sibTrans" cxnId="{51F1E6C8-2B35-4603-9EE9-35AA1937436B}">
      <dgm:prSet/>
      <dgm:spPr/>
      <dgm:t>
        <a:bodyPr/>
        <a:lstStyle/>
        <a:p>
          <a:endParaRPr lang="en-US"/>
        </a:p>
      </dgm:t>
    </dgm:pt>
    <dgm:pt modelId="{35AA5725-617B-48A4-82F7-AC2F193D4673}">
      <dgm:prSet/>
      <dgm:spPr/>
      <dgm:t>
        <a:bodyPr/>
        <a:lstStyle/>
        <a:p>
          <a:r>
            <a:rPr lang="nl-NL" dirty="0"/>
            <a:t>Zonder dat je eigenlijk echt honger had, en zonder dat je er plezier aan beleeft. </a:t>
          </a:r>
          <a:endParaRPr lang="en-US" dirty="0"/>
        </a:p>
      </dgm:t>
    </dgm:pt>
    <dgm:pt modelId="{769549C4-703D-49D1-9AD7-89160CCB6BDB}" type="parTrans" cxnId="{32DFD832-5518-4A03-8F71-CBE87BC00A6C}">
      <dgm:prSet/>
      <dgm:spPr/>
      <dgm:t>
        <a:bodyPr/>
        <a:lstStyle/>
        <a:p>
          <a:endParaRPr lang="en-US" sz="1600"/>
        </a:p>
      </dgm:t>
    </dgm:pt>
    <dgm:pt modelId="{3809A1CA-50B4-4EF7-987D-579D6464BA1B}" type="sibTrans" cxnId="{32DFD832-5518-4A03-8F71-CBE87BC00A6C}">
      <dgm:prSet/>
      <dgm:spPr/>
      <dgm:t>
        <a:bodyPr/>
        <a:lstStyle/>
        <a:p>
          <a:endParaRPr lang="en-US"/>
        </a:p>
      </dgm:t>
    </dgm:pt>
    <dgm:pt modelId="{55B1E467-BBC4-47DE-A10F-AE62666BE005}">
      <dgm:prSet/>
      <dgm:spPr/>
      <dgm:t>
        <a:bodyPr/>
        <a:lstStyle/>
        <a:p>
          <a:r>
            <a:rPr lang="nl-NL"/>
            <a:t>Je voelt je schuldig en somber.</a:t>
          </a:r>
          <a:endParaRPr lang="en-US"/>
        </a:p>
      </dgm:t>
    </dgm:pt>
    <dgm:pt modelId="{0D162778-8587-4BA8-BD8C-13C8FE9D63C5}" type="parTrans" cxnId="{63EBF9C0-991C-4E8D-A30E-A1BEB90F03C1}">
      <dgm:prSet/>
      <dgm:spPr/>
      <dgm:t>
        <a:bodyPr/>
        <a:lstStyle/>
        <a:p>
          <a:endParaRPr lang="en-US" sz="1600"/>
        </a:p>
      </dgm:t>
    </dgm:pt>
    <dgm:pt modelId="{6F854AD1-D30F-4FC8-960C-4F92D3F4D57E}" type="sibTrans" cxnId="{63EBF9C0-991C-4E8D-A30E-A1BEB90F03C1}">
      <dgm:prSet/>
      <dgm:spPr/>
      <dgm:t>
        <a:bodyPr/>
        <a:lstStyle/>
        <a:p>
          <a:endParaRPr lang="en-US"/>
        </a:p>
      </dgm:t>
    </dgm:pt>
    <dgm:pt modelId="{8AA8008B-062C-4D3B-AC3C-142A3E6D9C0F}">
      <dgm:prSet/>
      <dgm:spPr/>
      <dgm:t>
        <a:bodyPr/>
        <a:lstStyle/>
        <a:p>
          <a:r>
            <a:rPr lang="nl-NL" dirty="0"/>
            <a:t>Maar je probeert niet om het voedsel weer kwijt te raken. </a:t>
          </a:r>
          <a:endParaRPr lang="en-US" dirty="0"/>
        </a:p>
      </dgm:t>
    </dgm:pt>
    <dgm:pt modelId="{8A079E02-1AE7-43F7-BF19-78F5D32630A5}" type="parTrans" cxnId="{538CE9C4-4C20-4E44-B93E-27F9B510EEA8}">
      <dgm:prSet/>
      <dgm:spPr/>
      <dgm:t>
        <a:bodyPr/>
        <a:lstStyle/>
        <a:p>
          <a:endParaRPr lang="en-US" sz="1600"/>
        </a:p>
      </dgm:t>
    </dgm:pt>
    <dgm:pt modelId="{07E057BF-062F-460F-87FE-1DF1AD9409D7}" type="sibTrans" cxnId="{538CE9C4-4C20-4E44-B93E-27F9B510EEA8}">
      <dgm:prSet/>
      <dgm:spPr/>
      <dgm:t>
        <a:bodyPr/>
        <a:lstStyle/>
        <a:p>
          <a:endParaRPr lang="en-US"/>
        </a:p>
      </dgm:t>
    </dgm:pt>
    <dgm:pt modelId="{F3499483-2DAC-4174-9132-ABD71E73D260}">
      <dgm:prSet/>
      <dgm:spPr/>
      <dgm:t>
        <a:bodyPr/>
        <a:lstStyle/>
        <a:p>
          <a:r>
            <a:rPr lang="nl-NL" dirty="0"/>
            <a:t>Als troost grijp je vaak weer naar eten. </a:t>
          </a:r>
          <a:endParaRPr lang="en-US" dirty="0"/>
        </a:p>
      </dgm:t>
    </dgm:pt>
    <dgm:pt modelId="{2EE4CBEB-2846-430D-9E13-7A6A6ADF03C8}" type="parTrans" cxnId="{2DB2571B-D94E-4F0C-8CA9-4CFD80CC1F9F}">
      <dgm:prSet/>
      <dgm:spPr/>
      <dgm:t>
        <a:bodyPr/>
        <a:lstStyle/>
        <a:p>
          <a:endParaRPr lang="en-US" sz="1600"/>
        </a:p>
      </dgm:t>
    </dgm:pt>
    <dgm:pt modelId="{4F33582C-D798-49E3-9208-1EB37D34CB06}" type="sibTrans" cxnId="{2DB2571B-D94E-4F0C-8CA9-4CFD80CC1F9F}">
      <dgm:prSet/>
      <dgm:spPr/>
      <dgm:t>
        <a:bodyPr/>
        <a:lstStyle/>
        <a:p>
          <a:endParaRPr lang="en-US"/>
        </a:p>
      </dgm:t>
    </dgm:pt>
    <dgm:pt modelId="{F9E259FB-AF1D-436D-B4ED-518C9CAA027B}">
      <dgm:prSet/>
      <dgm:spPr/>
      <dgm:t>
        <a:bodyPr/>
        <a:lstStyle/>
        <a:p>
          <a:r>
            <a:rPr lang="nl-NL" dirty="0"/>
            <a:t>Je eet jezelf als het ware steeds dieper de put in. </a:t>
          </a:r>
          <a:endParaRPr lang="en-US" dirty="0"/>
        </a:p>
      </dgm:t>
    </dgm:pt>
    <dgm:pt modelId="{64C0236B-030C-43D5-94F3-EC1DCA1815AE}" type="parTrans" cxnId="{774A11A3-C2C2-48C8-9299-1970FE747080}">
      <dgm:prSet/>
      <dgm:spPr/>
      <dgm:t>
        <a:bodyPr/>
        <a:lstStyle/>
        <a:p>
          <a:endParaRPr lang="en-US" sz="1600"/>
        </a:p>
      </dgm:t>
    </dgm:pt>
    <dgm:pt modelId="{D9C2F3AD-3F1E-4BCB-B56B-9EEEF23EAD91}" type="sibTrans" cxnId="{774A11A3-C2C2-48C8-9299-1970FE747080}">
      <dgm:prSet/>
      <dgm:spPr/>
      <dgm:t>
        <a:bodyPr/>
        <a:lstStyle/>
        <a:p>
          <a:endParaRPr lang="en-US"/>
        </a:p>
      </dgm:t>
    </dgm:pt>
    <dgm:pt modelId="{EF6D50DA-D190-4878-8F35-087703CB5736}">
      <dgm:prSet/>
      <dgm:spPr/>
      <dgm:t>
        <a:bodyPr/>
        <a:lstStyle/>
        <a:p>
          <a:r>
            <a:rPr lang="nl-NL" dirty="0"/>
            <a:t>Er ontstaat er een jojo-plus-effect, het gewicht gaat steeds wat omhoog en kun je uiteindelijk last krijgen van ernstig overgewicht (obesitas). </a:t>
          </a:r>
          <a:endParaRPr lang="en-US" dirty="0"/>
        </a:p>
      </dgm:t>
    </dgm:pt>
    <dgm:pt modelId="{FCA52D4E-FD75-4629-AB58-F18D7C274646}" type="parTrans" cxnId="{ED4FEE79-3417-48A1-9256-972ABE432581}">
      <dgm:prSet/>
      <dgm:spPr/>
      <dgm:t>
        <a:bodyPr/>
        <a:lstStyle/>
        <a:p>
          <a:endParaRPr lang="en-US" sz="1600"/>
        </a:p>
      </dgm:t>
    </dgm:pt>
    <dgm:pt modelId="{3810866A-EB1D-485B-865E-5F78FFFBABD9}" type="sibTrans" cxnId="{ED4FEE79-3417-48A1-9256-972ABE432581}">
      <dgm:prSet/>
      <dgm:spPr/>
      <dgm:t>
        <a:bodyPr/>
        <a:lstStyle/>
        <a:p>
          <a:endParaRPr lang="en-US"/>
        </a:p>
      </dgm:t>
    </dgm:pt>
    <dgm:pt modelId="{BBB80319-B742-44C5-98A6-C2DFC6964F0C}">
      <dgm:prSet/>
      <dgm:spPr/>
      <dgm:t>
        <a:bodyPr/>
        <a:lstStyle/>
        <a:p>
          <a:r>
            <a:rPr lang="nl-NL" dirty="0"/>
            <a:t>Met een eetbuistoornis heb je dus zowel een eet- als een gewichtsprobleem.</a:t>
          </a:r>
          <a:endParaRPr lang="en-US" dirty="0"/>
        </a:p>
      </dgm:t>
    </dgm:pt>
    <dgm:pt modelId="{D4977B16-CAD8-4E92-9868-EC55BFCC9B30}" type="parTrans" cxnId="{2708D4A5-2439-4475-8C1D-F7DCE5A76C19}">
      <dgm:prSet/>
      <dgm:spPr/>
      <dgm:t>
        <a:bodyPr/>
        <a:lstStyle/>
        <a:p>
          <a:endParaRPr lang="en-US" sz="1600"/>
        </a:p>
      </dgm:t>
    </dgm:pt>
    <dgm:pt modelId="{B98BBB49-DC3C-4909-AB7C-CD5EC0994597}" type="sibTrans" cxnId="{2708D4A5-2439-4475-8C1D-F7DCE5A76C19}">
      <dgm:prSet/>
      <dgm:spPr/>
      <dgm:t>
        <a:bodyPr/>
        <a:lstStyle/>
        <a:p>
          <a:endParaRPr lang="en-US"/>
        </a:p>
      </dgm:t>
    </dgm:pt>
    <dgm:pt modelId="{12FFA17B-1EAB-464C-A25B-8F325A64AA72}" type="pres">
      <dgm:prSet presAssocID="{96C15C2F-ED60-477D-BCA3-5B2A4487EA45}" presName="cycle" presStyleCnt="0">
        <dgm:presLayoutVars>
          <dgm:dir/>
          <dgm:resizeHandles val="exact"/>
        </dgm:presLayoutVars>
      </dgm:prSet>
      <dgm:spPr/>
    </dgm:pt>
    <dgm:pt modelId="{CC72EE56-D18E-4E42-AC16-0920BFDF28BC}" type="pres">
      <dgm:prSet presAssocID="{ED376491-3FF7-48EB-83FB-96DC08288CD0}" presName="arrow" presStyleLbl="node1" presStyleIdx="0" presStyleCnt="2" custScaleX="116845" custScaleY="100054" custRadScaleRad="101562" custRadScaleInc="2328">
        <dgm:presLayoutVars>
          <dgm:bulletEnabled val="1"/>
        </dgm:presLayoutVars>
      </dgm:prSet>
      <dgm:spPr/>
    </dgm:pt>
    <dgm:pt modelId="{C845A042-8BC9-4CA4-8E5D-646EC6B0F4FE}" type="pres">
      <dgm:prSet presAssocID="{8AA8008B-062C-4D3B-AC3C-142A3E6D9C0F}" presName="arrow" presStyleLbl="node1" presStyleIdx="1" presStyleCnt="2" custScaleX="116845" custScaleY="100054">
        <dgm:presLayoutVars>
          <dgm:bulletEnabled val="1"/>
        </dgm:presLayoutVars>
      </dgm:prSet>
      <dgm:spPr/>
    </dgm:pt>
  </dgm:ptLst>
  <dgm:cxnLst>
    <dgm:cxn modelId="{A7AFB508-3796-4A9C-BCA9-8F2BE61E11F7}" srcId="{ED376491-3FF7-48EB-83FB-96DC08288CD0}" destId="{109B448A-4A99-4071-8578-A2FA4F12ABAB}" srcOrd="0" destOrd="0" parTransId="{75557FA0-4686-4DEA-A289-0D92BD2F128C}" sibTransId="{32C7167A-C0BD-47EE-A2B0-396D992FE707}"/>
    <dgm:cxn modelId="{BF2E8009-672C-4948-A53C-53396ED56BDB}" type="presOf" srcId="{938D77F0-57A6-4A73-985E-CC14281FD242}" destId="{CC72EE56-D18E-4E42-AC16-0920BFDF28BC}" srcOrd="0" destOrd="2" presId="urn:microsoft.com/office/officeart/2005/8/layout/arrow1"/>
    <dgm:cxn modelId="{2DB2571B-D94E-4F0C-8CA9-4CFD80CC1F9F}" srcId="{8AA8008B-062C-4D3B-AC3C-142A3E6D9C0F}" destId="{F3499483-2DAC-4174-9132-ABD71E73D260}" srcOrd="0" destOrd="0" parTransId="{2EE4CBEB-2846-430D-9E13-7A6A6ADF03C8}" sibTransId="{4F33582C-D798-49E3-9208-1EB37D34CB06}"/>
    <dgm:cxn modelId="{32DFD832-5518-4A03-8F71-CBE87BC00A6C}" srcId="{ED376491-3FF7-48EB-83FB-96DC08288CD0}" destId="{35AA5725-617B-48A4-82F7-AC2F193D4673}" srcOrd="2" destOrd="0" parTransId="{769549C4-703D-49D1-9AD7-89160CCB6BDB}" sibTransId="{3809A1CA-50B4-4EF7-987D-579D6464BA1B}"/>
    <dgm:cxn modelId="{29A8AB34-0801-4820-9404-E0BBD9B3481D}" type="presOf" srcId="{96C15C2F-ED60-477D-BCA3-5B2A4487EA45}" destId="{12FFA17B-1EAB-464C-A25B-8F325A64AA72}" srcOrd="0" destOrd="0" presId="urn:microsoft.com/office/officeart/2005/8/layout/arrow1"/>
    <dgm:cxn modelId="{800BD344-8026-4630-9574-DC020286F265}" type="presOf" srcId="{F9E259FB-AF1D-436D-B4ED-518C9CAA027B}" destId="{C845A042-8BC9-4CA4-8E5D-646EC6B0F4FE}" srcOrd="0" destOrd="2" presId="urn:microsoft.com/office/officeart/2005/8/layout/arrow1"/>
    <dgm:cxn modelId="{AE34774A-110B-4A63-9DAD-2F6DD1A5FC99}" type="presOf" srcId="{35AA5725-617B-48A4-82F7-AC2F193D4673}" destId="{CC72EE56-D18E-4E42-AC16-0920BFDF28BC}" srcOrd="0" destOrd="3" presId="urn:microsoft.com/office/officeart/2005/8/layout/arrow1"/>
    <dgm:cxn modelId="{ED4FEE79-3417-48A1-9256-972ABE432581}" srcId="{8AA8008B-062C-4D3B-AC3C-142A3E6D9C0F}" destId="{EF6D50DA-D190-4878-8F35-087703CB5736}" srcOrd="2" destOrd="0" parTransId="{FCA52D4E-FD75-4629-AB58-F18D7C274646}" sibTransId="{3810866A-EB1D-485B-865E-5F78FFFBABD9}"/>
    <dgm:cxn modelId="{D5C21D7D-1464-42CA-96AB-7D9A8CEC443C}" type="presOf" srcId="{EF6D50DA-D190-4878-8F35-087703CB5736}" destId="{C845A042-8BC9-4CA4-8E5D-646EC6B0F4FE}" srcOrd="0" destOrd="3" presId="urn:microsoft.com/office/officeart/2005/8/layout/arrow1"/>
    <dgm:cxn modelId="{B2E0FE84-C975-4C22-9144-DBC7AE758C96}" srcId="{96C15C2F-ED60-477D-BCA3-5B2A4487EA45}" destId="{ED376491-3FF7-48EB-83FB-96DC08288CD0}" srcOrd="0" destOrd="0" parTransId="{F4B02062-EFC5-4364-A291-07D406F8274F}" sibTransId="{910EC347-DB28-4135-8D4C-2805B2526FA0}"/>
    <dgm:cxn modelId="{D7DEFD8C-7D8E-459E-80E8-8F416322707D}" type="presOf" srcId="{BBB80319-B742-44C5-98A6-C2DFC6964F0C}" destId="{C845A042-8BC9-4CA4-8E5D-646EC6B0F4FE}" srcOrd="0" destOrd="4" presId="urn:microsoft.com/office/officeart/2005/8/layout/arrow1"/>
    <dgm:cxn modelId="{F4D93E98-45D8-47D8-81A8-C45BAF211CBC}" type="presOf" srcId="{55B1E467-BBC4-47DE-A10F-AE62666BE005}" destId="{CC72EE56-D18E-4E42-AC16-0920BFDF28BC}" srcOrd="0" destOrd="4" presId="urn:microsoft.com/office/officeart/2005/8/layout/arrow1"/>
    <dgm:cxn modelId="{774A11A3-C2C2-48C8-9299-1970FE747080}" srcId="{8AA8008B-062C-4D3B-AC3C-142A3E6D9C0F}" destId="{F9E259FB-AF1D-436D-B4ED-518C9CAA027B}" srcOrd="1" destOrd="0" parTransId="{64C0236B-030C-43D5-94F3-EC1DCA1815AE}" sibTransId="{D9C2F3AD-3F1E-4BCB-B56B-9EEEF23EAD91}"/>
    <dgm:cxn modelId="{2708D4A5-2439-4475-8C1D-F7DCE5A76C19}" srcId="{8AA8008B-062C-4D3B-AC3C-142A3E6D9C0F}" destId="{BBB80319-B742-44C5-98A6-C2DFC6964F0C}" srcOrd="3" destOrd="0" parTransId="{D4977B16-CAD8-4E92-9868-EC55BFCC9B30}" sibTransId="{B98BBB49-DC3C-4909-AB7C-CD5EC0994597}"/>
    <dgm:cxn modelId="{A52C89B6-DA14-4D23-A41F-4B9D02ADC1C1}" type="presOf" srcId="{ED376491-3FF7-48EB-83FB-96DC08288CD0}" destId="{CC72EE56-D18E-4E42-AC16-0920BFDF28BC}" srcOrd="0" destOrd="0" presId="urn:microsoft.com/office/officeart/2005/8/layout/arrow1"/>
    <dgm:cxn modelId="{182216BA-5293-4E6D-A9D7-7AC1A2534FC9}" type="presOf" srcId="{F3499483-2DAC-4174-9132-ABD71E73D260}" destId="{C845A042-8BC9-4CA4-8E5D-646EC6B0F4FE}" srcOrd="0" destOrd="1" presId="urn:microsoft.com/office/officeart/2005/8/layout/arrow1"/>
    <dgm:cxn modelId="{63EBF9C0-991C-4E8D-A30E-A1BEB90F03C1}" srcId="{ED376491-3FF7-48EB-83FB-96DC08288CD0}" destId="{55B1E467-BBC4-47DE-A10F-AE62666BE005}" srcOrd="3" destOrd="0" parTransId="{0D162778-8587-4BA8-BD8C-13C8FE9D63C5}" sibTransId="{6F854AD1-D30F-4FC8-960C-4F92D3F4D57E}"/>
    <dgm:cxn modelId="{538CE9C4-4C20-4E44-B93E-27F9B510EEA8}" srcId="{96C15C2F-ED60-477D-BCA3-5B2A4487EA45}" destId="{8AA8008B-062C-4D3B-AC3C-142A3E6D9C0F}" srcOrd="1" destOrd="0" parTransId="{8A079E02-1AE7-43F7-BF19-78F5D32630A5}" sibTransId="{07E057BF-062F-460F-87FE-1DF1AD9409D7}"/>
    <dgm:cxn modelId="{51F1E6C8-2B35-4603-9EE9-35AA1937436B}" srcId="{ED376491-3FF7-48EB-83FB-96DC08288CD0}" destId="{938D77F0-57A6-4A73-985E-CC14281FD242}" srcOrd="1" destOrd="0" parTransId="{5774CC1E-945B-47E8-94C7-1F28499AF0B9}" sibTransId="{5E402DA5-0674-46E0-8659-299AF43DC0C5}"/>
    <dgm:cxn modelId="{BD96C6CC-6CB9-4BED-AF63-E4D6D094CEB0}" type="presOf" srcId="{8AA8008B-062C-4D3B-AC3C-142A3E6D9C0F}" destId="{C845A042-8BC9-4CA4-8E5D-646EC6B0F4FE}" srcOrd="0" destOrd="0" presId="urn:microsoft.com/office/officeart/2005/8/layout/arrow1"/>
    <dgm:cxn modelId="{B9CB3DF7-EFCF-42FD-877F-C1FC2C3A8A78}" type="presOf" srcId="{109B448A-4A99-4071-8578-A2FA4F12ABAB}" destId="{CC72EE56-D18E-4E42-AC16-0920BFDF28BC}" srcOrd="0" destOrd="1" presId="urn:microsoft.com/office/officeart/2005/8/layout/arrow1"/>
    <dgm:cxn modelId="{00AFBF96-2BC7-4777-9C56-3E6048B9E67B}" type="presParOf" srcId="{12FFA17B-1EAB-464C-A25B-8F325A64AA72}" destId="{CC72EE56-D18E-4E42-AC16-0920BFDF28BC}" srcOrd="0" destOrd="0" presId="urn:microsoft.com/office/officeart/2005/8/layout/arrow1"/>
    <dgm:cxn modelId="{3EB6A1FE-49E9-46FD-B2D8-FE8029C7421B}" type="presParOf" srcId="{12FFA17B-1EAB-464C-A25B-8F325A64AA72}" destId="{C845A042-8BC9-4CA4-8E5D-646EC6B0F4FE}"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A1DF7C2-BF63-4D08-9E47-2E9C1AF1E3D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1C293637-B130-47FC-ACF5-0E54E9C048B8}">
      <dgm:prSet/>
      <dgm:spPr/>
      <dgm:t>
        <a:bodyPr/>
        <a:lstStyle/>
        <a:p>
          <a:r>
            <a:rPr lang="nl-NL"/>
            <a:t>DSM V: Niet anders omschreven / Andere Gespecificeerde Voedings- of Eetstoornis.</a:t>
          </a:r>
          <a:endParaRPr lang="en-US"/>
        </a:p>
      </dgm:t>
    </dgm:pt>
    <dgm:pt modelId="{C562CFFA-DB2C-41B9-823C-7F9CE2276057}" type="parTrans" cxnId="{8735689B-9BEE-4361-AD2F-0A48570434A2}">
      <dgm:prSet/>
      <dgm:spPr/>
      <dgm:t>
        <a:bodyPr/>
        <a:lstStyle/>
        <a:p>
          <a:endParaRPr lang="en-US"/>
        </a:p>
      </dgm:t>
    </dgm:pt>
    <dgm:pt modelId="{B7FBD4E5-A56C-402B-8E1C-2DBC33BF34C0}" type="sibTrans" cxnId="{8735689B-9BEE-4361-AD2F-0A48570434A2}">
      <dgm:prSet/>
      <dgm:spPr/>
      <dgm:t>
        <a:bodyPr/>
        <a:lstStyle/>
        <a:p>
          <a:endParaRPr lang="en-US"/>
        </a:p>
      </dgm:t>
    </dgm:pt>
    <dgm:pt modelId="{631E73B2-5E94-4ECD-BEB6-6FA2666AA95B}">
      <dgm:prSet/>
      <dgm:spPr/>
      <dgm:t>
        <a:bodyPr/>
        <a:lstStyle/>
        <a:p>
          <a:r>
            <a:rPr lang="nl-NL"/>
            <a:t>Bij een eetstoornis NAO (Niet Anders Omschreven) heb je wel een aantal symptomen van anorexia, boulimia of een eetbuistoornis, maar niet alle symptomen die bij deze specifieke eetstoornissen horen. </a:t>
          </a:r>
          <a:endParaRPr lang="en-US"/>
        </a:p>
      </dgm:t>
    </dgm:pt>
    <dgm:pt modelId="{306A3E89-01C6-4788-9B7E-C39854E96D72}" type="parTrans" cxnId="{598C9809-41BC-4EFC-A1BA-98A7F5F64007}">
      <dgm:prSet/>
      <dgm:spPr/>
      <dgm:t>
        <a:bodyPr/>
        <a:lstStyle/>
        <a:p>
          <a:endParaRPr lang="en-US"/>
        </a:p>
      </dgm:t>
    </dgm:pt>
    <dgm:pt modelId="{B0519AD1-B9DF-42D8-A8AA-4C5B45AFCE5A}" type="sibTrans" cxnId="{598C9809-41BC-4EFC-A1BA-98A7F5F64007}">
      <dgm:prSet/>
      <dgm:spPr/>
      <dgm:t>
        <a:bodyPr/>
        <a:lstStyle/>
        <a:p>
          <a:endParaRPr lang="en-US"/>
        </a:p>
      </dgm:t>
    </dgm:pt>
    <dgm:pt modelId="{C537C65D-3BA4-4E20-86A6-6F80FE8D98CF}">
      <dgm:prSet/>
      <dgm:spPr/>
      <dgm:t>
        <a:bodyPr/>
        <a:lstStyle/>
        <a:p>
          <a:r>
            <a:rPr lang="nl-NL"/>
            <a:t>Je kunt bijvoorbeeld alle symptomen hebben van anorexia, maar een normaal gewicht hebben. </a:t>
          </a:r>
          <a:endParaRPr lang="en-US"/>
        </a:p>
      </dgm:t>
    </dgm:pt>
    <dgm:pt modelId="{B9CE1729-8645-4DE5-9498-4239F37A2D68}" type="parTrans" cxnId="{D91E8335-ADE4-4B4D-B351-6DB4E17DE74A}">
      <dgm:prSet/>
      <dgm:spPr/>
      <dgm:t>
        <a:bodyPr/>
        <a:lstStyle/>
        <a:p>
          <a:endParaRPr lang="en-US"/>
        </a:p>
      </dgm:t>
    </dgm:pt>
    <dgm:pt modelId="{9FBBD047-0CDA-41DA-B787-34A1C91ED115}" type="sibTrans" cxnId="{D91E8335-ADE4-4B4D-B351-6DB4E17DE74A}">
      <dgm:prSet/>
      <dgm:spPr/>
      <dgm:t>
        <a:bodyPr/>
        <a:lstStyle/>
        <a:p>
          <a:endParaRPr lang="en-US"/>
        </a:p>
      </dgm:t>
    </dgm:pt>
    <dgm:pt modelId="{8EADC345-EFAF-43EC-979E-3D3FADAD8EC4}">
      <dgm:prSet/>
      <dgm:spPr/>
      <dgm:t>
        <a:bodyPr/>
        <a:lstStyle/>
        <a:p>
          <a:r>
            <a:rPr lang="nl-NL"/>
            <a:t>Ondanks je niet aan alle criteria van een eetstoornis voldoet is deze net zo ernstig als de andere eetstoornissen. </a:t>
          </a:r>
          <a:endParaRPr lang="en-US"/>
        </a:p>
      </dgm:t>
    </dgm:pt>
    <dgm:pt modelId="{D5236DD5-EBA0-4622-99CD-4F31C4046E44}" type="parTrans" cxnId="{0E838AA3-616E-47A9-90BF-10D3718CFE2E}">
      <dgm:prSet/>
      <dgm:spPr/>
      <dgm:t>
        <a:bodyPr/>
        <a:lstStyle/>
        <a:p>
          <a:endParaRPr lang="en-US"/>
        </a:p>
      </dgm:t>
    </dgm:pt>
    <dgm:pt modelId="{DA8D6692-D02F-41CD-B53D-9F5690AE91F2}" type="sibTrans" cxnId="{0E838AA3-616E-47A9-90BF-10D3718CFE2E}">
      <dgm:prSet/>
      <dgm:spPr/>
      <dgm:t>
        <a:bodyPr/>
        <a:lstStyle/>
        <a:p>
          <a:endParaRPr lang="en-US"/>
        </a:p>
      </dgm:t>
    </dgm:pt>
    <dgm:pt modelId="{4B899846-9F02-475B-B966-EAAEC82CBC99}">
      <dgm:prSet/>
      <dgm:spPr/>
      <dgm:t>
        <a:bodyPr/>
        <a:lstStyle/>
        <a:p>
          <a:r>
            <a:rPr lang="nl-NL"/>
            <a:t>De eetstoornis NAO is tevens de meest voorkomende van alle eetstoornissen.</a:t>
          </a:r>
          <a:endParaRPr lang="en-US"/>
        </a:p>
      </dgm:t>
    </dgm:pt>
    <dgm:pt modelId="{F7A6CBFF-D79E-4C5D-854C-98465D7FDCB6}" type="parTrans" cxnId="{2E464F2A-1B24-4C0A-896F-1B3901E44979}">
      <dgm:prSet/>
      <dgm:spPr/>
      <dgm:t>
        <a:bodyPr/>
        <a:lstStyle/>
        <a:p>
          <a:endParaRPr lang="en-US"/>
        </a:p>
      </dgm:t>
    </dgm:pt>
    <dgm:pt modelId="{9EF53F3E-FA38-4970-BFEA-5F53D96ACD72}" type="sibTrans" cxnId="{2E464F2A-1B24-4C0A-896F-1B3901E44979}">
      <dgm:prSet/>
      <dgm:spPr/>
      <dgm:t>
        <a:bodyPr/>
        <a:lstStyle/>
        <a:p>
          <a:endParaRPr lang="en-US"/>
        </a:p>
      </dgm:t>
    </dgm:pt>
    <dgm:pt modelId="{C715F751-66E8-4316-A7A5-BBE81DF731CD}" type="pres">
      <dgm:prSet presAssocID="{6A1DF7C2-BF63-4D08-9E47-2E9C1AF1E3D1}" presName="root" presStyleCnt="0">
        <dgm:presLayoutVars>
          <dgm:dir/>
          <dgm:resizeHandles val="exact"/>
        </dgm:presLayoutVars>
      </dgm:prSet>
      <dgm:spPr/>
    </dgm:pt>
    <dgm:pt modelId="{7BC0E3A5-184C-4713-A247-D1E70E41CB47}" type="pres">
      <dgm:prSet presAssocID="{1C293637-B130-47FC-ACF5-0E54E9C048B8}" presName="compNode" presStyleCnt="0"/>
      <dgm:spPr/>
    </dgm:pt>
    <dgm:pt modelId="{1167EC9D-6D94-4783-AD15-334A2A3B723D}" type="pres">
      <dgm:prSet presAssocID="{1C293637-B130-47FC-ACF5-0E54E9C048B8}" presName="bgRect" presStyleLbl="bgShp" presStyleIdx="0" presStyleCnt="5"/>
      <dgm:spPr/>
    </dgm:pt>
    <dgm:pt modelId="{218046B1-8A1E-4978-8531-62CE43D9A0D4}" type="pres">
      <dgm:prSet presAssocID="{1C293637-B130-47FC-ACF5-0E54E9C048B8}"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ear"/>
        </a:ext>
      </dgm:extLst>
    </dgm:pt>
    <dgm:pt modelId="{16CF4AF8-54E6-48FC-A43A-5BB9DC01FDBE}" type="pres">
      <dgm:prSet presAssocID="{1C293637-B130-47FC-ACF5-0E54E9C048B8}" presName="spaceRect" presStyleCnt="0"/>
      <dgm:spPr/>
    </dgm:pt>
    <dgm:pt modelId="{52048C40-382A-4AE5-9F93-FE03D71E70AE}" type="pres">
      <dgm:prSet presAssocID="{1C293637-B130-47FC-ACF5-0E54E9C048B8}" presName="parTx" presStyleLbl="revTx" presStyleIdx="0" presStyleCnt="5">
        <dgm:presLayoutVars>
          <dgm:chMax val="0"/>
          <dgm:chPref val="0"/>
        </dgm:presLayoutVars>
      </dgm:prSet>
      <dgm:spPr/>
    </dgm:pt>
    <dgm:pt modelId="{601887C2-4B5D-4856-A22A-5648CC874316}" type="pres">
      <dgm:prSet presAssocID="{B7FBD4E5-A56C-402B-8E1C-2DBC33BF34C0}" presName="sibTrans" presStyleCnt="0"/>
      <dgm:spPr/>
    </dgm:pt>
    <dgm:pt modelId="{583B1034-3880-43EF-8E46-193B5429484E}" type="pres">
      <dgm:prSet presAssocID="{631E73B2-5E94-4ECD-BEB6-6FA2666AA95B}" presName="compNode" presStyleCnt="0"/>
      <dgm:spPr/>
    </dgm:pt>
    <dgm:pt modelId="{8D28C14A-51FE-4D47-A67A-B64A3AD1DB55}" type="pres">
      <dgm:prSet presAssocID="{631E73B2-5E94-4ECD-BEB6-6FA2666AA95B}" presName="bgRect" presStyleLbl="bgShp" presStyleIdx="1" presStyleCnt="5"/>
      <dgm:spPr/>
    </dgm:pt>
    <dgm:pt modelId="{A1EC28A5-E539-44CF-90B5-C08DB39073D3}" type="pres">
      <dgm:prSet presAssocID="{631E73B2-5E94-4ECD-BEB6-6FA2666AA95B}"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rror"/>
        </a:ext>
      </dgm:extLst>
    </dgm:pt>
    <dgm:pt modelId="{2C384C40-E387-4272-8BD7-E1C8CBA0E119}" type="pres">
      <dgm:prSet presAssocID="{631E73B2-5E94-4ECD-BEB6-6FA2666AA95B}" presName="spaceRect" presStyleCnt="0"/>
      <dgm:spPr/>
    </dgm:pt>
    <dgm:pt modelId="{CCF9FF86-559C-409C-A824-4653C09A8314}" type="pres">
      <dgm:prSet presAssocID="{631E73B2-5E94-4ECD-BEB6-6FA2666AA95B}" presName="parTx" presStyleLbl="revTx" presStyleIdx="1" presStyleCnt="5">
        <dgm:presLayoutVars>
          <dgm:chMax val="0"/>
          <dgm:chPref val="0"/>
        </dgm:presLayoutVars>
      </dgm:prSet>
      <dgm:spPr/>
    </dgm:pt>
    <dgm:pt modelId="{2E04E3D0-8DC4-40FE-8172-1970FEB71432}" type="pres">
      <dgm:prSet presAssocID="{B0519AD1-B9DF-42D8-A8AA-4C5B45AFCE5A}" presName="sibTrans" presStyleCnt="0"/>
      <dgm:spPr/>
    </dgm:pt>
    <dgm:pt modelId="{4EF9934A-B6F3-43AA-922E-10A15AD950EA}" type="pres">
      <dgm:prSet presAssocID="{C537C65D-3BA4-4E20-86A6-6F80FE8D98CF}" presName="compNode" presStyleCnt="0"/>
      <dgm:spPr/>
    </dgm:pt>
    <dgm:pt modelId="{BAFA900C-B88F-41E4-9D8B-F012704DED2E}" type="pres">
      <dgm:prSet presAssocID="{C537C65D-3BA4-4E20-86A6-6F80FE8D98CF}" presName="bgRect" presStyleLbl="bgShp" presStyleIdx="2" presStyleCnt="5"/>
      <dgm:spPr/>
    </dgm:pt>
    <dgm:pt modelId="{5F08DD48-21AF-41BC-8BC4-F6776B018F8D}" type="pres">
      <dgm:prSet presAssocID="{C537C65D-3BA4-4E20-86A6-6F80FE8D98C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ont"/>
        </a:ext>
      </dgm:extLst>
    </dgm:pt>
    <dgm:pt modelId="{22C91462-5779-4BA0-A47A-1790C2D8FF50}" type="pres">
      <dgm:prSet presAssocID="{C537C65D-3BA4-4E20-86A6-6F80FE8D98CF}" presName="spaceRect" presStyleCnt="0"/>
      <dgm:spPr/>
    </dgm:pt>
    <dgm:pt modelId="{1875CE79-56AC-4A22-976E-924B5C55E161}" type="pres">
      <dgm:prSet presAssocID="{C537C65D-3BA4-4E20-86A6-6F80FE8D98CF}" presName="parTx" presStyleLbl="revTx" presStyleIdx="2" presStyleCnt="5">
        <dgm:presLayoutVars>
          <dgm:chMax val="0"/>
          <dgm:chPref val="0"/>
        </dgm:presLayoutVars>
      </dgm:prSet>
      <dgm:spPr/>
    </dgm:pt>
    <dgm:pt modelId="{FE9F9764-2F00-4F6E-B532-CDDB5096D98F}" type="pres">
      <dgm:prSet presAssocID="{9FBBD047-0CDA-41DA-B787-34A1C91ED115}" presName="sibTrans" presStyleCnt="0"/>
      <dgm:spPr/>
    </dgm:pt>
    <dgm:pt modelId="{935ED3F5-D0CA-4041-80A5-89D2C2E5403F}" type="pres">
      <dgm:prSet presAssocID="{8EADC345-EFAF-43EC-979E-3D3FADAD8EC4}" presName="compNode" presStyleCnt="0"/>
      <dgm:spPr/>
    </dgm:pt>
    <dgm:pt modelId="{A5DA27D9-20E7-4F4A-A182-4CF7C5AF9D85}" type="pres">
      <dgm:prSet presAssocID="{8EADC345-EFAF-43EC-979E-3D3FADAD8EC4}" presName="bgRect" presStyleLbl="bgShp" presStyleIdx="3" presStyleCnt="5"/>
      <dgm:spPr/>
    </dgm:pt>
    <dgm:pt modelId="{DD7A71FA-6AAD-4E6F-980A-782F058EE882}" type="pres">
      <dgm:prSet presAssocID="{8EADC345-EFAF-43EC-979E-3D3FADAD8EC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ennis Ball"/>
        </a:ext>
      </dgm:extLst>
    </dgm:pt>
    <dgm:pt modelId="{F1D24F12-7A3F-45C6-947A-25E568231F30}" type="pres">
      <dgm:prSet presAssocID="{8EADC345-EFAF-43EC-979E-3D3FADAD8EC4}" presName="spaceRect" presStyleCnt="0"/>
      <dgm:spPr/>
    </dgm:pt>
    <dgm:pt modelId="{026F31C8-DB52-4918-9559-315B717B438F}" type="pres">
      <dgm:prSet presAssocID="{8EADC345-EFAF-43EC-979E-3D3FADAD8EC4}" presName="parTx" presStyleLbl="revTx" presStyleIdx="3" presStyleCnt="5">
        <dgm:presLayoutVars>
          <dgm:chMax val="0"/>
          <dgm:chPref val="0"/>
        </dgm:presLayoutVars>
      </dgm:prSet>
      <dgm:spPr/>
    </dgm:pt>
    <dgm:pt modelId="{94ACB4A9-54A5-4B8D-B504-59E003B7E2E5}" type="pres">
      <dgm:prSet presAssocID="{DA8D6692-D02F-41CD-B53D-9F5690AE91F2}" presName="sibTrans" presStyleCnt="0"/>
      <dgm:spPr/>
    </dgm:pt>
    <dgm:pt modelId="{527C6FC8-6BC7-4187-AEB5-EDFDFD857FA0}" type="pres">
      <dgm:prSet presAssocID="{4B899846-9F02-475B-B966-EAAEC82CBC99}" presName="compNode" presStyleCnt="0"/>
      <dgm:spPr/>
    </dgm:pt>
    <dgm:pt modelId="{1FE03346-F954-45FB-944B-940D5DFBC96F}" type="pres">
      <dgm:prSet presAssocID="{4B899846-9F02-475B-B966-EAAEC82CBC99}" presName="bgRect" presStyleLbl="bgShp" presStyleIdx="4" presStyleCnt="5"/>
      <dgm:spPr/>
    </dgm:pt>
    <dgm:pt modelId="{0851FD7C-67CC-4090-AFBF-30E4CCB0D8C8}" type="pres">
      <dgm:prSet presAssocID="{4B899846-9F02-475B-B966-EAAEC82CBC99}"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Fingerprint"/>
        </a:ext>
      </dgm:extLst>
    </dgm:pt>
    <dgm:pt modelId="{74E2D8D1-DFB9-4F54-A61B-D8EC6C35876F}" type="pres">
      <dgm:prSet presAssocID="{4B899846-9F02-475B-B966-EAAEC82CBC99}" presName="spaceRect" presStyleCnt="0"/>
      <dgm:spPr/>
    </dgm:pt>
    <dgm:pt modelId="{878C6C32-2987-402C-B1A7-39A74A3FABE3}" type="pres">
      <dgm:prSet presAssocID="{4B899846-9F02-475B-B966-EAAEC82CBC99}" presName="parTx" presStyleLbl="revTx" presStyleIdx="4" presStyleCnt="5">
        <dgm:presLayoutVars>
          <dgm:chMax val="0"/>
          <dgm:chPref val="0"/>
        </dgm:presLayoutVars>
      </dgm:prSet>
      <dgm:spPr/>
    </dgm:pt>
  </dgm:ptLst>
  <dgm:cxnLst>
    <dgm:cxn modelId="{598C9809-41BC-4EFC-A1BA-98A7F5F64007}" srcId="{6A1DF7C2-BF63-4D08-9E47-2E9C1AF1E3D1}" destId="{631E73B2-5E94-4ECD-BEB6-6FA2666AA95B}" srcOrd="1" destOrd="0" parTransId="{306A3E89-01C6-4788-9B7E-C39854E96D72}" sibTransId="{B0519AD1-B9DF-42D8-A8AA-4C5B45AFCE5A}"/>
    <dgm:cxn modelId="{488E8423-3056-43A1-BE34-6024731CAD08}" type="presOf" srcId="{1C293637-B130-47FC-ACF5-0E54E9C048B8}" destId="{52048C40-382A-4AE5-9F93-FE03D71E70AE}" srcOrd="0" destOrd="0" presId="urn:microsoft.com/office/officeart/2018/2/layout/IconVerticalSolidList"/>
    <dgm:cxn modelId="{2E464F2A-1B24-4C0A-896F-1B3901E44979}" srcId="{6A1DF7C2-BF63-4D08-9E47-2E9C1AF1E3D1}" destId="{4B899846-9F02-475B-B966-EAAEC82CBC99}" srcOrd="4" destOrd="0" parTransId="{F7A6CBFF-D79E-4C5D-854C-98465D7FDCB6}" sibTransId="{9EF53F3E-FA38-4970-BFEA-5F53D96ACD72}"/>
    <dgm:cxn modelId="{D91E8335-ADE4-4B4D-B351-6DB4E17DE74A}" srcId="{6A1DF7C2-BF63-4D08-9E47-2E9C1AF1E3D1}" destId="{C537C65D-3BA4-4E20-86A6-6F80FE8D98CF}" srcOrd="2" destOrd="0" parTransId="{B9CE1729-8645-4DE5-9498-4239F37A2D68}" sibTransId="{9FBBD047-0CDA-41DA-B787-34A1C91ED115}"/>
    <dgm:cxn modelId="{76207167-CB38-4F8A-8C8D-E9523D58D19C}" type="presOf" srcId="{C537C65D-3BA4-4E20-86A6-6F80FE8D98CF}" destId="{1875CE79-56AC-4A22-976E-924B5C55E161}" srcOrd="0" destOrd="0" presId="urn:microsoft.com/office/officeart/2018/2/layout/IconVerticalSolidList"/>
    <dgm:cxn modelId="{8735689B-9BEE-4361-AD2F-0A48570434A2}" srcId="{6A1DF7C2-BF63-4D08-9E47-2E9C1AF1E3D1}" destId="{1C293637-B130-47FC-ACF5-0E54E9C048B8}" srcOrd="0" destOrd="0" parTransId="{C562CFFA-DB2C-41B9-823C-7F9CE2276057}" sibTransId="{B7FBD4E5-A56C-402B-8E1C-2DBC33BF34C0}"/>
    <dgm:cxn modelId="{0E838AA3-616E-47A9-90BF-10D3718CFE2E}" srcId="{6A1DF7C2-BF63-4D08-9E47-2E9C1AF1E3D1}" destId="{8EADC345-EFAF-43EC-979E-3D3FADAD8EC4}" srcOrd="3" destOrd="0" parTransId="{D5236DD5-EBA0-4622-99CD-4F31C4046E44}" sibTransId="{DA8D6692-D02F-41CD-B53D-9F5690AE91F2}"/>
    <dgm:cxn modelId="{93D821A7-6113-4DF7-BF16-8D8F4025F7E5}" type="presOf" srcId="{631E73B2-5E94-4ECD-BEB6-6FA2666AA95B}" destId="{CCF9FF86-559C-409C-A824-4653C09A8314}" srcOrd="0" destOrd="0" presId="urn:microsoft.com/office/officeart/2018/2/layout/IconVerticalSolidList"/>
    <dgm:cxn modelId="{01EAA2B3-416F-407D-AD1B-690306409533}" type="presOf" srcId="{8EADC345-EFAF-43EC-979E-3D3FADAD8EC4}" destId="{026F31C8-DB52-4918-9559-315B717B438F}" srcOrd="0" destOrd="0" presId="urn:microsoft.com/office/officeart/2018/2/layout/IconVerticalSolidList"/>
    <dgm:cxn modelId="{027D08C1-4E7B-4311-9226-33E616E66889}" type="presOf" srcId="{4B899846-9F02-475B-B966-EAAEC82CBC99}" destId="{878C6C32-2987-402C-B1A7-39A74A3FABE3}" srcOrd="0" destOrd="0" presId="urn:microsoft.com/office/officeart/2018/2/layout/IconVerticalSolidList"/>
    <dgm:cxn modelId="{A7E5ACF3-A954-4D5E-8A3E-4A59FBE59AFE}" type="presOf" srcId="{6A1DF7C2-BF63-4D08-9E47-2E9C1AF1E3D1}" destId="{C715F751-66E8-4316-A7A5-BBE81DF731CD}" srcOrd="0" destOrd="0" presId="urn:microsoft.com/office/officeart/2018/2/layout/IconVerticalSolidList"/>
    <dgm:cxn modelId="{77CAA615-FF07-49D4-BCF5-1A462F0E7879}" type="presParOf" srcId="{C715F751-66E8-4316-A7A5-BBE81DF731CD}" destId="{7BC0E3A5-184C-4713-A247-D1E70E41CB47}" srcOrd="0" destOrd="0" presId="urn:microsoft.com/office/officeart/2018/2/layout/IconVerticalSolidList"/>
    <dgm:cxn modelId="{C0A503E2-6B62-4A7E-8675-DE56DCBB8F64}" type="presParOf" srcId="{7BC0E3A5-184C-4713-A247-D1E70E41CB47}" destId="{1167EC9D-6D94-4783-AD15-334A2A3B723D}" srcOrd="0" destOrd="0" presId="urn:microsoft.com/office/officeart/2018/2/layout/IconVerticalSolidList"/>
    <dgm:cxn modelId="{BE53B8EF-5C48-4820-AC92-EEBADCB8C5C9}" type="presParOf" srcId="{7BC0E3A5-184C-4713-A247-D1E70E41CB47}" destId="{218046B1-8A1E-4978-8531-62CE43D9A0D4}" srcOrd="1" destOrd="0" presId="urn:microsoft.com/office/officeart/2018/2/layout/IconVerticalSolidList"/>
    <dgm:cxn modelId="{B2E5BB60-E011-4B16-A0D3-A762572347FD}" type="presParOf" srcId="{7BC0E3A5-184C-4713-A247-D1E70E41CB47}" destId="{16CF4AF8-54E6-48FC-A43A-5BB9DC01FDBE}" srcOrd="2" destOrd="0" presId="urn:microsoft.com/office/officeart/2018/2/layout/IconVerticalSolidList"/>
    <dgm:cxn modelId="{C330C26F-7AD0-4298-999A-00C0371A9358}" type="presParOf" srcId="{7BC0E3A5-184C-4713-A247-D1E70E41CB47}" destId="{52048C40-382A-4AE5-9F93-FE03D71E70AE}" srcOrd="3" destOrd="0" presId="urn:microsoft.com/office/officeart/2018/2/layout/IconVerticalSolidList"/>
    <dgm:cxn modelId="{C63BD26B-0137-4E3D-8D1F-8620A717CB60}" type="presParOf" srcId="{C715F751-66E8-4316-A7A5-BBE81DF731CD}" destId="{601887C2-4B5D-4856-A22A-5648CC874316}" srcOrd="1" destOrd="0" presId="urn:microsoft.com/office/officeart/2018/2/layout/IconVerticalSolidList"/>
    <dgm:cxn modelId="{79D3A455-D482-4161-88CE-284F1DF4F4D9}" type="presParOf" srcId="{C715F751-66E8-4316-A7A5-BBE81DF731CD}" destId="{583B1034-3880-43EF-8E46-193B5429484E}" srcOrd="2" destOrd="0" presId="urn:microsoft.com/office/officeart/2018/2/layout/IconVerticalSolidList"/>
    <dgm:cxn modelId="{2E614946-8326-472C-90E4-2ED9CA3D3E5F}" type="presParOf" srcId="{583B1034-3880-43EF-8E46-193B5429484E}" destId="{8D28C14A-51FE-4D47-A67A-B64A3AD1DB55}" srcOrd="0" destOrd="0" presId="urn:microsoft.com/office/officeart/2018/2/layout/IconVerticalSolidList"/>
    <dgm:cxn modelId="{5E8C6E3F-649D-4A9E-A785-17622DD4B7D8}" type="presParOf" srcId="{583B1034-3880-43EF-8E46-193B5429484E}" destId="{A1EC28A5-E539-44CF-90B5-C08DB39073D3}" srcOrd="1" destOrd="0" presId="urn:microsoft.com/office/officeart/2018/2/layout/IconVerticalSolidList"/>
    <dgm:cxn modelId="{7CFF989D-66DA-4BB6-882A-9145D5B27480}" type="presParOf" srcId="{583B1034-3880-43EF-8E46-193B5429484E}" destId="{2C384C40-E387-4272-8BD7-E1C8CBA0E119}" srcOrd="2" destOrd="0" presId="urn:microsoft.com/office/officeart/2018/2/layout/IconVerticalSolidList"/>
    <dgm:cxn modelId="{ED3FBA23-40D4-404D-AE3B-91D889A4C3FB}" type="presParOf" srcId="{583B1034-3880-43EF-8E46-193B5429484E}" destId="{CCF9FF86-559C-409C-A824-4653C09A8314}" srcOrd="3" destOrd="0" presId="urn:microsoft.com/office/officeart/2018/2/layout/IconVerticalSolidList"/>
    <dgm:cxn modelId="{F8E512F4-9B3F-45F7-BEC5-C12681D0C70A}" type="presParOf" srcId="{C715F751-66E8-4316-A7A5-BBE81DF731CD}" destId="{2E04E3D0-8DC4-40FE-8172-1970FEB71432}" srcOrd="3" destOrd="0" presId="urn:microsoft.com/office/officeart/2018/2/layout/IconVerticalSolidList"/>
    <dgm:cxn modelId="{E732478D-74DA-4DF4-B6E8-7692A07A821E}" type="presParOf" srcId="{C715F751-66E8-4316-A7A5-BBE81DF731CD}" destId="{4EF9934A-B6F3-43AA-922E-10A15AD950EA}" srcOrd="4" destOrd="0" presId="urn:microsoft.com/office/officeart/2018/2/layout/IconVerticalSolidList"/>
    <dgm:cxn modelId="{E8206699-45AE-4339-9CAC-73085881B7BF}" type="presParOf" srcId="{4EF9934A-B6F3-43AA-922E-10A15AD950EA}" destId="{BAFA900C-B88F-41E4-9D8B-F012704DED2E}" srcOrd="0" destOrd="0" presId="urn:microsoft.com/office/officeart/2018/2/layout/IconVerticalSolidList"/>
    <dgm:cxn modelId="{03AEDBE4-9F9A-4CD5-AF11-2B6561895148}" type="presParOf" srcId="{4EF9934A-B6F3-43AA-922E-10A15AD950EA}" destId="{5F08DD48-21AF-41BC-8BC4-F6776B018F8D}" srcOrd="1" destOrd="0" presId="urn:microsoft.com/office/officeart/2018/2/layout/IconVerticalSolidList"/>
    <dgm:cxn modelId="{8D9D4A3C-E1BB-4C78-9741-2005412937E9}" type="presParOf" srcId="{4EF9934A-B6F3-43AA-922E-10A15AD950EA}" destId="{22C91462-5779-4BA0-A47A-1790C2D8FF50}" srcOrd="2" destOrd="0" presId="urn:microsoft.com/office/officeart/2018/2/layout/IconVerticalSolidList"/>
    <dgm:cxn modelId="{5877CBF5-0234-4DB8-88A6-4B1DB08F92CC}" type="presParOf" srcId="{4EF9934A-B6F3-43AA-922E-10A15AD950EA}" destId="{1875CE79-56AC-4A22-976E-924B5C55E161}" srcOrd="3" destOrd="0" presId="urn:microsoft.com/office/officeart/2018/2/layout/IconVerticalSolidList"/>
    <dgm:cxn modelId="{3FBC26C0-29A8-40C7-B1A1-DE9809F82E06}" type="presParOf" srcId="{C715F751-66E8-4316-A7A5-BBE81DF731CD}" destId="{FE9F9764-2F00-4F6E-B532-CDDB5096D98F}" srcOrd="5" destOrd="0" presId="urn:microsoft.com/office/officeart/2018/2/layout/IconVerticalSolidList"/>
    <dgm:cxn modelId="{A37A0221-DFDB-4241-8A23-78990D580632}" type="presParOf" srcId="{C715F751-66E8-4316-A7A5-BBE81DF731CD}" destId="{935ED3F5-D0CA-4041-80A5-89D2C2E5403F}" srcOrd="6" destOrd="0" presId="urn:microsoft.com/office/officeart/2018/2/layout/IconVerticalSolidList"/>
    <dgm:cxn modelId="{4D71CAE5-C1CC-4E11-A714-D8C5F659A5B4}" type="presParOf" srcId="{935ED3F5-D0CA-4041-80A5-89D2C2E5403F}" destId="{A5DA27D9-20E7-4F4A-A182-4CF7C5AF9D85}" srcOrd="0" destOrd="0" presId="urn:microsoft.com/office/officeart/2018/2/layout/IconVerticalSolidList"/>
    <dgm:cxn modelId="{93404FBD-5C42-4735-B2CA-2AB961E37400}" type="presParOf" srcId="{935ED3F5-D0CA-4041-80A5-89D2C2E5403F}" destId="{DD7A71FA-6AAD-4E6F-980A-782F058EE882}" srcOrd="1" destOrd="0" presId="urn:microsoft.com/office/officeart/2018/2/layout/IconVerticalSolidList"/>
    <dgm:cxn modelId="{D60CB7F8-4D8B-4D4F-A0E5-2D75177C8215}" type="presParOf" srcId="{935ED3F5-D0CA-4041-80A5-89D2C2E5403F}" destId="{F1D24F12-7A3F-45C6-947A-25E568231F30}" srcOrd="2" destOrd="0" presId="urn:microsoft.com/office/officeart/2018/2/layout/IconVerticalSolidList"/>
    <dgm:cxn modelId="{6C66D403-321D-43E6-A4FD-A90A2B50A921}" type="presParOf" srcId="{935ED3F5-D0CA-4041-80A5-89D2C2E5403F}" destId="{026F31C8-DB52-4918-9559-315B717B438F}" srcOrd="3" destOrd="0" presId="urn:microsoft.com/office/officeart/2018/2/layout/IconVerticalSolidList"/>
    <dgm:cxn modelId="{5594B980-8FCA-4C8A-912C-FD36B26941FF}" type="presParOf" srcId="{C715F751-66E8-4316-A7A5-BBE81DF731CD}" destId="{94ACB4A9-54A5-4B8D-B504-59E003B7E2E5}" srcOrd="7" destOrd="0" presId="urn:microsoft.com/office/officeart/2018/2/layout/IconVerticalSolidList"/>
    <dgm:cxn modelId="{6A58C036-8378-47DC-A2F6-449F61752B6F}" type="presParOf" srcId="{C715F751-66E8-4316-A7A5-BBE81DF731CD}" destId="{527C6FC8-6BC7-4187-AEB5-EDFDFD857FA0}" srcOrd="8" destOrd="0" presId="urn:microsoft.com/office/officeart/2018/2/layout/IconVerticalSolidList"/>
    <dgm:cxn modelId="{F3ACEBBD-8919-419B-B7A3-8948DD7F99A7}" type="presParOf" srcId="{527C6FC8-6BC7-4187-AEB5-EDFDFD857FA0}" destId="{1FE03346-F954-45FB-944B-940D5DFBC96F}" srcOrd="0" destOrd="0" presId="urn:microsoft.com/office/officeart/2018/2/layout/IconVerticalSolidList"/>
    <dgm:cxn modelId="{EA40435D-2C7D-4256-A892-5D4E238D22EF}" type="presParOf" srcId="{527C6FC8-6BC7-4187-AEB5-EDFDFD857FA0}" destId="{0851FD7C-67CC-4090-AFBF-30E4CCB0D8C8}" srcOrd="1" destOrd="0" presId="urn:microsoft.com/office/officeart/2018/2/layout/IconVerticalSolidList"/>
    <dgm:cxn modelId="{EB5F4B1E-65AD-4602-9705-7D367C41A19C}" type="presParOf" srcId="{527C6FC8-6BC7-4187-AEB5-EDFDFD857FA0}" destId="{74E2D8D1-DFB9-4F54-A61B-D8EC6C35876F}" srcOrd="2" destOrd="0" presId="urn:microsoft.com/office/officeart/2018/2/layout/IconVerticalSolidList"/>
    <dgm:cxn modelId="{FAFA13D6-1DBE-48B5-A714-E38B6121D45A}" type="presParOf" srcId="{527C6FC8-6BC7-4187-AEB5-EDFDFD857FA0}" destId="{878C6C32-2987-402C-B1A7-39A74A3FABE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1CF05B1-B1EC-4CE5-8ACB-A5578DEAA40A}"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985C136-BBE4-4461-9E4D-FE250CB47061}">
      <dgm:prSet/>
      <dgm:spPr/>
      <dgm:t>
        <a:bodyPr/>
        <a:lstStyle/>
        <a:p>
          <a:r>
            <a:rPr lang="nl-NL"/>
            <a:t>Bij een eetstoornis NAO heb je net als bij de specifieke eetstoornissen veel last van piekeren over eten, je gewicht of lichaamsvormen. </a:t>
          </a:r>
          <a:endParaRPr lang="en-US"/>
        </a:p>
      </dgm:t>
    </dgm:pt>
    <dgm:pt modelId="{DDB23744-AA1E-4089-87F1-CEE72CF2EA55}" type="parTrans" cxnId="{83CF1B4C-4BC5-47B7-BCAC-D5362E879CE6}">
      <dgm:prSet/>
      <dgm:spPr/>
      <dgm:t>
        <a:bodyPr/>
        <a:lstStyle/>
        <a:p>
          <a:endParaRPr lang="en-US"/>
        </a:p>
      </dgm:t>
    </dgm:pt>
    <dgm:pt modelId="{BA8233E9-E5C8-421D-8957-93742528BEF2}" type="sibTrans" cxnId="{83CF1B4C-4BC5-47B7-BCAC-D5362E879CE6}">
      <dgm:prSet/>
      <dgm:spPr/>
      <dgm:t>
        <a:bodyPr/>
        <a:lstStyle/>
        <a:p>
          <a:endParaRPr lang="en-US"/>
        </a:p>
      </dgm:t>
    </dgm:pt>
    <dgm:pt modelId="{E347B447-EFF0-4AE8-AAFE-757ED251E2C1}">
      <dgm:prSet/>
      <dgm:spPr/>
      <dgm:t>
        <a:bodyPr/>
        <a:lstStyle/>
        <a:p>
          <a:r>
            <a:rPr lang="nl-NL"/>
            <a:t>Meestal heb je last van een verstoord eetpatroon, een sterke wens om af te vallen en een grote angst om dik te worden. </a:t>
          </a:r>
          <a:endParaRPr lang="en-US"/>
        </a:p>
      </dgm:t>
    </dgm:pt>
    <dgm:pt modelId="{D927DEA6-2853-4979-9763-AE845FDE4538}" type="parTrans" cxnId="{68CA524D-CA64-4D45-98DE-BF5B9317EAA6}">
      <dgm:prSet/>
      <dgm:spPr/>
      <dgm:t>
        <a:bodyPr/>
        <a:lstStyle/>
        <a:p>
          <a:endParaRPr lang="en-US"/>
        </a:p>
      </dgm:t>
    </dgm:pt>
    <dgm:pt modelId="{905FC486-6C9B-44CA-B4C2-5B3BC958A019}" type="sibTrans" cxnId="{68CA524D-CA64-4D45-98DE-BF5B9317EAA6}">
      <dgm:prSet/>
      <dgm:spPr/>
      <dgm:t>
        <a:bodyPr/>
        <a:lstStyle/>
        <a:p>
          <a:endParaRPr lang="en-US"/>
        </a:p>
      </dgm:t>
    </dgm:pt>
    <dgm:pt modelId="{7EC311AE-76BA-4F62-8C8E-9CDE88D0B1C6}">
      <dgm:prSet/>
      <dgm:spPr/>
      <dgm:t>
        <a:bodyPr/>
        <a:lstStyle/>
        <a:p>
          <a:r>
            <a:rPr lang="nl-NL"/>
            <a:t>Je kunt eetbuien hebben, of op een ongezonde manier je gewicht onder controle houden, door bijvoorbeeld te braken, laxeren of extreem te bewegen. </a:t>
          </a:r>
          <a:endParaRPr lang="en-US"/>
        </a:p>
      </dgm:t>
    </dgm:pt>
    <dgm:pt modelId="{07870F6B-CE34-456F-AC7A-08B86931A057}" type="parTrans" cxnId="{B71788E0-9C8D-4835-A83D-2CFE667D3E84}">
      <dgm:prSet/>
      <dgm:spPr/>
      <dgm:t>
        <a:bodyPr/>
        <a:lstStyle/>
        <a:p>
          <a:endParaRPr lang="en-US"/>
        </a:p>
      </dgm:t>
    </dgm:pt>
    <dgm:pt modelId="{6F5FDC7B-98C7-4E98-9E17-5E685C45B4EE}" type="sibTrans" cxnId="{B71788E0-9C8D-4835-A83D-2CFE667D3E84}">
      <dgm:prSet/>
      <dgm:spPr/>
      <dgm:t>
        <a:bodyPr/>
        <a:lstStyle/>
        <a:p>
          <a:endParaRPr lang="en-US"/>
        </a:p>
      </dgm:t>
    </dgm:pt>
    <dgm:pt modelId="{079819A8-9051-40A8-AE21-050567F3F6CF}">
      <dgm:prSet/>
      <dgm:spPr/>
      <dgm:t>
        <a:bodyPr/>
        <a:lstStyle/>
        <a:p>
          <a:r>
            <a:rPr lang="nl-NL"/>
            <a:t>Ook bij de eetstoornis NAO draait (het grootste gedeelte van) je leven om eten, gewicht en uiterlijk.</a:t>
          </a:r>
          <a:endParaRPr lang="en-US"/>
        </a:p>
      </dgm:t>
    </dgm:pt>
    <dgm:pt modelId="{5E62F1F7-C9F3-475E-9390-49BD0A1CFD46}" type="parTrans" cxnId="{C80EBA8E-A5D8-4DB9-BFF4-FA776BA72BB2}">
      <dgm:prSet/>
      <dgm:spPr/>
      <dgm:t>
        <a:bodyPr/>
        <a:lstStyle/>
        <a:p>
          <a:endParaRPr lang="en-US"/>
        </a:p>
      </dgm:t>
    </dgm:pt>
    <dgm:pt modelId="{06EA3DCC-4221-41BD-B7C8-E8E9B37F55F6}" type="sibTrans" cxnId="{C80EBA8E-A5D8-4DB9-BFF4-FA776BA72BB2}">
      <dgm:prSet/>
      <dgm:spPr/>
      <dgm:t>
        <a:bodyPr/>
        <a:lstStyle/>
        <a:p>
          <a:endParaRPr lang="en-US"/>
        </a:p>
      </dgm:t>
    </dgm:pt>
    <dgm:pt modelId="{299AE11C-B424-496A-BA96-59087EFCA7AC}" type="pres">
      <dgm:prSet presAssocID="{11CF05B1-B1EC-4CE5-8ACB-A5578DEAA40A}" presName="root" presStyleCnt="0">
        <dgm:presLayoutVars>
          <dgm:dir/>
          <dgm:resizeHandles val="exact"/>
        </dgm:presLayoutVars>
      </dgm:prSet>
      <dgm:spPr/>
    </dgm:pt>
    <dgm:pt modelId="{3586882D-E8B6-4B52-AB6A-C341BFCBABC5}" type="pres">
      <dgm:prSet presAssocID="{9985C136-BBE4-4461-9E4D-FE250CB47061}" presName="compNode" presStyleCnt="0"/>
      <dgm:spPr/>
    </dgm:pt>
    <dgm:pt modelId="{00ECCE9A-F7C6-40A3-AC5D-1939128DCA4C}" type="pres">
      <dgm:prSet presAssocID="{9985C136-BBE4-4461-9E4D-FE250CB47061}" presName="bgRect" presStyleLbl="bgShp" presStyleIdx="0" presStyleCnt="4"/>
      <dgm:spPr/>
    </dgm:pt>
    <dgm:pt modelId="{437B70B5-A66C-4507-9123-EA0AE57EF0A0}" type="pres">
      <dgm:prSet presAssocID="{9985C136-BBE4-4461-9E4D-FE250CB4706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vocado"/>
        </a:ext>
      </dgm:extLst>
    </dgm:pt>
    <dgm:pt modelId="{9D7ED6F5-7EE4-41E8-A5B0-810CD0883303}" type="pres">
      <dgm:prSet presAssocID="{9985C136-BBE4-4461-9E4D-FE250CB47061}" presName="spaceRect" presStyleCnt="0"/>
      <dgm:spPr/>
    </dgm:pt>
    <dgm:pt modelId="{FEEFF5EB-B5D0-47B0-916D-6019B289F3C8}" type="pres">
      <dgm:prSet presAssocID="{9985C136-BBE4-4461-9E4D-FE250CB47061}" presName="parTx" presStyleLbl="revTx" presStyleIdx="0" presStyleCnt="4">
        <dgm:presLayoutVars>
          <dgm:chMax val="0"/>
          <dgm:chPref val="0"/>
        </dgm:presLayoutVars>
      </dgm:prSet>
      <dgm:spPr/>
    </dgm:pt>
    <dgm:pt modelId="{624B5F66-3DED-497D-B467-98C82180278A}" type="pres">
      <dgm:prSet presAssocID="{BA8233E9-E5C8-421D-8957-93742528BEF2}" presName="sibTrans" presStyleCnt="0"/>
      <dgm:spPr/>
    </dgm:pt>
    <dgm:pt modelId="{E4E6409C-BF62-4A6B-B2C9-BAD07C344247}" type="pres">
      <dgm:prSet presAssocID="{E347B447-EFF0-4AE8-AAFE-757ED251E2C1}" presName="compNode" presStyleCnt="0"/>
      <dgm:spPr/>
    </dgm:pt>
    <dgm:pt modelId="{B62BCC9D-F2E6-4185-A210-0935AFA077FA}" type="pres">
      <dgm:prSet presAssocID="{E347B447-EFF0-4AE8-AAFE-757ED251E2C1}" presName="bgRect" presStyleLbl="bgShp" presStyleIdx="1" presStyleCnt="4"/>
      <dgm:spPr/>
    </dgm:pt>
    <dgm:pt modelId="{8C334489-10AA-42D9-848E-431D4D7B0AD4}" type="pres">
      <dgm:prSet presAssocID="{E347B447-EFF0-4AE8-AAFE-757ED251E2C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rt Lock"/>
        </a:ext>
      </dgm:extLst>
    </dgm:pt>
    <dgm:pt modelId="{1D60E902-0EF8-4EF8-929A-274DBE9BB0D8}" type="pres">
      <dgm:prSet presAssocID="{E347B447-EFF0-4AE8-AAFE-757ED251E2C1}" presName="spaceRect" presStyleCnt="0"/>
      <dgm:spPr/>
    </dgm:pt>
    <dgm:pt modelId="{039DB271-4630-45EE-BBBB-1B5F5F3C1681}" type="pres">
      <dgm:prSet presAssocID="{E347B447-EFF0-4AE8-AAFE-757ED251E2C1}" presName="parTx" presStyleLbl="revTx" presStyleIdx="1" presStyleCnt="4">
        <dgm:presLayoutVars>
          <dgm:chMax val="0"/>
          <dgm:chPref val="0"/>
        </dgm:presLayoutVars>
      </dgm:prSet>
      <dgm:spPr/>
    </dgm:pt>
    <dgm:pt modelId="{9C045510-FBA4-49CF-9309-277630EA4447}" type="pres">
      <dgm:prSet presAssocID="{905FC486-6C9B-44CA-B4C2-5B3BC958A019}" presName="sibTrans" presStyleCnt="0"/>
      <dgm:spPr/>
    </dgm:pt>
    <dgm:pt modelId="{9DE42B1A-CB4E-4C1A-972E-83E8555948A8}" type="pres">
      <dgm:prSet presAssocID="{7EC311AE-76BA-4F62-8C8E-9CDE88D0B1C6}" presName="compNode" presStyleCnt="0"/>
      <dgm:spPr/>
    </dgm:pt>
    <dgm:pt modelId="{68F58DC0-5AA3-475A-A2E8-C8801441B6D7}" type="pres">
      <dgm:prSet presAssocID="{7EC311AE-76BA-4F62-8C8E-9CDE88D0B1C6}" presName="bgRect" presStyleLbl="bgShp" presStyleIdx="2" presStyleCnt="4"/>
      <dgm:spPr/>
    </dgm:pt>
    <dgm:pt modelId="{D8A34EEC-98AA-4311-823C-67BFF9515BC1}" type="pres">
      <dgm:prSet presAssocID="{7EC311AE-76BA-4F62-8C8E-9CDE88D0B1C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keleton"/>
        </a:ext>
      </dgm:extLst>
    </dgm:pt>
    <dgm:pt modelId="{DDCD8C6C-5C6E-41F8-83FE-00325A162ECA}" type="pres">
      <dgm:prSet presAssocID="{7EC311AE-76BA-4F62-8C8E-9CDE88D0B1C6}" presName="spaceRect" presStyleCnt="0"/>
      <dgm:spPr/>
    </dgm:pt>
    <dgm:pt modelId="{3CEEDE30-78CC-4AAD-A028-ADFF1AE46380}" type="pres">
      <dgm:prSet presAssocID="{7EC311AE-76BA-4F62-8C8E-9CDE88D0B1C6}" presName="parTx" presStyleLbl="revTx" presStyleIdx="2" presStyleCnt="4">
        <dgm:presLayoutVars>
          <dgm:chMax val="0"/>
          <dgm:chPref val="0"/>
        </dgm:presLayoutVars>
      </dgm:prSet>
      <dgm:spPr/>
    </dgm:pt>
    <dgm:pt modelId="{B5F46BFA-4F1D-4957-8714-128177BFACEA}" type="pres">
      <dgm:prSet presAssocID="{6F5FDC7B-98C7-4E98-9E17-5E685C45B4EE}" presName="sibTrans" presStyleCnt="0"/>
      <dgm:spPr/>
    </dgm:pt>
    <dgm:pt modelId="{CA6E90B8-5B3C-4D33-9212-5772859E7E9F}" type="pres">
      <dgm:prSet presAssocID="{079819A8-9051-40A8-AE21-050567F3F6CF}" presName="compNode" presStyleCnt="0"/>
      <dgm:spPr/>
    </dgm:pt>
    <dgm:pt modelId="{F24CA265-6502-4C01-BDD8-B9520F667E9B}" type="pres">
      <dgm:prSet presAssocID="{079819A8-9051-40A8-AE21-050567F3F6CF}" presName="bgRect" presStyleLbl="bgShp" presStyleIdx="3" presStyleCnt="4"/>
      <dgm:spPr/>
    </dgm:pt>
    <dgm:pt modelId="{0CF14AAF-6143-4D49-A44A-8DC2A240A8DA}" type="pres">
      <dgm:prSet presAssocID="{079819A8-9051-40A8-AE21-050567F3F6C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rapes"/>
        </a:ext>
      </dgm:extLst>
    </dgm:pt>
    <dgm:pt modelId="{5E55FB3D-D58D-4E21-8C52-374BC2CCB3E8}" type="pres">
      <dgm:prSet presAssocID="{079819A8-9051-40A8-AE21-050567F3F6CF}" presName="spaceRect" presStyleCnt="0"/>
      <dgm:spPr/>
    </dgm:pt>
    <dgm:pt modelId="{8E2FA9E7-AB8F-41EF-AB0C-65ED289FC212}" type="pres">
      <dgm:prSet presAssocID="{079819A8-9051-40A8-AE21-050567F3F6CF}" presName="parTx" presStyleLbl="revTx" presStyleIdx="3" presStyleCnt="4">
        <dgm:presLayoutVars>
          <dgm:chMax val="0"/>
          <dgm:chPref val="0"/>
        </dgm:presLayoutVars>
      </dgm:prSet>
      <dgm:spPr/>
    </dgm:pt>
  </dgm:ptLst>
  <dgm:cxnLst>
    <dgm:cxn modelId="{6CBB461E-7ECF-4D1E-9A95-618EC394047F}" type="presOf" srcId="{7EC311AE-76BA-4F62-8C8E-9CDE88D0B1C6}" destId="{3CEEDE30-78CC-4AAD-A028-ADFF1AE46380}" srcOrd="0" destOrd="0" presId="urn:microsoft.com/office/officeart/2018/2/layout/IconVerticalSolidList"/>
    <dgm:cxn modelId="{3D8DB168-501B-402D-83B1-35F2A9393FF8}" type="presOf" srcId="{9985C136-BBE4-4461-9E4D-FE250CB47061}" destId="{FEEFF5EB-B5D0-47B0-916D-6019B289F3C8}" srcOrd="0" destOrd="0" presId="urn:microsoft.com/office/officeart/2018/2/layout/IconVerticalSolidList"/>
    <dgm:cxn modelId="{2597356A-5A6C-4EFF-99FF-663E83E33787}" type="presOf" srcId="{079819A8-9051-40A8-AE21-050567F3F6CF}" destId="{8E2FA9E7-AB8F-41EF-AB0C-65ED289FC212}" srcOrd="0" destOrd="0" presId="urn:microsoft.com/office/officeart/2018/2/layout/IconVerticalSolidList"/>
    <dgm:cxn modelId="{83CF1B4C-4BC5-47B7-BCAC-D5362E879CE6}" srcId="{11CF05B1-B1EC-4CE5-8ACB-A5578DEAA40A}" destId="{9985C136-BBE4-4461-9E4D-FE250CB47061}" srcOrd="0" destOrd="0" parTransId="{DDB23744-AA1E-4089-87F1-CEE72CF2EA55}" sibTransId="{BA8233E9-E5C8-421D-8957-93742528BEF2}"/>
    <dgm:cxn modelId="{68CA524D-CA64-4D45-98DE-BF5B9317EAA6}" srcId="{11CF05B1-B1EC-4CE5-8ACB-A5578DEAA40A}" destId="{E347B447-EFF0-4AE8-AAFE-757ED251E2C1}" srcOrd="1" destOrd="0" parTransId="{D927DEA6-2853-4979-9763-AE845FDE4538}" sibTransId="{905FC486-6C9B-44CA-B4C2-5B3BC958A019}"/>
    <dgm:cxn modelId="{D8E8B950-352B-4BC8-A829-0DB095F422A3}" type="presOf" srcId="{11CF05B1-B1EC-4CE5-8ACB-A5578DEAA40A}" destId="{299AE11C-B424-496A-BA96-59087EFCA7AC}" srcOrd="0" destOrd="0" presId="urn:microsoft.com/office/officeart/2018/2/layout/IconVerticalSolidList"/>
    <dgm:cxn modelId="{C80EBA8E-A5D8-4DB9-BFF4-FA776BA72BB2}" srcId="{11CF05B1-B1EC-4CE5-8ACB-A5578DEAA40A}" destId="{079819A8-9051-40A8-AE21-050567F3F6CF}" srcOrd="3" destOrd="0" parTransId="{5E62F1F7-C9F3-475E-9390-49BD0A1CFD46}" sibTransId="{06EA3DCC-4221-41BD-B7C8-E8E9B37F55F6}"/>
    <dgm:cxn modelId="{616F2A91-A9AB-4F07-81EF-57E54CE35DB3}" type="presOf" srcId="{E347B447-EFF0-4AE8-AAFE-757ED251E2C1}" destId="{039DB271-4630-45EE-BBBB-1B5F5F3C1681}" srcOrd="0" destOrd="0" presId="urn:microsoft.com/office/officeart/2018/2/layout/IconVerticalSolidList"/>
    <dgm:cxn modelId="{B71788E0-9C8D-4835-A83D-2CFE667D3E84}" srcId="{11CF05B1-B1EC-4CE5-8ACB-A5578DEAA40A}" destId="{7EC311AE-76BA-4F62-8C8E-9CDE88D0B1C6}" srcOrd="2" destOrd="0" parTransId="{07870F6B-CE34-456F-AC7A-08B86931A057}" sibTransId="{6F5FDC7B-98C7-4E98-9E17-5E685C45B4EE}"/>
    <dgm:cxn modelId="{6A5688BB-865C-44BC-81A2-CF10DA59CB14}" type="presParOf" srcId="{299AE11C-B424-496A-BA96-59087EFCA7AC}" destId="{3586882D-E8B6-4B52-AB6A-C341BFCBABC5}" srcOrd="0" destOrd="0" presId="urn:microsoft.com/office/officeart/2018/2/layout/IconVerticalSolidList"/>
    <dgm:cxn modelId="{4C9DE811-95BF-45AB-B6C0-6CF6FFC69C00}" type="presParOf" srcId="{3586882D-E8B6-4B52-AB6A-C341BFCBABC5}" destId="{00ECCE9A-F7C6-40A3-AC5D-1939128DCA4C}" srcOrd="0" destOrd="0" presId="urn:microsoft.com/office/officeart/2018/2/layout/IconVerticalSolidList"/>
    <dgm:cxn modelId="{6D3F367F-0FD8-4232-9F1B-14D677591843}" type="presParOf" srcId="{3586882D-E8B6-4B52-AB6A-C341BFCBABC5}" destId="{437B70B5-A66C-4507-9123-EA0AE57EF0A0}" srcOrd="1" destOrd="0" presId="urn:microsoft.com/office/officeart/2018/2/layout/IconVerticalSolidList"/>
    <dgm:cxn modelId="{2E6EE5F6-C452-49D2-BC2D-E76D15668DC0}" type="presParOf" srcId="{3586882D-E8B6-4B52-AB6A-C341BFCBABC5}" destId="{9D7ED6F5-7EE4-41E8-A5B0-810CD0883303}" srcOrd="2" destOrd="0" presId="urn:microsoft.com/office/officeart/2018/2/layout/IconVerticalSolidList"/>
    <dgm:cxn modelId="{EE1A08FC-9515-46C1-BE89-F66E3FA924FE}" type="presParOf" srcId="{3586882D-E8B6-4B52-AB6A-C341BFCBABC5}" destId="{FEEFF5EB-B5D0-47B0-916D-6019B289F3C8}" srcOrd="3" destOrd="0" presId="urn:microsoft.com/office/officeart/2018/2/layout/IconVerticalSolidList"/>
    <dgm:cxn modelId="{7817DBCB-5A08-4059-B994-65CF2B14C854}" type="presParOf" srcId="{299AE11C-B424-496A-BA96-59087EFCA7AC}" destId="{624B5F66-3DED-497D-B467-98C82180278A}" srcOrd="1" destOrd="0" presId="urn:microsoft.com/office/officeart/2018/2/layout/IconVerticalSolidList"/>
    <dgm:cxn modelId="{3851672A-FC8F-4D4A-B563-65034EBC6FCE}" type="presParOf" srcId="{299AE11C-B424-496A-BA96-59087EFCA7AC}" destId="{E4E6409C-BF62-4A6B-B2C9-BAD07C344247}" srcOrd="2" destOrd="0" presId="urn:microsoft.com/office/officeart/2018/2/layout/IconVerticalSolidList"/>
    <dgm:cxn modelId="{18816851-ADB1-492C-8FC9-03D229AFEC91}" type="presParOf" srcId="{E4E6409C-BF62-4A6B-B2C9-BAD07C344247}" destId="{B62BCC9D-F2E6-4185-A210-0935AFA077FA}" srcOrd="0" destOrd="0" presId="urn:microsoft.com/office/officeart/2018/2/layout/IconVerticalSolidList"/>
    <dgm:cxn modelId="{A8339C64-9D9D-4DCD-B5AA-D4A5CFEFA6C0}" type="presParOf" srcId="{E4E6409C-BF62-4A6B-B2C9-BAD07C344247}" destId="{8C334489-10AA-42D9-848E-431D4D7B0AD4}" srcOrd="1" destOrd="0" presId="urn:microsoft.com/office/officeart/2018/2/layout/IconVerticalSolidList"/>
    <dgm:cxn modelId="{B201D5E9-13D8-4A23-BABE-6F31B06C6921}" type="presParOf" srcId="{E4E6409C-BF62-4A6B-B2C9-BAD07C344247}" destId="{1D60E902-0EF8-4EF8-929A-274DBE9BB0D8}" srcOrd="2" destOrd="0" presId="urn:microsoft.com/office/officeart/2018/2/layout/IconVerticalSolidList"/>
    <dgm:cxn modelId="{FF50F02D-47C2-4F9D-82EE-E47E22B71F1F}" type="presParOf" srcId="{E4E6409C-BF62-4A6B-B2C9-BAD07C344247}" destId="{039DB271-4630-45EE-BBBB-1B5F5F3C1681}" srcOrd="3" destOrd="0" presId="urn:microsoft.com/office/officeart/2018/2/layout/IconVerticalSolidList"/>
    <dgm:cxn modelId="{0CDFB844-8468-42F7-B144-1C278F3BFD44}" type="presParOf" srcId="{299AE11C-B424-496A-BA96-59087EFCA7AC}" destId="{9C045510-FBA4-49CF-9309-277630EA4447}" srcOrd="3" destOrd="0" presId="urn:microsoft.com/office/officeart/2018/2/layout/IconVerticalSolidList"/>
    <dgm:cxn modelId="{D23CFE02-5EF9-4414-BAE1-3C70EBA7B523}" type="presParOf" srcId="{299AE11C-B424-496A-BA96-59087EFCA7AC}" destId="{9DE42B1A-CB4E-4C1A-972E-83E8555948A8}" srcOrd="4" destOrd="0" presId="urn:microsoft.com/office/officeart/2018/2/layout/IconVerticalSolidList"/>
    <dgm:cxn modelId="{2D2F6D05-9D62-48E2-8AE4-C30486F35F16}" type="presParOf" srcId="{9DE42B1A-CB4E-4C1A-972E-83E8555948A8}" destId="{68F58DC0-5AA3-475A-A2E8-C8801441B6D7}" srcOrd="0" destOrd="0" presId="urn:microsoft.com/office/officeart/2018/2/layout/IconVerticalSolidList"/>
    <dgm:cxn modelId="{D99448C3-1360-4EC8-BF9B-23D305E02216}" type="presParOf" srcId="{9DE42B1A-CB4E-4C1A-972E-83E8555948A8}" destId="{D8A34EEC-98AA-4311-823C-67BFF9515BC1}" srcOrd="1" destOrd="0" presId="urn:microsoft.com/office/officeart/2018/2/layout/IconVerticalSolidList"/>
    <dgm:cxn modelId="{941BFD03-2E25-4E60-903B-B1EFF73D4B51}" type="presParOf" srcId="{9DE42B1A-CB4E-4C1A-972E-83E8555948A8}" destId="{DDCD8C6C-5C6E-41F8-83FE-00325A162ECA}" srcOrd="2" destOrd="0" presId="urn:microsoft.com/office/officeart/2018/2/layout/IconVerticalSolidList"/>
    <dgm:cxn modelId="{C76C5901-3F0F-4FC6-AE15-919307568AB6}" type="presParOf" srcId="{9DE42B1A-CB4E-4C1A-972E-83E8555948A8}" destId="{3CEEDE30-78CC-4AAD-A028-ADFF1AE46380}" srcOrd="3" destOrd="0" presId="urn:microsoft.com/office/officeart/2018/2/layout/IconVerticalSolidList"/>
    <dgm:cxn modelId="{F7AD97E0-42E8-49CA-BA66-0B31A51769D5}" type="presParOf" srcId="{299AE11C-B424-496A-BA96-59087EFCA7AC}" destId="{B5F46BFA-4F1D-4957-8714-128177BFACEA}" srcOrd="5" destOrd="0" presId="urn:microsoft.com/office/officeart/2018/2/layout/IconVerticalSolidList"/>
    <dgm:cxn modelId="{41763E45-7DAA-435E-A4E9-84006B10A7F9}" type="presParOf" srcId="{299AE11C-B424-496A-BA96-59087EFCA7AC}" destId="{CA6E90B8-5B3C-4D33-9212-5772859E7E9F}" srcOrd="6" destOrd="0" presId="urn:microsoft.com/office/officeart/2018/2/layout/IconVerticalSolidList"/>
    <dgm:cxn modelId="{124A46AF-4190-4D47-A502-C1A6EB45220E}" type="presParOf" srcId="{CA6E90B8-5B3C-4D33-9212-5772859E7E9F}" destId="{F24CA265-6502-4C01-BDD8-B9520F667E9B}" srcOrd="0" destOrd="0" presId="urn:microsoft.com/office/officeart/2018/2/layout/IconVerticalSolidList"/>
    <dgm:cxn modelId="{BFAC7B8F-C638-4D7C-B399-AE6BC2FF1DB3}" type="presParOf" srcId="{CA6E90B8-5B3C-4D33-9212-5772859E7E9F}" destId="{0CF14AAF-6143-4D49-A44A-8DC2A240A8DA}" srcOrd="1" destOrd="0" presId="urn:microsoft.com/office/officeart/2018/2/layout/IconVerticalSolidList"/>
    <dgm:cxn modelId="{D50F7CDC-A262-4DB6-BC45-16F7B13132A9}" type="presParOf" srcId="{CA6E90B8-5B3C-4D33-9212-5772859E7E9F}" destId="{5E55FB3D-D58D-4E21-8C52-374BC2CCB3E8}" srcOrd="2" destOrd="0" presId="urn:microsoft.com/office/officeart/2018/2/layout/IconVerticalSolidList"/>
    <dgm:cxn modelId="{2DE3CEC7-2726-41C9-BCD2-5CEF4ECDF2B4}" type="presParOf" srcId="{CA6E90B8-5B3C-4D33-9212-5772859E7E9F}" destId="{8E2FA9E7-AB8F-41EF-AB0C-65ED289FC21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8C794CC-72DD-4DA0-9BC1-4A0F636D34B2}"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983E27E-730E-4869-8074-FF1023A5EA93}">
      <dgm:prSet/>
      <dgm:spPr/>
      <dgm:t>
        <a:bodyPr/>
        <a:lstStyle/>
        <a:p>
          <a:pPr>
            <a:lnSpc>
              <a:spcPct val="100000"/>
            </a:lnSpc>
          </a:pPr>
          <a:r>
            <a:rPr lang="nl-NL" dirty="0"/>
            <a:t>Ernstig overgewicht (obesitas) is een lichamelijke aandoening met soms ernstige lichamelijke klachten tot gevolg. </a:t>
          </a:r>
          <a:endParaRPr lang="en-US" dirty="0"/>
        </a:p>
      </dgm:t>
    </dgm:pt>
    <dgm:pt modelId="{CF1AFFDF-B1EC-4C3C-80B4-14F2350FE166}" type="parTrans" cxnId="{49863E9C-1B8E-4FC2-BE66-181AF9B6305D}">
      <dgm:prSet/>
      <dgm:spPr/>
      <dgm:t>
        <a:bodyPr/>
        <a:lstStyle/>
        <a:p>
          <a:endParaRPr lang="en-US"/>
        </a:p>
      </dgm:t>
    </dgm:pt>
    <dgm:pt modelId="{521FB132-B6EE-40AE-A008-50FE59F1A422}" type="sibTrans" cxnId="{49863E9C-1B8E-4FC2-BE66-181AF9B6305D}">
      <dgm:prSet/>
      <dgm:spPr/>
      <dgm:t>
        <a:bodyPr/>
        <a:lstStyle/>
        <a:p>
          <a:endParaRPr lang="en-US"/>
        </a:p>
      </dgm:t>
    </dgm:pt>
    <dgm:pt modelId="{22E71E77-FB55-4057-B974-B951E6F92D08}">
      <dgm:prSet/>
      <dgm:spPr/>
      <dgm:t>
        <a:bodyPr/>
        <a:lstStyle/>
        <a:p>
          <a:pPr>
            <a:lnSpc>
              <a:spcPct val="100000"/>
            </a:lnSpc>
          </a:pPr>
          <a:r>
            <a:rPr lang="nl-NL"/>
            <a:t>Afvallen, blijvend anders gaan eten en meer gaan bewegen zijn noodzakelijk.</a:t>
          </a:r>
          <a:endParaRPr lang="en-US"/>
        </a:p>
      </dgm:t>
    </dgm:pt>
    <dgm:pt modelId="{B6F5ED02-8518-48E3-8782-AFB791108555}" type="parTrans" cxnId="{48D6AAC2-E146-4A28-AA58-7A250C1AD8BA}">
      <dgm:prSet/>
      <dgm:spPr/>
      <dgm:t>
        <a:bodyPr/>
        <a:lstStyle/>
        <a:p>
          <a:endParaRPr lang="en-US"/>
        </a:p>
      </dgm:t>
    </dgm:pt>
    <dgm:pt modelId="{1D764E98-E1A6-4423-9A23-5A2BB36BD827}" type="sibTrans" cxnId="{48D6AAC2-E146-4A28-AA58-7A250C1AD8BA}">
      <dgm:prSet/>
      <dgm:spPr/>
      <dgm:t>
        <a:bodyPr/>
        <a:lstStyle/>
        <a:p>
          <a:endParaRPr lang="en-US"/>
        </a:p>
      </dgm:t>
    </dgm:pt>
    <dgm:pt modelId="{B1ECD7D2-1CBB-4820-BCDC-468FC1BA2189}">
      <dgm:prSet/>
      <dgm:spPr/>
      <dgm:t>
        <a:bodyPr/>
        <a:lstStyle/>
        <a:p>
          <a:pPr>
            <a:lnSpc>
              <a:spcPct val="100000"/>
            </a:lnSpc>
          </a:pPr>
          <a:r>
            <a:rPr lang="nl-NL"/>
            <a:t>Er kan sprake zijn van een eetprobleem, van gestoord eetgedrag of van zogenaamd ‘emotie-eten’. Dit maakt dat mensen zo zwaar zijn geworden of zo zwaar blijven.</a:t>
          </a:r>
          <a:endParaRPr lang="en-US"/>
        </a:p>
      </dgm:t>
    </dgm:pt>
    <dgm:pt modelId="{6AEE2C01-6B36-46B6-B0E9-D31D95CB0C44}" type="parTrans" cxnId="{7C4002DE-7E9D-48BC-B155-6359A25960B8}">
      <dgm:prSet/>
      <dgm:spPr/>
      <dgm:t>
        <a:bodyPr/>
        <a:lstStyle/>
        <a:p>
          <a:endParaRPr lang="en-US"/>
        </a:p>
      </dgm:t>
    </dgm:pt>
    <dgm:pt modelId="{0E8B44E4-5377-4A7C-9191-2E49869AB77B}" type="sibTrans" cxnId="{7C4002DE-7E9D-48BC-B155-6359A25960B8}">
      <dgm:prSet/>
      <dgm:spPr/>
      <dgm:t>
        <a:bodyPr/>
        <a:lstStyle/>
        <a:p>
          <a:endParaRPr lang="en-US"/>
        </a:p>
      </dgm:t>
    </dgm:pt>
    <dgm:pt modelId="{F41085D5-4DBC-4287-8728-C138B64756F3}">
      <dgm:prSet/>
      <dgm:spPr/>
      <dgm:t>
        <a:bodyPr/>
        <a:lstStyle/>
        <a:p>
          <a:pPr>
            <a:lnSpc>
              <a:spcPct val="100000"/>
            </a:lnSpc>
          </a:pPr>
          <a:r>
            <a:rPr lang="nl-NL"/>
            <a:t>Ernstig overgewicht of obesitas kan leiden tot een slecht lichaamsbeeld en een laag zelfbeeld. </a:t>
          </a:r>
          <a:endParaRPr lang="en-US"/>
        </a:p>
      </dgm:t>
    </dgm:pt>
    <dgm:pt modelId="{3AA894EC-5EE1-4A2D-9DBF-F7DC47CD9F41}" type="parTrans" cxnId="{27E0AE0F-E5DE-4C77-8319-50094BAA1D91}">
      <dgm:prSet/>
      <dgm:spPr/>
      <dgm:t>
        <a:bodyPr/>
        <a:lstStyle/>
        <a:p>
          <a:endParaRPr lang="en-US"/>
        </a:p>
      </dgm:t>
    </dgm:pt>
    <dgm:pt modelId="{68DAE53A-0DCF-4DCD-A514-D1E22F3954E9}" type="sibTrans" cxnId="{27E0AE0F-E5DE-4C77-8319-50094BAA1D91}">
      <dgm:prSet/>
      <dgm:spPr/>
      <dgm:t>
        <a:bodyPr/>
        <a:lstStyle/>
        <a:p>
          <a:endParaRPr lang="en-US"/>
        </a:p>
      </dgm:t>
    </dgm:pt>
    <dgm:pt modelId="{596B1C25-F01D-4BA4-ACA7-D0F362AEFE79}">
      <dgm:prSet/>
      <dgm:spPr/>
      <dgm:t>
        <a:bodyPr/>
        <a:lstStyle/>
        <a:p>
          <a:pPr>
            <a:lnSpc>
              <a:spcPct val="100000"/>
            </a:lnSpc>
          </a:pPr>
          <a:r>
            <a:rPr lang="nl-NL"/>
            <a:t>Ook depressieve klachten zijn een van de symptomen, met name bij vrouwen die kampen met obesitas of ernstig overgewicht.</a:t>
          </a:r>
          <a:endParaRPr lang="en-US"/>
        </a:p>
      </dgm:t>
    </dgm:pt>
    <dgm:pt modelId="{632E074C-05E7-4F93-9ECB-2B2647C5C581}" type="parTrans" cxnId="{7A3C92AF-CD43-45A6-BF8F-8E07CBD6963F}">
      <dgm:prSet/>
      <dgm:spPr/>
      <dgm:t>
        <a:bodyPr/>
        <a:lstStyle/>
        <a:p>
          <a:endParaRPr lang="en-US"/>
        </a:p>
      </dgm:t>
    </dgm:pt>
    <dgm:pt modelId="{A0A20462-F02F-4B89-A217-D84232BF1DAD}" type="sibTrans" cxnId="{7A3C92AF-CD43-45A6-BF8F-8E07CBD6963F}">
      <dgm:prSet/>
      <dgm:spPr/>
      <dgm:t>
        <a:bodyPr/>
        <a:lstStyle/>
        <a:p>
          <a:endParaRPr lang="en-US"/>
        </a:p>
      </dgm:t>
    </dgm:pt>
    <dgm:pt modelId="{84074FDE-B593-406F-BC88-C2D1CC8F4B96}" type="pres">
      <dgm:prSet presAssocID="{88C794CC-72DD-4DA0-9BC1-4A0F636D34B2}" presName="root" presStyleCnt="0">
        <dgm:presLayoutVars>
          <dgm:dir/>
          <dgm:resizeHandles val="exact"/>
        </dgm:presLayoutVars>
      </dgm:prSet>
      <dgm:spPr/>
    </dgm:pt>
    <dgm:pt modelId="{06C98C66-D5CC-42D9-82A3-301DBE6259E9}" type="pres">
      <dgm:prSet presAssocID="{3983E27E-730E-4869-8074-FF1023A5EA93}" presName="compNode" presStyleCnt="0"/>
      <dgm:spPr/>
    </dgm:pt>
    <dgm:pt modelId="{2E952474-45BD-46BF-BB57-F7D376B3F96E}" type="pres">
      <dgm:prSet presAssocID="{3983E27E-730E-4869-8074-FF1023A5EA93}" presName="bgRect" presStyleLbl="bgShp" presStyleIdx="0" presStyleCnt="5"/>
      <dgm:spPr/>
    </dgm:pt>
    <dgm:pt modelId="{D45F6BE3-6AD2-4CFB-AACA-4A277382E51D}" type="pres">
      <dgm:prSet presAssocID="{3983E27E-730E-4869-8074-FF1023A5EA9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lle"/>
        </a:ext>
      </dgm:extLst>
    </dgm:pt>
    <dgm:pt modelId="{8DD0B64D-E251-4114-8BEC-2B47AF456701}" type="pres">
      <dgm:prSet presAssocID="{3983E27E-730E-4869-8074-FF1023A5EA93}" presName="spaceRect" presStyleCnt="0"/>
      <dgm:spPr/>
    </dgm:pt>
    <dgm:pt modelId="{D7DEB264-6002-4FD5-886C-888936030343}" type="pres">
      <dgm:prSet presAssocID="{3983E27E-730E-4869-8074-FF1023A5EA93}" presName="parTx" presStyleLbl="revTx" presStyleIdx="0" presStyleCnt="5">
        <dgm:presLayoutVars>
          <dgm:chMax val="0"/>
          <dgm:chPref val="0"/>
        </dgm:presLayoutVars>
      </dgm:prSet>
      <dgm:spPr/>
    </dgm:pt>
    <dgm:pt modelId="{95EF6B9A-6581-4332-8B5B-F4C4633CCDAE}" type="pres">
      <dgm:prSet presAssocID="{521FB132-B6EE-40AE-A008-50FE59F1A422}" presName="sibTrans" presStyleCnt="0"/>
      <dgm:spPr/>
    </dgm:pt>
    <dgm:pt modelId="{01A3887D-8F01-42E9-AAEE-D7259873AB41}" type="pres">
      <dgm:prSet presAssocID="{22E71E77-FB55-4057-B974-B951E6F92D08}" presName="compNode" presStyleCnt="0"/>
      <dgm:spPr/>
    </dgm:pt>
    <dgm:pt modelId="{23D0D449-2F30-402B-BFA5-7AA0528AF7F4}" type="pres">
      <dgm:prSet presAssocID="{22E71E77-FB55-4057-B974-B951E6F92D08}" presName="bgRect" presStyleLbl="bgShp" presStyleIdx="1" presStyleCnt="5"/>
      <dgm:spPr/>
    </dgm:pt>
    <dgm:pt modelId="{F06CCFD2-0D13-4AA0-B21E-63C929AC8258}" type="pres">
      <dgm:prSet presAssocID="{22E71E77-FB55-4057-B974-B951E6F92D0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ork and knife"/>
        </a:ext>
      </dgm:extLst>
    </dgm:pt>
    <dgm:pt modelId="{D92EEDD1-FB66-4FA0-87AC-A4EABF4EF894}" type="pres">
      <dgm:prSet presAssocID="{22E71E77-FB55-4057-B974-B951E6F92D08}" presName="spaceRect" presStyleCnt="0"/>
      <dgm:spPr/>
    </dgm:pt>
    <dgm:pt modelId="{A1E02D91-409C-41AA-9AC0-49BB982DAF15}" type="pres">
      <dgm:prSet presAssocID="{22E71E77-FB55-4057-B974-B951E6F92D08}" presName="parTx" presStyleLbl="revTx" presStyleIdx="1" presStyleCnt="5">
        <dgm:presLayoutVars>
          <dgm:chMax val="0"/>
          <dgm:chPref val="0"/>
        </dgm:presLayoutVars>
      </dgm:prSet>
      <dgm:spPr/>
    </dgm:pt>
    <dgm:pt modelId="{80A3A4FB-EEA1-425C-B059-A12EB6FA2432}" type="pres">
      <dgm:prSet presAssocID="{1D764E98-E1A6-4423-9A23-5A2BB36BD827}" presName="sibTrans" presStyleCnt="0"/>
      <dgm:spPr/>
    </dgm:pt>
    <dgm:pt modelId="{5551ECF0-1C0B-4BB3-A282-B3992EC3B768}" type="pres">
      <dgm:prSet presAssocID="{B1ECD7D2-1CBB-4820-BCDC-468FC1BA2189}" presName="compNode" presStyleCnt="0"/>
      <dgm:spPr/>
    </dgm:pt>
    <dgm:pt modelId="{F46C51D2-FB5B-4D7B-8876-7AD3BA4FB463}" type="pres">
      <dgm:prSet presAssocID="{B1ECD7D2-1CBB-4820-BCDC-468FC1BA2189}" presName="bgRect" presStyleLbl="bgShp" presStyleIdx="2" presStyleCnt="5"/>
      <dgm:spPr/>
    </dgm:pt>
    <dgm:pt modelId="{C4E2F2A9-57CE-4FDD-8E94-0BA16DBCB44D}" type="pres">
      <dgm:prSet presAssocID="{B1ECD7D2-1CBB-4820-BCDC-468FC1BA218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apes"/>
        </a:ext>
      </dgm:extLst>
    </dgm:pt>
    <dgm:pt modelId="{77EC65F5-88B3-423F-9210-84364D8AD1F8}" type="pres">
      <dgm:prSet presAssocID="{B1ECD7D2-1CBB-4820-BCDC-468FC1BA2189}" presName="spaceRect" presStyleCnt="0"/>
      <dgm:spPr/>
    </dgm:pt>
    <dgm:pt modelId="{63F4EEFD-F578-4143-9F75-A44761378FD0}" type="pres">
      <dgm:prSet presAssocID="{B1ECD7D2-1CBB-4820-BCDC-468FC1BA2189}" presName="parTx" presStyleLbl="revTx" presStyleIdx="2" presStyleCnt="5">
        <dgm:presLayoutVars>
          <dgm:chMax val="0"/>
          <dgm:chPref val="0"/>
        </dgm:presLayoutVars>
      </dgm:prSet>
      <dgm:spPr/>
    </dgm:pt>
    <dgm:pt modelId="{A46ACF5D-3602-4BEC-9065-A024AE017562}" type="pres">
      <dgm:prSet presAssocID="{0E8B44E4-5377-4A7C-9191-2E49869AB77B}" presName="sibTrans" presStyleCnt="0"/>
      <dgm:spPr/>
    </dgm:pt>
    <dgm:pt modelId="{3E1B5167-239E-4632-9CB4-6FD3F8E7F91F}" type="pres">
      <dgm:prSet presAssocID="{F41085D5-4DBC-4287-8728-C138B64756F3}" presName="compNode" presStyleCnt="0"/>
      <dgm:spPr/>
    </dgm:pt>
    <dgm:pt modelId="{7CC8F99C-3635-4D84-8A8E-EF9363B2524D}" type="pres">
      <dgm:prSet presAssocID="{F41085D5-4DBC-4287-8728-C138B64756F3}" presName="bgRect" presStyleLbl="bgShp" presStyleIdx="3" presStyleCnt="5"/>
      <dgm:spPr/>
    </dgm:pt>
    <dgm:pt modelId="{09BF84AB-4B35-48F4-A52C-23B0A01E9CEB}" type="pres">
      <dgm:prSet presAssocID="{F41085D5-4DBC-4287-8728-C138B64756F3}"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Avocado"/>
        </a:ext>
      </dgm:extLst>
    </dgm:pt>
    <dgm:pt modelId="{D00BAABA-7C49-445F-A427-20705F9BB2FD}" type="pres">
      <dgm:prSet presAssocID="{F41085D5-4DBC-4287-8728-C138B64756F3}" presName="spaceRect" presStyleCnt="0"/>
      <dgm:spPr/>
    </dgm:pt>
    <dgm:pt modelId="{298F2271-BCAC-4204-80FA-7ED964D53888}" type="pres">
      <dgm:prSet presAssocID="{F41085D5-4DBC-4287-8728-C138B64756F3}" presName="parTx" presStyleLbl="revTx" presStyleIdx="3" presStyleCnt="5">
        <dgm:presLayoutVars>
          <dgm:chMax val="0"/>
          <dgm:chPref val="0"/>
        </dgm:presLayoutVars>
      </dgm:prSet>
      <dgm:spPr/>
    </dgm:pt>
    <dgm:pt modelId="{63B3DC4F-9C34-40E2-B71F-82CA5464D1A5}" type="pres">
      <dgm:prSet presAssocID="{68DAE53A-0DCF-4DCD-A514-D1E22F3954E9}" presName="sibTrans" presStyleCnt="0"/>
      <dgm:spPr/>
    </dgm:pt>
    <dgm:pt modelId="{87CA2F53-18B9-49AC-BAD6-2C838FCB6183}" type="pres">
      <dgm:prSet presAssocID="{596B1C25-F01D-4BA4-ACA7-D0F362AEFE79}" presName="compNode" presStyleCnt="0"/>
      <dgm:spPr/>
    </dgm:pt>
    <dgm:pt modelId="{0B243600-F9E0-430F-8DF0-9B939C250C07}" type="pres">
      <dgm:prSet presAssocID="{596B1C25-F01D-4BA4-ACA7-D0F362AEFE79}" presName="bgRect" presStyleLbl="bgShp" presStyleIdx="4" presStyleCnt="5"/>
      <dgm:spPr/>
    </dgm:pt>
    <dgm:pt modelId="{A34C6053-8124-4FAD-992B-17CDFB8F08C9}" type="pres">
      <dgm:prSet presAssocID="{596B1C25-F01D-4BA4-ACA7-D0F362AEFE79}"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Japanese Dolls"/>
        </a:ext>
      </dgm:extLst>
    </dgm:pt>
    <dgm:pt modelId="{AFAF3BE9-857A-4567-BDC9-54A5D6DEE0D1}" type="pres">
      <dgm:prSet presAssocID="{596B1C25-F01D-4BA4-ACA7-D0F362AEFE79}" presName="spaceRect" presStyleCnt="0"/>
      <dgm:spPr/>
    </dgm:pt>
    <dgm:pt modelId="{3B23CF2F-C06D-4E4C-B675-9169795552B5}" type="pres">
      <dgm:prSet presAssocID="{596B1C25-F01D-4BA4-ACA7-D0F362AEFE79}" presName="parTx" presStyleLbl="revTx" presStyleIdx="4" presStyleCnt="5">
        <dgm:presLayoutVars>
          <dgm:chMax val="0"/>
          <dgm:chPref val="0"/>
        </dgm:presLayoutVars>
      </dgm:prSet>
      <dgm:spPr/>
    </dgm:pt>
  </dgm:ptLst>
  <dgm:cxnLst>
    <dgm:cxn modelId="{27E0AE0F-E5DE-4C77-8319-50094BAA1D91}" srcId="{88C794CC-72DD-4DA0-9BC1-4A0F636D34B2}" destId="{F41085D5-4DBC-4287-8728-C138B64756F3}" srcOrd="3" destOrd="0" parTransId="{3AA894EC-5EE1-4A2D-9DBF-F7DC47CD9F41}" sibTransId="{68DAE53A-0DCF-4DCD-A514-D1E22F3954E9}"/>
    <dgm:cxn modelId="{9F869A17-0033-4D07-94D3-735AF229D148}" type="presOf" srcId="{88C794CC-72DD-4DA0-9BC1-4A0F636D34B2}" destId="{84074FDE-B593-406F-BC88-C2D1CC8F4B96}" srcOrd="0" destOrd="0" presId="urn:microsoft.com/office/officeart/2018/2/layout/IconVerticalSolidList"/>
    <dgm:cxn modelId="{E4F8036E-41AF-48C9-99D1-A1C07528AC2C}" type="presOf" srcId="{F41085D5-4DBC-4287-8728-C138B64756F3}" destId="{298F2271-BCAC-4204-80FA-7ED964D53888}" srcOrd="0" destOrd="0" presId="urn:microsoft.com/office/officeart/2018/2/layout/IconVerticalSolidList"/>
    <dgm:cxn modelId="{4A607793-4843-4036-A97A-72E1435E6A9E}" type="presOf" srcId="{22E71E77-FB55-4057-B974-B951E6F92D08}" destId="{A1E02D91-409C-41AA-9AC0-49BB982DAF15}" srcOrd="0" destOrd="0" presId="urn:microsoft.com/office/officeart/2018/2/layout/IconVerticalSolidList"/>
    <dgm:cxn modelId="{49863E9C-1B8E-4FC2-BE66-181AF9B6305D}" srcId="{88C794CC-72DD-4DA0-9BC1-4A0F636D34B2}" destId="{3983E27E-730E-4869-8074-FF1023A5EA93}" srcOrd="0" destOrd="0" parTransId="{CF1AFFDF-B1EC-4C3C-80B4-14F2350FE166}" sibTransId="{521FB132-B6EE-40AE-A008-50FE59F1A422}"/>
    <dgm:cxn modelId="{7A3C92AF-CD43-45A6-BF8F-8E07CBD6963F}" srcId="{88C794CC-72DD-4DA0-9BC1-4A0F636D34B2}" destId="{596B1C25-F01D-4BA4-ACA7-D0F362AEFE79}" srcOrd="4" destOrd="0" parTransId="{632E074C-05E7-4F93-9ECB-2B2647C5C581}" sibTransId="{A0A20462-F02F-4B89-A217-D84232BF1DAD}"/>
    <dgm:cxn modelId="{48D6AAC2-E146-4A28-AA58-7A250C1AD8BA}" srcId="{88C794CC-72DD-4DA0-9BC1-4A0F636D34B2}" destId="{22E71E77-FB55-4057-B974-B951E6F92D08}" srcOrd="1" destOrd="0" parTransId="{B6F5ED02-8518-48E3-8782-AFB791108555}" sibTransId="{1D764E98-E1A6-4423-9A23-5A2BB36BD827}"/>
    <dgm:cxn modelId="{E5F4E6CF-122B-492C-B80F-DE87F9C8BFB6}" type="presOf" srcId="{3983E27E-730E-4869-8074-FF1023A5EA93}" destId="{D7DEB264-6002-4FD5-886C-888936030343}" srcOrd="0" destOrd="0" presId="urn:microsoft.com/office/officeart/2018/2/layout/IconVerticalSolidList"/>
    <dgm:cxn modelId="{7C4002DE-7E9D-48BC-B155-6359A25960B8}" srcId="{88C794CC-72DD-4DA0-9BC1-4A0F636D34B2}" destId="{B1ECD7D2-1CBB-4820-BCDC-468FC1BA2189}" srcOrd="2" destOrd="0" parTransId="{6AEE2C01-6B36-46B6-B0E9-D31D95CB0C44}" sibTransId="{0E8B44E4-5377-4A7C-9191-2E49869AB77B}"/>
    <dgm:cxn modelId="{0629A3E9-0DBB-4D7C-8B59-04D638FB5802}" type="presOf" srcId="{B1ECD7D2-1CBB-4820-BCDC-468FC1BA2189}" destId="{63F4EEFD-F578-4143-9F75-A44761378FD0}" srcOrd="0" destOrd="0" presId="urn:microsoft.com/office/officeart/2018/2/layout/IconVerticalSolidList"/>
    <dgm:cxn modelId="{B36D5AF8-F7FE-466E-B2F9-DC10A96BD41C}" type="presOf" srcId="{596B1C25-F01D-4BA4-ACA7-D0F362AEFE79}" destId="{3B23CF2F-C06D-4E4C-B675-9169795552B5}" srcOrd="0" destOrd="0" presId="urn:microsoft.com/office/officeart/2018/2/layout/IconVerticalSolidList"/>
    <dgm:cxn modelId="{DFC01C0B-B6DF-497C-872D-60F964CE97A5}" type="presParOf" srcId="{84074FDE-B593-406F-BC88-C2D1CC8F4B96}" destId="{06C98C66-D5CC-42D9-82A3-301DBE6259E9}" srcOrd="0" destOrd="0" presId="urn:microsoft.com/office/officeart/2018/2/layout/IconVerticalSolidList"/>
    <dgm:cxn modelId="{35050035-F3FD-4998-AED1-0B457FA5D951}" type="presParOf" srcId="{06C98C66-D5CC-42D9-82A3-301DBE6259E9}" destId="{2E952474-45BD-46BF-BB57-F7D376B3F96E}" srcOrd="0" destOrd="0" presId="urn:microsoft.com/office/officeart/2018/2/layout/IconVerticalSolidList"/>
    <dgm:cxn modelId="{F7173054-F4A3-4280-8CBC-EF4237175B51}" type="presParOf" srcId="{06C98C66-D5CC-42D9-82A3-301DBE6259E9}" destId="{D45F6BE3-6AD2-4CFB-AACA-4A277382E51D}" srcOrd="1" destOrd="0" presId="urn:microsoft.com/office/officeart/2018/2/layout/IconVerticalSolidList"/>
    <dgm:cxn modelId="{5E4EFC21-F333-479B-9B28-8ADE8F7E940F}" type="presParOf" srcId="{06C98C66-D5CC-42D9-82A3-301DBE6259E9}" destId="{8DD0B64D-E251-4114-8BEC-2B47AF456701}" srcOrd="2" destOrd="0" presId="urn:microsoft.com/office/officeart/2018/2/layout/IconVerticalSolidList"/>
    <dgm:cxn modelId="{127B6025-74D1-449C-9F3F-A56DE373F5DF}" type="presParOf" srcId="{06C98C66-D5CC-42D9-82A3-301DBE6259E9}" destId="{D7DEB264-6002-4FD5-886C-888936030343}" srcOrd="3" destOrd="0" presId="urn:microsoft.com/office/officeart/2018/2/layout/IconVerticalSolidList"/>
    <dgm:cxn modelId="{0215F806-1371-4339-8BE6-F144A080549C}" type="presParOf" srcId="{84074FDE-B593-406F-BC88-C2D1CC8F4B96}" destId="{95EF6B9A-6581-4332-8B5B-F4C4633CCDAE}" srcOrd="1" destOrd="0" presId="urn:microsoft.com/office/officeart/2018/2/layout/IconVerticalSolidList"/>
    <dgm:cxn modelId="{CBE07478-590F-4BB0-8349-DA5A5B5526AA}" type="presParOf" srcId="{84074FDE-B593-406F-BC88-C2D1CC8F4B96}" destId="{01A3887D-8F01-42E9-AAEE-D7259873AB41}" srcOrd="2" destOrd="0" presId="urn:microsoft.com/office/officeart/2018/2/layout/IconVerticalSolidList"/>
    <dgm:cxn modelId="{D408C1D3-152A-4D0F-877B-41B55570BDE8}" type="presParOf" srcId="{01A3887D-8F01-42E9-AAEE-D7259873AB41}" destId="{23D0D449-2F30-402B-BFA5-7AA0528AF7F4}" srcOrd="0" destOrd="0" presId="urn:microsoft.com/office/officeart/2018/2/layout/IconVerticalSolidList"/>
    <dgm:cxn modelId="{DCAF13F3-66C5-4F41-93DB-66956A2F8771}" type="presParOf" srcId="{01A3887D-8F01-42E9-AAEE-D7259873AB41}" destId="{F06CCFD2-0D13-4AA0-B21E-63C929AC8258}" srcOrd="1" destOrd="0" presId="urn:microsoft.com/office/officeart/2018/2/layout/IconVerticalSolidList"/>
    <dgm:cxn modelId="{B8B855BA-8E11-4EC8-AC1C-C2D5816E35E3}" type="presParOf" srcId="{01A3887D-8F01-42E9-AAEE-D7259873AB41}" destId="{D92EEDD1-FB66-4FA0-87AC-A4EABF4EF894}" srcOrd="2" destOrd="0" presId="urn:microsoft.com/office/officeart/2018/2/layout/IconVerticalSolidList"/>
    <dgm:cxn modelId="{71D8910E-001E-4393-A902-A763F95B7DB3}" type="presParOf" srcId="{01A3887D-8F01-42E9-AAEE-D7259873AB41}" destId="{A1E02D91-409C-41AA-9AC0-49BB982DAF15}" srcOrd="3" destOrd="0" presId="urn:microsoft.com/office/officeart/2018/2/layout/IconVerticalSolidList"/>
    <dgm:cxn modelId="{C596F89C-0FE5-4325-A8B2-37C28CAA6F24}" type="presParOf" srcId="{84074FDE-B593-406F-BC88-C2D1CC8F4B96}" destId="{80A3A4FB-EEA1-425C-B059-A12EB6FA2432}" srcOrd="3" destOrd="0" presId="urn:microsoft.com/office/officeart/2018/2/layout/IconVerticalSolidList"/>
    <dgm:cxn modelId="{2D68AAB6-BCC4-46FE-8C53-36545D38A901}" type="presParOf" srcId="{84074FDE-B593-406F-BC88-C2D1CC8F4B96}" destId="{5551ECF0-1C0B-4BB3-A282-B3992EC3B768}" srcOrd="4" destOrd="0" presId="urn:microsoft.com/office/officeart/2018/2/layout/IconVerticalSolidList"/>
    <dgm:cxn modelId="{2D2663B1-4EAD-4BE9-BB93-394485004D62}" type="presParOf" srcId="{5551ECF0-1C0B-4BB3-A282-B3992EC3B768}" destId="{F46C51D2-FB5B-4D7B-8876-7AD3BA4FB463}" srcOrd="0" destOrd="0" presId="urn:microsoft.com/office/officeart/2018/2/layout/IconVerticalSolidList"/>
    <dgm:cxn modelId="{97955823-F55B-42B3-8B1E-17E9D97E8FE1}" type="presParOf" srcId="{5551ECF0-1C0B-4BB3-A282-B3992EC3B768}" destId="{C4E2F2A9-57CE-4FDD-8E94-0BA16DBCB44D}" srcOrd="1" destOrd="0" presId="urn:microsoft.com/office/officeart/2018/2/layout/IconVerticalSolidList"/>
    <dgm:cxn modelId="{4C55F227-A5DE-4713-A707-CAC03E6ED028}" type="presParOf" srcId="{5551ECF0-1C0B-4BB3-A282-B3992EC3B768}" destId="{77EC65F5-88B3-423F-9210-84364D8AD1F8}" srcOrd="2" destOrd="0" presId="urn:microsoft.com/office/officeart/2018/2/layout/IconVerticalSolidList"/>
    <dgm:cxn modelId="{22E12C95-E30F-4C56-8A0C-063FBF601BC0}" type="presParOf" srcId="{5551ECF0-1C0B-4BB3-A282-B3992EC3B768}" destId="{63F4EEFD-F578-4143-9F75-A44761378FD0}" srcOrd="3" destOrd="0" presId="urn:microsoft.com/office/officeart/2018/2/layout/IconVerticalSolidList"/>
    <dgm:cxn modelId="{BA2D1B33-9372-4171-A73E-9A41A345B665}" type="presParOf" srcId="{84074FDE-B593-406F-BC88-C2D1CC8F4B96}" destId="{A46ACF5D-3602-4BEC-9065-A024AE017562}" srcOrd="5" destOrd="0" presId="urn:microsoft.com/office/officeart/2018/2/layout/IconVerticalSolidList"/>
    <dgm:cxn modelId="{39955EE6-F454-4D22-A6A1-1D36DA7D6FD2}" type="presParOf" srcId="{84074FDE-B593-406F-BC88-C2D1CC8F4B96}" destId="{3E1B5167-239E-4632-9CB4-6FD3F8E7F91F}" srcOrd="6" destOrd="0" presId="urn:microsoft.com/office/officeart/2018/2/layout/IconVerticalSolidList"/>
    <dgm:cxn modelId="{F392B0F8-3C5B-4EA2-9215-6C64F562414D}" type="presParOf" srcId="{3E1B5167-239E-4632-9CB4-6FD3F8E7F91F}" destId="{7CC8F99C-3635-4D84-8A8E-EF9363B2524D}" srcOrd="0" destOrd="0" presId="urn:microsoft.com/office/officeart/2018/2/layout/IconVerticalSolidList"/>
    <dgm:cxn modelId="{B7A09F5D-ED4A-4B50-A52F-FEAA91615D04}" type="presParOf" srcId="{3E1B5167-239E-4632-9CB4-6FD3F8E7F91F}" destId="{09BF84AB-4B35-48F4-A52C-23B0A01E9CEB}" srcOrd="1" destOrd="0" presId="urn:microsoft.com/office/officeart/2018/2/layout/IconVerticalSolidList"/>
    <dgm:cxn modelId="{30630FD2-2DA0-4C23-8F82-937FBAB6E108}" type="presParOf" srcId="{3E1B5167-239E-4632-9CB4-6FD3F8E7F91F}" destId="{D00BAABA-7C49-445F-A427-20705F9BB2FD}" srcOrd="2" destOrd="0" presId="urn:microsoft.com/office/officeart/2018/2/layout/IconVerticalSolidList"/>
    <dgm:cxn modelId="{69618B15-079E-4CAF-8809-6E805CAC054E}" type="presParOf" srcId="{3E1B5167-239E-4632-9CB4-6FD3F8E7F91F}" destId="{298F2271-BCAC-4204-80FA-7ED964D53888}" srcOrd="3" destOrd="0" presId="urn:microsoft.com/office/officeart/2018/2/layout/IconVerticalSolidList"/>
    <dgm:cxn modelId="{14851E1B-5278-49F5-B0FB-0374325021E0}" type="presParOf" srcId="{84074FDE-B593-406F-BC88-C2D1CC8F4B96}" destId="{63B3DC4F-9C34-40E2-B71F-82CA5464D1A5}" srcOrd="7" destOrd="0" presId="urn:microsoft.com/office/officeart/2018/2/layout/IconVerticalSolidList"/>
    <dgm:cxn modelId="{E8312945-ABE4-45E8-81B8-E6D99093E433}" type="presParOf" srcId="{84074FDE-B593-406F-BC88-C2D1CC8F4B96}" destId="{87CA2F53-18B9-49AC-BAD6-2C838FCB6183}" srcOrd="8" destOrd="0" presId="urn:microsoft.com/office/officeart/2018/2/layout/IconVerticalSolidList"/>
    <dgm:cxn modelId="{0CE4AE15-74D6-409C-86AA-9477D32B51AB}" type="presParOf" srcId="{87CA2F53-18B9-49AC-BAD6-2C838FCB6183}" destId="{0B243600-F9E0-430F-8DF0-9B939C250C07}" srcOrd="0" destOrd="0" presId="urn:microsoft.com/office/officeart/2018/2/layout/IconVerticalSolidList"/>
    <dgm:cxn modelId="{7B15A46D-C269-4585-A654-315AE56DC391}" type="presParOf" srcId="{87CA2F53-18B9-49AC-BAD6-2C838FCB6183}" destId="{A34C6053-8124-4FAD-992B-17CDFB8F08C9}" srcOrd="1" destOrd="0" presId="urn:microsoft.com/office/officeart/2018/2/layout/IconVerticalSolidList"/>
    <dgm:cxn modelId="{4F0E8D30-9426-4C84-93D9-CBCE638B7436}" type="presParOf" srcId="{87CA2F53-18B9-49AC-BAD6-2C838FCB6183}" destId="{AFAF3BE9-857A-4567-BDC9-54A5D6DEE0D1}" srcOrd="2" destOrd="0" presId="urn:microsoft.com/office/officeart/2018/2/layout/IconVerticalSolidList"/>
    <dgm:cxn modelId="{8FF08D02-DEF2-488E-82ED-7F7D6DFAA126}" type="presParOf" srcId="{87CA2F53-18B9-49AC-BAD6-2C838FCB6183}" destId="{3B23CF2F-C06D-4E4C-B675-9169795552B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6C4E6-1DF7-467D-A959-E9F7E8E7FDDE}">
      <dsp:nvSpPr>
        <dsp:cNvPr id="0" name=""/>
        <dsp:cNvSpPr/>
      </dsp:nvSpPr>
      <dsp:spPr>
        <a:xfrm>
          <a:off x="0" y="2442"/>
          <a:ext cx="6513603" cy="123800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BFEBAF-1656-4C1A-805F-7C9C7984505E}">
      <dsp:nvSpPr>
        <dsp:cNvPr id="0" name=""/>
        <dsp:cNvSpPr/>
      </dsp:nvSpPr>
      <dsp:spPr>
        <a:xfrm>
          <a:off x="374497" y="280994"/>
          <a:ext cx="680904" cy="6809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F578D93-9C02-4E89-A822-819BC683CD74}">
      <dsp:nvSpPr>
        <dsp:cNvPr id="0" name=""/>
        <dsp:cNvSpPr/>
      </dsp:nvSpPr>
      <dsp:spPr>
        <a:xfrm>
          <a:off x="1429899" y="2442"/>
          <a:ext cx="5083704"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977900">
            <a:lnSpc>
              <a:spcPct val="100000"/>
            </a:lnSpc>
            <a:spcBef>
              <a:spcPct val="0"/>
            </a:spcBef>
            <a:spcAft>
              <a:spcPct val="35000"/>
            </a:spcAft>
            <a:buNone/>
          </a:pPr>
          <a:r>
            <a:rPr lang="nl-NL" sz="2200" kern="1200" dirty="0"/>
            <a:t>Feiten en Cijfers </a:t>
          </a:r>
          <a:endParaRPr lang="en-US" sz="2200" kern="1200" dirty="0"/>
        </a:p>
      </dsp:txBody>
      <dsp:txXfrm>
        <a:off x="1429899" y="2442"/>
        <a:ext cx="5083704" cy="1238008"/>
      </dsp:txXfrm>
    </dsp:sp>
    <dsp:sp modelId="{81E33B62-6D31-4882-9A85-36CF18D47D9D}">
      <dsp:nvSpPr>
        <dsp:cNvPr id="0" name=""/>
        <dsp:cNvSpPr/>
      </dsp:nvSpPr>
      <dsp:spPr>
        <a:xfrm>
          <a:off x="0" y="1549953"/>
          <a:ext cx="6513603" cy="123800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F52333-451B-4663-919D-8AAEF4FC8230}">
      <dsp:nvSpPr>
        <dsp:cNvPr id="0" name=""/>
        <dsp:cNvSpPr/>
      </dsp:nvSpPr>
      <dsp:spPr>
        <a:xfrm>
          <a:off x="374497" y="1828505"/>
          <a:ext cx="680904" cy="6809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269A7EC-0BF5-4FED-827A-D6C87FC98A80}">
      <dsp:nvSpPr>
        <dsp:cNvPr id="0" name=""/>
        <dsp:cNvSpPr/>
      </dsp:nvSpPr>
      <dsp:spPr>
        <a:xfrm>
          <a:off x="1429899" y="1549953"/>
          <a:ext cx="5083704"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977900">
            <a:lnSpc>
              <a:spcPct val="100000"/>
            </a:lnSpc>
            <a:spcBef>
              <a:spcPct val="0"/>
            </a:spcBef>
            <a:spcAft>
              <a:spcPct val="35000"/>
            </a:spcAft>
            <a:buNone/>
          </a:pPr>
          <a:r>
            <a:rPr lang="nl-NL" sz="2200" kern="1200" dirty="0"/>
            <a:t>Welke zijn er?</a:t>
          </a:r>
          <a:endParaRPr lang="en-US" sz="2200" kern="1200" dirty="0"/>
        </a:p>
      </dsp:txBody>
      <dsp:txXfrm>
        <a:off x="1429899" y="1549953"/>
        <a:ext cx="5083704" cy="1238008"/>
      </dsp:txXfrm>
    </dsp:sp>
    <dsp:sp modelId="{13791753-DC5C-48BC-BB82-440FF2373A37}">
      <dsp:nvSpPr>
        <dsp:cNvPr id="0" name=""/>
        <dsp:cNvSpPr/>
      </dsp:nvSpPr>
      <dsp:spPr>
        <a:xfrm>
          <a:off x="0" y="3097464"/>
          <a:ext cx="6513603" cy="123800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5B4898-43D7-4847-BDBA-951B875A5E78}">
      <dsp:nvSpPr>
        <dsp:cNvPr id="0" name=""/>
        <dsp:cNvSpPr/>
      </dsp:nvSpPr>
      <dsp:spPr>
        <a:xfrm>
          <a:off x="374497" y="3376015"/>
          <a:ext cx="680904" cy="6809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8DBA084-008F-43D7-9A2F-C7E797F7748F}">
      <dsp:nvSpPr>
        <dsp:cNvPr id="0" name=""/>
        <dsp:cNvSpPr/>
      </dsp:nvSpPr>
      <dsp:spPr>
        <a:xfrm>
          <a:off x="1429899" y="3097464"/>
          <a:ext cx="5083704"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977900">
            <a:lnSpc>
              <a:spcPct val="100000"/>
            </a:lnSpc>
            <a:spcBef>
              <a:spcPct val="0"/>
            </a:spcBef>
            <a:spcAft>
              <a:spcPct val="35000"/>
            </a:spcAft>
            <a:buNone/>
          </a:pPr>
          <a:r>
            <a:rPr lang="nl-NL" sz="2200" kern="1200" dirty="0"/>
            <a:t>Behandeling / Verloop</a:t>
          </a:r>
          <a:endParaRPr lang="en-US" sz="2200" kern="1200" dirty="0"/>
        </a:p>
      </dsp:txBody>
      <dsp:txXfrm>
        <a:off x="1429899" y="3097464"/>
        <a:ext cx="5083704" cy="1238008"/>
      </dsp:txXfrm>
    </dsp:sp>
    <dsp:sp modelId="{A2BFFAC4-359A-465C-A910-8692D46CB9AD}">
      <dsp:nvSpPr>
        <dsp:cNvPr id="0" name=""/>
        <dsp:cNvSpPr/>
      </dsp:nvSpPr>
      <dsp:spPr>
        <a:xfrm>
          <a:off x="0" y="4644974"/>
          <a:ext cx="6513603" cy="123800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135422-ADC1-4B2A-A64D-06E4DE4F8ABE}">
      <dsp:nvSpPr>
        <dsp:cNvPr id="0" name=""/>
        <dsp:cNvSpPr/>
      </dsp:nvSpPr>
      <dsp:spPr>
        <a:xfrm>
          <a:off x="374497" y="4923526"/>
          <a:ext cx="680904" cy="68090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6E5C23-C0E6-4290-9271-FC79201E045F}">
      <dsp:nvSpPr>
        <dsp:cNvPr id="0" name=""/>
        <dsp:cNvSpPr/>
      </dsp:nvSpPr>
      <dsp:spPr>
        <a:xfrm>
          <a:off x="1429899" y="4644974"/>
          <a:ext cx="5083704"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977900">
            <a:lnSpc>
              <a:spcPct val="100000"/>
            </a:lnSpc>
            <a:spcBef>
              <a:spcPct val="0"/>
            </a:spcBef>
            <a:spcAft>
              <a:spcPct val="35000"/>
            </a:spcAft>
            <a:buNone/>
          </a:pPr>
          <a:r>
            <a:rPr lang="nl-NL" sz="2200" kern="1200" dirty="0"/>
            <a:t>Perspectief</a:t>
          </a:r>
          <a:endParaRPr lang="en-US" sz="2200" kern="1200" dirty="0"/>
        </a:p>
      </dsp:txBody>
      <dsp:txXfrm>
        <a:off x="1429899" y="4644974"/>
        <a:ext cx="5083704" cy="12380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87466-8E99-442A-AC22-FB756E5E5EB3}">
      <dsp:nvSpPr>
        <dsp:cNvPr id="0" name=""/>
        <dsp:cNvSpPr/>
      </dsp:nvSpPr>
      <dsp:spPr>
        <a:xfrm>
          <a:off x="1243" y="192221"/>
          <a:ext cx="4366184" cy="277252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9F5238-461C-49FA-B0EA-402575E8A957}">
      <dsp:nvSpPr>
        <dsp:cNvPr id="0" name=""/>
        <dsp:cNvSpPr/>
      </dsp:nvSpPr>
      <dsp:spPr>
        <a:xfrm>
          <a:off x="486375" y="653096"/>
          <a:ext cx="4366184" cy="2772527"/>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nl-NL" sz="3300" kern="1200"/>
            <a:t>Een eetstoornis is een ernstige en ingewikkelde psychiatrische ziekte. </a:t>
          </a:r>
          <a:endParaRPr lang="en-US" sz="3300" kern="1200"/>
        </a:p>
      </dsp:txBody>
      <dsp:txXfrm>
        <a:off x="567580" y="734301"/>
        <a:ext cx="4203774" cy="2610117"/>
      </dsp:txXfrm>
    </dsp:sp>
    <dsp:sp modelId="{FC389C2B-82AB-4188-9F54-DBA9A41F3A77}">
      <dsp:nvSpPr>
        <dsp:cNvPr id="0" name=""/>
        <dsp:cNvSpPr/>
      </dsp:nvSpPr>
      <dsp:spPr>
        <a:xfrm>
          <a:off x="5337691" y="192221"/>
          <a:ext cx="4366184" cy="2772527"/>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308B57-DF38-4080-8EDE-4001CD4A9288}">
      <dsp:nvSpPr>
        <dsp:cNvPr id="0" name=""/>
        <dsp:cNvSpPr/>
      </dsp:nvSpPr>
      <dsp:spPr>
        <a:xfrm>
          <a:off x="5822823" y="653096"/>
          <a:ext cx="4366184" cy="2772527"/>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nl-NL" sz="3300" kern="1200"/>
            <a:t>Kenmerkend voor eetstoornissen is de grote angst om dik te worden en het gestoorde eetgedrag. </a:t>
          </a:r>
          <a:endParaRPr lang="en-US" sz="3300" kern="1200"/>
        </a:p>
      </dsp:txBody>
      <dsp:txXfrm>
        <a:off x="5904028" y="734301"/>
        <a:ext cx="4203774" cy="26101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D554DF-BFF0-4B96-9248-026A0DA0E7DB}">
      <dsp:nvSpPr>
        <dsp:cNvPr id="0" name=""/>
        <dsp:cNvSpPr/>
      </dsp:nvSpPr>
      <dsp:spPr>
        <a:xfrm>
          <a:off x="0" y="603975"/>
          <a:ext cx="5744684" cy="455715"/>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Anorexia nervosa</a:t>
          </a:r>
          <a:endParaRPr lang="en-US" sz="1900" kern="1200"/>
        </a:p>
      </dsp:txBody>
      <dsp:txXfrm>
        <a:off x="22246" y="626221"/>
        <a:ext cx="5700192" cy="411223"/>
      </dsp:txXfrm>
    </dsp:sp>
    <dsp:sp modelId="{4A0213AC-49CB-49AB-93AF-7B981CCBF2BE}">
      <dsp:nvSpPr>
        <dsp:cNvPr id="0" name=""/>
        <dsp:cNvSpPr/>
      </dsp:nvSpPr>
      <dsp:spPr>
        <a:xfrm>
          <a:off x="0" y="1114410"/>
          <a:ext cx="5744684" cy="455715"/>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Boulimia nervosa</a:t>
          </a:r>
          <a:endParaRPr lang="en-US" sz="1900" kern="1200"/>
        </a:p>
      </dsp:txBody>
      <dsp:txXfrm>
        <a:off x="22246" y="1136656"/>
        <a:ext cx="5700192" cy="411223"/>
      </dsp:txXfrm>
    </dsp:sp>
    <dsp:sp modelId="{B94DD705-D2E4-462A-83C6-258478A8982E}">
      <dsp:nvSpPr>
        <dsp:cNvPr id="0" name=""/>
        <dsp:cNvSpPr/>
      </dsp:nvSpPr>
      <dsp:spPr>
        <a:xfrm>
          <a:off x="0" y="1624845"/>
          <a:ext cx="5744684" cy="45571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Eetbuistoornis</a:t>
          </a:r>
          <a:endParaRPr lang="en-US" sz="1900" kern="1200"/>
        </a:p>
      </dsp:txBody>
      <dsp:txXfrm>
        <a:off x="22246" y="1647091"/>
        <a:ext cx="5700192" cy="411223"/>
      </dsp:txXfrm>
    </dsp:sp>
    <dsp:sp modelId="{2C1E73F7-E03C-4ACC-9D9D-C4B7381985E6}">
      <dsp:nvSpPr>
        <dsp:cNvPr id="0" name=""/>
        <dsp:cNvSpPr/>
      </dsp:nvSpPr>
      <dsp:spPr>
        <a:xfrm>
          <a:off x="0" y="2135280"/>
          <a:ext cx="5744684" cy="455715"/>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Eetstoornis bij obesitas</a:t>
          </a:r>
          <a:endParaRPr lang="en-US" sz="1900" kern="1200"/>
        </a:p>
      </dsp:txBody>
      <dsp:txXfrm>
        <a:off x="22246" y="2157526"/>
        <a:ext cx="5700192" cy="411223"/>
      </dsp:txXfrm>
    </dsp:sp>
    <dsp:sp modelId="{0B0CC57A-E94F-4412-BC0E-0057D3FE3D35}">
      <dsp:nvSpPr>
        <dsp:cNvPr id="0" name=""/>
        <dsp:cNvSpPr/>
      </dsp:nvSpPr>
      <dsp:spPr>
        <a:xfrm>
          <a:off x="0" y="2645715"/>
          <a:ext cx="5744684" cy="455715"/>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Eetstoornis Niet Anderszins Omschreven (NAO)</a:t>
          </a:r>
          <a:endParaRPr lang="en-US" sz="1900" kern="1200"/>
        </a:p>
      </dsp:txBody>
      <dsp:txXfrm>
        <a:off x="22246" y="2667961"/>
        <a:ext cx="5700192" cy="411223"/>
      </dsp:txXfrm>
    </dsp:sp>
    <dsp:sp modelId="{E50B2C8F-9243-4E1F-92F4-51E7CD0BE016}">
      <dsp:nvSpPr>
        <dsp:cNvPr id="0" name=""/>
        <dsp:cNvSpPr/>
      </dsp:nvSpPr>
      <dsp:spPr>
        <a:xfrm>
          <a:off x="0" y="3156150"/>
          <a:ext cx="5744684" cy="455715"/>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Andere Gespecificeerde Voedings- of Eetstoornis (AGE)</a:t>
          </a:r>
          <a:endParaRPr lang="en-US" sz="1900" kern="1200"/>
        </a:p>
      </dsp:txBody>
      <dsp:txXfrm>
        <a:off x="22246" y="3178396"/>
        <a:ext cx="5700192" cy="411223"/>
      </dsp:txXfrm>
    </dsp:sp>
    <dsp:sp modelId="{CB49F911-4B5E-4ECA-A437-8821A135C71B}">
      <dsp:nvSpPr>
        <dsp:cNvPr id="0" name=""/>
        <dsp:cNvSpPr/>
      </dsp:nvSpPr>
      <dsp:spPr>
        <a:xfrm>
          <a:off x="0" y="3666585"/>
          <a:ext cx="5744684" cy="455715"/>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nl-NL" sz="1900" kern="1200"/>
            <a:t>ARFID (Avoident/Restrictive Food Intake Disorder)</a:t>
          </a:r>
          <a:endParaRPr lang="en-US" sz="1900" kern="1200"/>
        </a:p>
      </dsp:txBody>
      <dsp:txXfrm>
        <a:off x="22246" y="3688831"/>
        <a:ext cx="5700192" cy="4112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72EE56-D18E-4E42-AC16-0920BFDF28BC}">
      <dsp:nvSpPr>
        <dsp:cNvPr id="0" name=""/>
        <dsp:cNvSpPr/>
      </dsp:nvSpPr>
      <dsp:spPr>
        <a:xfrm rot="16200000">
          <a:off x="-365118" y="4"/>
          <a:ext cx="5081566" cy="4351329"/>
        </a:xfrm>
        <a:prstGeom prst="upArrow">
          <a:avLst>
            <a:gd name="adj1" fmla="val 50000"/>
            <a:gd name="adj2" fmla="val 35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t" anchorCtr="0">
          <a:noAutofit/>
        </a:bodyPr>
        <a:lstStyle/>
        <a:p>
          <a:pPr marL="0" lvl="0" indent="0" algn="l" defTabSz="755650">
            <a:lnSpc>
              <a:spcPct val="90000"/>
            </a:lnSpc>
            <a:spcBef>
              <a:spcPct val="0"/>
            </a:spcBef>
            <a:spcAft>
              <a:spcPct val="35000"/>
            </a:spcAft>
            <a:buNone/>
          </a:pPr>
          <a:r>
            <a:rPr lang="nl-NL" sz="1700" kern="1200" dirty="0"/>
            <a:t>Een eetbuistoornis lijkt veel op boulimia. </a:t>
          </a:r>
          <a:endParaRPr lang="en-US" sz="1700" kern="1200" dirty="0"/>
        </a:p>
        <a:p>
          <a:pPr marL="114300" lvl="1" indent="-114300" algn="l" defTabSz="577850">
            <a:lnSpc>
              <a:spcPct val="90000"/>
            </a:lnSpc>
            <a:spcBef>
              <a:spcPct val="0"/>
            </a:spcBef>
            <a:spcAft>
              <a:spcPct val="15000"/>
            </a:spcAft>
            <a:buChar char="•"/>
          </a:pPr>
          <a:r>
            <a:rPr lang="nl-NL" sz="1300" kern="1200"/>
            <a:t>regelmatig hevige, onbedwingbare eetbuien. </a:t>
          </a:r>
          <a:endParaRPr lang="en-US" sz="1300" kern="1200"/>
        </a:p>
        <a:p>
          <a:pPr marL="114300" lvl="1" indent="-114300" algn="l" defTabSz="577850">
            <a:lnSpc>
              <a:spcPct val="90000"/>
            </a:lnSpc>
            <a:spcBef>
              <a:spcPct val="0"/>
            </a:spcBef>
            <a:spcAft>
              <a:spcPct val="15000"/>
            </a:spcAft>
            <a:buChar char="•"/>
          </a:pPr>
          <a:r>
            <a:rPr lang="nl-NL" sz="1300" kern="1200" dirty="0"/>
            <a:t>In korte tijd eet je dan heel veel, vaak ongezond voedsel. </a:t>
          </a:r>
          <a:endParaRPr lang="en-US" sz="1300" kern="1200" dirty="0"/>
        </a:p>
        <a:p>
          <a:pPr marL="114300" lvl="1" indent="-114300" algn="l" defTabSz="577850">
            <a:lnSpc>
              <a:spcPct val="90000"/>
            </a:lnSpc>
            <a:spcBef>
              <a:spcPct val="0"/>
            </a:spcBef>
            <a:spcAft>
              <a:spcPct val="15000"/>
            </a:spcAft>
            <a:buChar char="•"/>
          </a:pPr>
          <a:r>
            <a:rPr lang="nl-NL" sz="1300" kern="1200" dirty="0"/>
            <a:t>Zonder dat je eigenlijk echt honger had, en zonder dat je er plezier aan beleeft. </a:t>
          </a:r>
          <a:endParaRPr lang="en-US" sz="1300" kern="1200" dirty="0"/>
        </a:p>
        <a:p>
          <a:pPr marL="114300" lvl="1" indent="-114300" algn="l" defTabSz="577850">
            <a:lnSpc>
              <a:spcPct val="90000"/>
            </a:lnSpc>
            <a:spcBef>
              <a:spcPct val="0"/>
            </a:spcBef>
            <a:spcAft>
              <a:spcPct val="15000"/>
            </a:spcAft>
            <a:buChar char="•"/>
          </a:pPr>
          <a:r>
            <a:rPr lang="nl-NL" sz="1300" kern="1200"/>
            <a:t>Je voelt je schuldig en somber.</a:t>
          </a:r>
          <a:endParaRPr lang="en-US" sz="1300" kern="1200"/>
        </a:p>
      </dsp:txBody>
      <dsp:txXfrm rot="5400000">
        <a:off x="761484" y="905276"/>
        <a:ext cx="3589846" cy="2540783"/>
      </dsp:txXfrm>
    </dsp:sp>
    <dsp:sp modelId="{C845A042-8BC9-4CA4-8E5D-646EC6B0F4FE}">
      <dsp:nvSpPr>
        <dsp:cNvPr id="0" name=""/>
        <dsp:cNvSpPr/>
      </dsp:nvSpPr>
      <dsp:spPr>
        <a:xfrm rot="5400000">
          <a:off x="5797987" y="4"/>
          <a:ext cx="5081566" cy="4351329"/>
        </a:xfrm>
        <a:prstGeom prst="upArrow">
          <a:avLst>
            <a:gd name="adj1" fmla="val 50000"/>
            <a:gd name="adj2" fmla="val 35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0904" tIns="120904" rIns="120904" bIns="120904" numCol="1" spcCol="1270" anchor="t" anchorCtr="0">
          <a:noAutofit/>
        </a:bodyPr>
        <a:lstStyle/>
        <a:p>
          <a:pPr marL="0" lvl="0" indent="0" algn="l" defTabSz="755650">
            <a:lnSpc>
              <a:spcPct val="90000"/>
            </a:lnSpc>
            <a:spcBef>
              <a:spcPct val="0"/>
            </a:spcBef>
            <a:spcAft>
              <a:spcPct val="35000"/>
            </a:spcAft>
            <a:buNone/>
          </a:pPr>
          <a:r>
            <a:rPr lang="nl-NL" sz="1700" kern="1200" dirty="0"/>
            <a:t>Maar je probeert niet om het voedsel weer kwijt te raken. </a:t>
          </a:r>
          <a:endParaRPr lang="en-US" sz="1700" kern="1200" dirty="0"/>
        </a:p>
        <a:p>
          <a:pPr marL="114300" lvl="1" indent="-114300" algn="l" defTabSz="577850">
            <a:lnSpc>
              <a:spcPct val="90000"/>
            </a:lnSpc>
            <a:spcBef>
              <a:spcPct val="0"/>
            </a:spcBef>
            <a:spcAft>
              <a:spcPct val="15000"/>
            </a:spcAft>
            <a:buChar char="•"/>
          </a:pPr>
          <a:r>
            <a:rPr lang="nl-NL" sz="1300" kern="1200" dirty="0"/>
            <a:t>Als troost grijp je vaak weer naar eten. </a:t>
          </a:r>
          <a:endParaRPr lang="en-US" sz="1300" kern="1200" dirty="0"/>
        </a:p>
        <a:p>
          <a:pPr marL="114300" lvl="1" indent="-114300" algn="l" defTabSz="577850">
            <a:lnSpc>
              <a:spcPct val="90000"/>
            </a:lnSpc>
            <a:spcBef>
              <a:spcPct val="0"/>
            </a:spcBef>
            <a:spcAft>
              <a:spcPct val="15000"/>
            </a:spcAft>
            <a:buChar char="•"/>
          </a:pPr>
          <a:r>
            <a:rPr lang="nl-NL" sz="1300" kern="1200" dirty="0"/>
            <a:t>Je eet jezelf als het ware steeds dieper de put in. </a:t>
          </a:r>
          <a:endParaRPr lang="en-US" sz="1300" kern="1200" dirty="0"/>
        </a:p>
        <a:p>
          <a:pPr marL="114300" lvl="1" indent="-114300" algn="l" defTabSz="577850">
            <a:lnSpc>
              <a:spcPct val="90000"/>
            </a:lnSpc>
            <a:spcBef>
              <a:spcPct val="0"/>
            </a:spcBef>
            <a:spcAft>
              <a:spcPct val="15000"/>
            </a:spcAft>
            <a:buChar char="•"/>
          </a:pPr>
          <a:r>
            <a:rPr lang="nl-NL" sz="1300" kern="1200" dirty="0"/>
            <a:t>Er ontstaat er een jojo-plus-effect, het gewicht gaat steeds wat omhoog en kun je uiteindelijk last krijgen van ernstig overgewicht (obesitas). </a:t>
          </a:r>
          <a:endParaRPr lang="en-US" sz="1300" kern="1200" dirty="0"/>
        </a:p>
        <a:p>
          <a:pPr marL="114300" lvl="1" indent="-114300" algn="l" defTabSz="577850">
            <a:lnSpc>
              <a:spcPct val="90000"/>
            </a:lnSpc>
            <a:spcBef>
              <a:spcPct val="0"/>
            </a:spcBef>
            <a:spcAft>
              <a:spcPct val="15000"/>
            </a:spcAft>
            <a:buChar char="•"/>
          </a:pPr>
          <a:r>
            <a:rPr lang="nl-NL" sz="1300" kern="1200" dirty="0"/>
            <a:t>Met een eetbuistoornis heb je dus zowel een eet- als een gewichtsprobleem.</a:t>
          </a:r>
          <a:endParaRPr lang="en-US" sz="1300" kern="1200" dirty="0"/>
        </a:p>
      </dsp:txBody>
      <dsp:txXfrm rot="-5400000">
        <a:off x="6163106" y="905277"/>
        <a:ext cx="3589846" cy="25407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67EC9D-6D94-4783-AD15-334A2A3B723D}">
      <dsp:nvSpPr>
        <dsp:cNvPr id="0" name=""/>
        <dsp:cNvSpPr/>
      </dsp:nvSpPr>
      <dsp:spPr>
        <a:xfrm>
          <a:off x="0" y="3399"/>
          <a:ext cx="10515600" cy="72408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8046B1-8A1E-4978-8531-62CE43D9A0D4}">
      <dsp:nvSpPr>
        <dsp:cNvPr id="0" name=""/>
        <dsp:cNvSpPr/>
      </dsp:nvSpPr>
      <dsp:spPr>
        <a:xfrm>
          <a:off x="219037" y="166319"/>
          <a:ext cx="398249" cy="3982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048C40-382A-4AE5-9F93-FE03D71E70AE}">
      <dsp:nvSpPr>
        <dsp:cNvPr id="0" name=""/>
        <dsp:cNvSpPr/>
      </dsp:nvSpPr>
      <dsp:spPr>
        <a:xfrm>
          <a:off x="836323" y="3399"/>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755650">
            <a:lnSpc>
              <a:spcPct val="90000"/>
            </a:lnSpc>
            <a:spcBef>
              <a:spcPct val="0"/>
            </a:spcBef>
            <a:spcAft>
              <a:spcPct val="35000"/>
            </a:spcAft>
            <a:buNone/>
          </a:pPr>
          <a:r>
            <a:rPr lang="nl-NL" sz="1700" kern="1200"/>
            <a:t>DSM V: Niet anders omschreven / Andere Gespecificeerde Voedings- of Eetstoornis.</a:t>
          </a:r>
          <a:endParaRPr lang="en-US" sz="1700" kern="1200"/>
        </a:p>
      </dsp:txBody>
      <dsp:txXfrm>
        <a:off x="836323" y="3399"/>
        <a:ext cx="9679276" cy="724089"/>
      </dsp:txXfrm>
    </dsp:sp>
    <dsp:sp modelId="{8D28C14A-51FE-4D47-A67A-B64A3AD1DB55}">
      <dsp:nvSpPr>
        <dsp:cNvPr id="0" name=""/>
        <dsp:cNvSpPr/>
      </dsp:nvSpPr>
      <dsp:spPr>
        <a:xfrm>
          <a:off x="0" y="908511"/>
          <a:ext cx="10515600" cy="72408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EC28A5-E539-44CF-90B5-C08DB39073D3}">
      <dsp:nvSpPr>
        <dsp:cNvPr id="0" name=""/>
        <dsp:cNvSpPr/>
      </dsp:nvSpPr>
      <dsp:spPr>
        <a:xfrm>
          <a:off x="219037" y="1071431"/>
          <a:ext cx="398249" cy="3982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F9FF86-559C-409C-A824-4653C09A8314}">
      <dsp:nvSpPr>
        <dsp:cNvPr id="0" name=""/>
        <dsp:cNvSpPr/>
      </dsp:nvSpPr>
      <dsp:spPr>
        <a:xfrm>
          <a:off x="836323" y="908511"/>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755650">
            <a:lnSpc>
              <a:spcPct val="90000"/>
            </a:lnSpc>
            <a:spcBef>
              <a:spcPct val="0"/>
            </a:spcBef>
            <a:spcAft>
              <a:spcPct val="35000"/>
            </a:spcAft>
            <a:buNone/>
          </a:pPr>
          <a:r>
            <a:rPr lang="nl-NL" sz="1700" kern="1200"/>
            <a:t>Bij een eetstoornis NAO (Niet Anders Omschreven) heb je wel een aantal symptomen van anorexia, boulimia of een eetbuistoornis, maar niet alle symptomen die bij deze specifieke eetstoornissen horen. </a:t>
          </a:r>
          <a:endParaRPr lang="en-US" sz="1700" kern="1200"/>
        </a:p>
      </dsp:txBody>
      <dsp:txXfrm>
        <a:off x="836323" y="908511"/>
        <a:ext cx="9679276" cy="724089"/>
      </dsp:txXfrm>
    </dsp:sp>
    <dsp:sp modelId="{BAFA900C-B88F-41E4-9D8B-F012704DED2E}">
      <dsp:nvSpPr>
        <dsp:cNvPr id="0" name=""/>
        <dsp:cNvSpPr/>
      </dsp:nvSpPr>
      <dsp:spPr>
        <a:xfrm>
          <a:off x="0" y="1813624"/>
          <a:ext cx="10515600" cy="724089"/>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08DD48-21AF-41BC-8BC4-F6776B018F8D}">
      <dsp:nvSpPr>
        <dsp:cNvPr id="0" name=""/>
        <dsp:cNvSpPr/>
      </dsp:nvSpPr>
      <dsp:spPr>
        <a:xfrm>
          <a:off x="219037" y="1976544"/>
          <a:ext cx="398249" cy="3982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75CE79-56AC-4A22-976E-924B5C55E161}">
      <dsp:nvSpPr>
        <dsp:cNvPr id="0" name=""/>
        <dsp:cNvSpPr/>
      </dsp:nvSpPr>
      <dsp:spPr>
        <a:xfrm>
          <a:off x="836323" y="1813624"/>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755650">
            <a:lnSpc>
              <a:spcPct val="90000"/>
            </a:lnSpc>
            <a:spcBef>
              <a:spcPct val="0"/>
            </a:spcBef>
            <a:spcAft>
              <a:spcPct val="35000"/>
            </a:spcAft>
            <a:buNone/>
          </a:pPr>
          <a:r>
            <a:rPr lang="nl-NL" sz="1700" kern="1200"/>
            <a:t>Je kunt bijvoorbeeld alle symptomen hebben van anorexia, maar een normaal gewicht hebben. </a:t>
          </a:r>
          <a:endParaRPr lang="en-US" sz="1700" kern="1200"/>
        </a:p>
      </dsp:txBody>
      <dsp:txXfrm>
        <a:off x="836323" y="1813624"/>
        <a:ext cx="9679276" cy="724089"/>
      </dsp:txXfrm>
    </dsp:sp>
    <dsp:sp modelId="{A5DA27D9-20E7-4F4A-A182-4CF7C5AF9D85}">
      <dsp:nvSpPr>
        <dsp:cNvPr id="0" name=""/>
        <dsp:cNvSpPr/>
      </dsp:nvSpPr>
      <dsp:spPr>
        <a:xfrm>
          <a:off x="0" y="2718736"/>
          <a:ext cx="10515600" cy="724089"/>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7A71FA-6AAD-4E6F-980A-782F058EE882}">
      <dsp:nvSpPr>
        <dsp:cNvPr id="0" name=""/>
        <dsp:cNvSpPr/>
      </dsp:nvSpPr>
      <dsp:spPr>
        <a:xfrm>
          <a:off x="219037" y="2881656"/>
          <a:ext cx="398249" cy="3982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26F31C8-DB52-4918-9559-315B717B438F}">
      <dsp:nvSpPr>
        <dsp:cNvPr id="0" name=""/>
        <dsp:cNvSpPr/>
      </dsp:nvSpPr>
      <dsp:spPr>
        <a:xfrm>
          <a:off x="836323" y="2718736"/>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755650">
            <a:lnSpc>
              <a:spcPct val="90000"/>
            </a:lnSpc>
            <a:spcBef>
              <a:spcPct val="0"/>
            </a:spcBef>
            <a:spcAft>
              <a:spcPct val="35000"/>
            </a:spcAft>
            <a:buNone/>
          </a:pPr>
          <a:r>
            <a:rPr lang="nl-NL" sz="1700" kern="1200"/>
            <a:t>Ondanks je niet aan alle criteria van een eetstoornis voldoet is deze net zo ernstig als de andere eetstoornissen. </a:t>
          </a:r>
          <a:endParaRPr lang="en-US" sz="1700" kern="1200"/>
        </a:p>
      </dsp:txBody>
      <dsp:txXfrm>
        <a:off x="836323" y="2718736"/>
        <a:ext cx="9679276" cy="724089"/>
      </dsp:txXfrm>
    </dsp:sp>
    <dsp:sp modelId="{1FE03346-F954-45FB-944B-940D5DFBC96F}">
      <dsp:nvSpPr>
        <dsp:cNvPr id="0" name=""/>
        <dsp:cNvSpPr/>
      </dsp:nvSpPr>
      <dsp:spPr>
        <a:xfrm>
          <a:off x="0" y="3623848"/>
          <a:ext cx="10515600" cy="724089"/>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51FD7C-67CC-4090-AFBF-30E4CCB0D8C8}">
      <dsp:nvSpPr>
        <dsp:cNvPr id="0" name=""/>
        <dsp:cNvSpPr/>
      </dsp:nvSpPr>
      <dsp:spPr>
        <a:xfrm>
          <a:off x="219037" y="3786768"/>
          <a:ext cx="398249" cy="39824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8C6C32-2987-402C-B1A7-39A74A3FABE3}">
      <dsp:nvSpPr>
        <dsp:cNvPr id="0" name=""/>
        <dsp:cNvSpPr/>
      </dsp:nvSpPr>
      <dsp:spPr>
        <a:xfrm>
          <a:off x="836323" y="3623848"/>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755650">
            <a:lnSpc>
              <a:spcPct val="90000"/>
            </a:lnSpc>
            <a:spcBef>
              <a:spcPct val="0"/>
            </a:spcBef>
            <a:spcAft>
              <a:spcPct val="35000"/>
            </a:spcAft>
            <a:buNone/>
          </a:pPr>
          <a:r>
            <a:rPr lang="nl-NL" sz="1700" kern="1200"/>
            <a:t>De eetstoornis NAO is tevens de meest voorkomende van alle eetstoornissen.</a:t>
          </a:r>
          <a:endParaRPr lang="en-US" sz="1700" kern="1200"/>
        </a:p>
      </dsp:txBody>
      <dsp:txXfrm>
        <a:off x="836323" y="3623848"/>
        <a:ext cx="9679276" cy="7240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CCE9A-F7C6-40A3-AC5D-1939128DCA4C}">
      <dsp:nvSpPr>
        <dsp:cNvPr id="0" name=""/>
        <dsp:cNvSpPr/>
      </dsp:nvSpPr>
      <dsp:spPr>
        <a:xfrm>
          <a:off x="0" y="1805"/>
          <a:ext cx="10515600" cy="91531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7B70B5-A66C-4507-9123-EA0AE57EF0A0}">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EFF5EB-B5D0-47B0-916D-6019B289F3C8}">
      <dsp:nvSpPr>
        <dsp:cNvPr id="0" name=""/>
        <dsp:cNvSpPr/>
      </dsp:nvSpPr>
      <dsp:spPr>
        <a:xfrm>
          <a:off x="1057183" y="1805"/>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nl-NL" sz="2200" kern="1200"/>
            <a:t>Bij een eetstoornis NAO heb je net als bij de specifieke eetstoornissen veel last van piekeren over eten, je gewicht of lichaamsvormen. </a:t>
          </a:r>
          <a:endParaRPr lang="en-US" sz="2200" kern="1200"/>
        </a:p>
      </dsp:txBody>
      <dsp:txXfrm>
        <a:off x="1057183" y="1805"/>
        <a:ext cx="9458416" cy="915310"/>
      </dsp:txXfrm>
    </dsp:sp>
    <dsp:sp modelId="{B62BCC9D-F2E6-4185-A210-0935AFA077FA}">
      <dsp:nvSpPr>
        <dsp:cNvPr id="0" name=""/>
        <dsp:cNvSpPr/>
      </dsp:nvSpPr>
      <dsp:spPr>
        <a:xfrm>
          <a:off x="0" y="1145944"/>
          <a:ext cx="10515600" cy="91531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334489-10AA-42D9-848E-431D4D7B0AD4}">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39DB271-4630-45EE-BBBB-1B5F5F3C1681}">
      <dsp:nvSpPr>
        <dsp:cNvPr id="0" name=""/>
        <dsp:cNvSpPr/>
      </dsp:nvSpPr>
      <dsp:spPr>
        <a:xfrm>
          <a:off x="1057183" y="1145944"/>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nl-NL" sz="2200" kern="1200"/>
            <a:t>Meestal heb je last van een verstoord eetpatroon, een sterke wens om af te vallen en een grote angst om dik te worden. </a:t>
          </a:r>
          <a:endParaRPr lang="en-US" sz="2200" kern="1200"/>
        </a:p>
      </dsp:txBody>
      <dsp:txXfrm>
        <a:off x="1057183" y="1145944"/>
        <a:ext cx="9458416" cy="915310"/>
      </dsp:txXfrm>
    </dsp:sp>
    <dsp:sp modelId="{68F58DC0-5AA3-475A-A2E8-C8801441B6D7}">
      <dsp:nvSpPr>
        <dsp:cNvPr id="0" name=""/>
        <dsp:cNvSpPr/>
      </dsp:nvSpPr>
      <dsp:spPr>
        <a:xfrm>
          <a:off x="0" y="2290082"/>
          <a:ext cx="10515600" cy="91531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A34EEC-98AA-4311-823C-67BFF9515BC1}">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CEEDE30-78CC-4AAD-A028-ADFF1AE46380}">
      <dsp:nvSpPr>
        <dsp:cNvPr id="0" name=""/>
        <dsp:cNvSpPr/>
      </dsp:nvSpPr>
      <dsp:spPr>
        <a:xfrm>
          <a:off x="1057183" y="2290082"/>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nl-NL" sz="2200" kern="1200"/>
            <a:t>Je kunt eetbuien hebben, of op een ongezonde manier je gewicht onder controle houden, door bijvoorbeeld te braken, laxeren of extreem te bewegen. </a:t>
          </a:r>
          <a:endParaRPr lang="en-US" sz="2200" kern="1200"/>
        </a:p>
      </dsp:txBody>
      <dsp:txXfrm>
        <a:off x="1057183" y="2290082"/>
        <a:ext cx="9458416" cy="915310"/>
      </dsp:txXfrm>
    </dsp:sp>
    <dsp:sp modelId="{F24CA265-6502-4C01-BDD8-B9520F667E9B}">
      <dsp:nvSpPr>
        <dsp:cNvPr id="0" name=""/>
        <dsp:cNvSpPr/>
      </dsp:nvSpPr>
      <dsp:spPr>
        <a:xfrm>
          <a:off x="0" y="3434221"/>
          <a:ext cx="1051560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F14AAF-6143-4D49-A44A-8DC2A240A8DA}">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E2FA9E7-AB8F-41EF-AB0C-65ED289FC212}">
      <dsp:nvSpPr>
        <dsp:cNvPr id="0" name=""/>
        <dsp:cNvSpPr/>
      </dsp:nvSpPr>
      <dsp:spPr>
        <a:xfrm>
          <a:off x="1057183" y="3434221"/>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nl-NL" sz="2200" kern="1200"/>
            <a:t>Ook bij de eetstoornis NAO draait (het grootste gedeelte van) je leven om eten, gewicht en uiterlijk.</a:t>
          </a:r>
          <a:endParaRPr lang="en-US" sz="2200" kern="1200"/>
        </a:p>
      </dsp:txBody>
      <dsp:txXfrm>
        <a:off x="1057183" y="3434221"/>
        <a:ext cx="9458416" cy="9153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952474-45BD-46BF-BB57-F7D376B3F96E}">
      <dsp:nvSpPr>
        <dsp:cNvPr id="0" name=""/>
        <dsp:cNvSpPr/>
      </dsp:nvSpPr>
      <dsp:spPr>
        <a:xfrm>
          <a:off x="0" y="5996"/>
          <a:ext cx="5744684" cy="73949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5F6BE3-6AD2-4CFB-AACA-4A277382E51D}">
      <dsp:nvSpPr>
        <dsp:cNvPr id="0" name=""/>
        <dsp:cNvSpPr/>
      </dsp:nvSpPr>
      <dsp:spPr>
        <a:xfrm>
          <a:off x="223697" y="172383"/>
          <a:ext cx="407120" cy="4067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DEB264-6002-4FD5-886C-888936030343}">
      <dsp:nvSpPr>
        <dsp:cNvPr id="0" name=""/>
        <dsp:cNvSpPr/>
      </dsp:nvSpPr>
      <dsp:spPr>
        <a:xfrm>
          <a:off x="854514" y="5996"/>
          <a:ext cx="4864287" cy="7857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155" tIns="83155" rIns="83155" bIns="83155" numCol="1" spcCol="1270" anchor="ctr" anchorCtr="0">
          <a:noAutofit/>
        </a:bodyPr>
        <a:lstStyle/>
        <a:p>
          <a:pPr marL="0" lvl="0" indent="0" algn="l" defTabSz="622300">
            <a:lnSpc>
              <a:spcPct val="100000"/>
            </a:lnSpc>
            <a:spcBef>
              <a:spcPct val="0"/>
            </a:spcBef>
            <a:spcAft>
              <a:spcPct val="35000"/>
            </a:spcAft>
            <a:buNone/>
          </a:pPr>
          <a:r>
            <a:rPr lang="nl-NL" sz="1400" kern="1200" dirty="0"/>
            <a:t>Ernstig overgewicht (obesitas) is een lichamelijke aandoening met soms ernstige lichamelijke klachten tot gevolg. </a:t>
          </a:r>
          <a:endParaRPr lang="en-US" sz="1400" kern="1200" dirty="0"/>
        </a:p>
      </dsp:txBody>
      <dsp:txXfrm>
        <a:off x="854514" y="5996"/>
        <a:ext cx="4864287" cy="785713"/>
      </dsp:txXfrm>
    </dsp:sp>
    <dsp:sp modelId="{23D0D449-2F30-402B-BFA5-7AA0528AF7F4}">
      <dsp:nvSpPr>
        <dsp:cNvPr id="0" name=""/>
        <dsp:cNvSpPr/>
      </dsp:nvSpPr>
      <dsp:spPr>
        <a:xfrm>
          <a:off x="0" y="988138"/>
          <a:ext cx="5744684" cy="73949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6CCFD2-0D13-4AA0-B21E-63C929AC8258}">
      <dsp:nvSpPr>
        <dsp:cNvPr id="0" name=""/>
        <dsp:cNvSpPr/>
      </dsp:nvSpPr>
      <dsp:spPr>
        <a:xfrm>
          <a:off x="223697" y="1154525"/>
          <a:ext cx="407120" cy="4067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1E02D91-409C-41AA-9AC0-49BB982DAF15}">
      <dsp:nvSpPr>
        <dsp:cNvPr id="0" name=""/>
        <dsp:cNvSpPr/>
      </dsp:nvSpPr>
      <dsp:spPr>
        <a:xfrm>
          <a:off x="854514" y="988138"/>
          <a:ext cx="4864287" cy="7857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155" tIns="83155" rIns="83155" bIns="83155" numCol="1" spcCol="1270" anchor="ctr" anchorCtr="0">
          <a:noAutofit/>
        </a:bodyPr>
        <a:lstStyle/>
        <a:p>
          <a:pPr marL="0" lvl="0" indent="0" algn="l" defTabSz="622300">
            <a:lnSpc>
              <a:spcPct val="100000"/>
            </a:lnSpc>
            <a:spcBef>
              <a:spcPct val="0"/>
            </a:spcBef>
            <a:spcAft>
              <a:spcPct val="35000"/>
            </a:spcAft>
            <a:buNone/>
          </a:pPr>
          <a:r>
            <a:rPr lang="nl-NL" sz="1400" kern="1200"/>
            <a:t>Afvallen, blijvend anders gaan eten en meer gaan bewegen zijn noodzakelijk.</a:t>
          </a:r>
          <a:endParaRPr lang="en-US" sz="1400" kern="1200"/>
        </a:p>
      </dsp:txBody>
      <dsp:txXfrm>
        <a:off x="854514" y="988138"/>
        <a:ext cx="4864287" cy="785713"/>
      </dsp:txXfrm>
    </dsp:sp>
    <dsp:sp modelId="{F46C51D2-FB5B-4D7B-8876-7AD3BA4FB463}">
      <dsp:nvSpPr>
        <dsp:cNvPr id="0" name=""/>
        <dsp:cNvSpPr/>
      </dsp:nvSpPr>
      <dsp:spPr>
        <a:xfrm>
          <a:off x="0" y="1970281"/>
          <a:ext cx="5744684" cy="73949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E2F2A9-57CE-4FDD-8E94-0BA16DBCB44D}">
      <dsp:nvSpPr>
        <dsp:cNvPr id="0" name=""/>
        <dsp:cNvSpPr/>
      </dsp:nvSpPr>
      <dsp:spPr>
        <a:xfrm>
          <a:off x="223697" y="2136667"/>
          <a:ext cx="407120" cy="4067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F4EEFD-F578-4143-9F75-A44761378FD0}">
      <dsp:nvSpPr>
        <dsp:cNvPr id="0" name=""/>
        <dsp:cNvSpPr/>
      </dsp:nvSpPr>
      <dsp:spPr>
        <a:xfrm>
          <a:off x="854514" y="1970281"/>
          <a:ext cx="4864287" cy="7857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155" tIns="83155" rIns="83155" bIns="83155" numCol="1" spcCol="1270" anchor="ctr" anchorCtr="0">
          <a:noAutofit/>
        </a:bodyPr>
        <a:lstStyle/>
        <a:p>
          <a:pPr marL="0" lvl="0" indent="0" algn="l" defTabSz="622300">
            <a:lnSpc>
              <a:spcPct val="100000"/>
            </a:lnSpc>
            <a:spcBef>
              <a:spcPct val="0"/>
            </a:spcBef>
            <a:spcAft>
              <a:spcPct val="35000"/>
            </a:spcAft>
            <a:buNone/>
          </a:pPr>
          <a:r>
            <a:rPr lang="nl-NL" sz="1400" kern="1200"/>
            <a:t>Er kan sprake zijn van een eetprobleem, van gestoord eetgedrag of van zogenaamd ‘emotie-eten’. Dit maakt dat mensen zo zwaar zijn geworden of zo zwaar blijven.</a:t>
          </a:r>
          <a:endParaRPr lang="en-US" sz="1400" kern="1200"/>
        </a:p>
      </dsp:txBody>
      <dsp:txXfrm>
        <a:off x="854514" y="1970281"/>
        <a:ext cx="4864287" cy="785713"/>
      </dsp:txXfrm>
    </dsp:sp>
    <dsp:sp modelId="{7CC8F99C-3635-4D84-8A8E-EF9363B2524D}">
      <dsp:nvSpPr>
        <dsp:cNvPr id="0" name=""/>
        <dsp:cNvSpPr/>
      </dsp:nvSpPr>
      <dsp:spPr>
        <a:xfrm>
          <a:off x="0" y="2952423"/>
          <a:ext cx="5744684" cy="73949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BF84AB-4B35-48F4-A52C-23B0A01E9CEB}">
      <dsp:nvSpPr>
        <dsp:cNvPr id="0" name=""/>
        <dsp:cNvSpPr/>
      </dsp:nvSpPr>
      <dsp:spPr>
        <a:xfrm>
          <a:off x="223697" y="3118809"/>
          <a:ext cx="407120" cy="40672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98F2271-BCAC-4204-80FA-7ED964D53888}">
      <dsp:nvSpPr>
        <dsp:cNvPr id="0" name=""/>
        <dsp:cNvSpPr/>
      </dsp:nvSpPr>
      <dsp:spPr>
        <a:xfrm>
          <a:off x="854514" y="2952423"/>
          <a:ext cx="4864287" cy="7857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155" tIns="83155" rIns="83155" bIns="83155" numCol="1" spcCol="1270" anchor="ctr" anchorCtr="0">
          <a:noAutofit/>
        </a:bodyPr>
        <a:lstStyle/>
        <a:p>
          <a:pPr marL="0" lvl="0" indent="0" algn="l" defTabSz="622300">
            <a:lnSpc>
              <a:spcPct val="100000"/>
            </a:lnSpc>
            <a:spcBef>
              <a:spcPct val="0"/>
            </a:spcBef>
            <a:spcAft>
              <a:spcPct val="35000"/>
            </a:spcAft>
            <a:buNone/>
          </a:pPr>
          <a:r>
            <a:rPr lang="nl-NL" sz="1400" kern="1200"/>
            <a:t>Ernstig overgewicht of obesitas kan leiden tot een slecht lichaamsbeeld en een laag zelfbeeld. </a:t>
          </a:r>
          <a:endParaRPr lang="en-US" sz="1400" kern="1200"/>
        </a:p>
      </dsp:txBody>
      <dsp:txXfrm>
        <a:off x="854514" y="2952423"/>
        <a:ext cx="4864287" cy="785713"/>
      </dsp:txXfrm>
    </dsp:sp>
    <dsp:sp modelId="{0B243600-F9E0-430F-8DF0-9B939C250C07}">
      <dsp:nvSpPr>
        <dsp:cNvPr id="0" name=""/>
        <dsp:cNvSpPr/>
      </dsp:nvSpPr>
      <dsp:spPr>
        <a:xfrm>
          <a:off x="0" y="3934565"/>
          <a:ext cx="5744684" cy="739495"/>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4C6053-8124-4FAD-992B-17CDFB8F08C9}">
      <dsp:nvSpPr>
        <dsp:cNvPr id="0" name=""/>
        <dsp:cNvSpPr/>
      </dsp:nvSpPr>
      <dsp:spPr>
        <a:xfrm>
          <a:off x="223697" y="4100952"/>
          <a:ext cx="407120" cy="40672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23CF2F-C06D-4E4C-B675-9169795552B5}">
      <dsp:nvSpPr>
        <dsp:cNvPr id="0" name=""/>
        <dsp:cNvSpPr/>
      </dsp:nvSpPr>
      <dsp:spPr>
        <a:xfrm>
          <a:off x="854514" y="3934565"/>
          <a:ext cx="4864287" cy="7857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155" tIns="83155" rIns="83155" bIns="83155" numCol="1" spcCol="1270" anchor="ctr" anchorCtr="0">
          <a:noAutofit/>
        </a:bodyPr>
        <a:lstStyle/>
        <a:p>
          <a:pPr marL="0" lvl="0" indent="0" algn="l" defTabSz="622300">
            <a:lnSpc>
              <a:spcPct val="100000"/>
            </a:lnSpc>
            <a:spcBef>
              <a:spcPct val="0"/>
            </a:spcBef>
            <a:spcAft>
              <a:spcPct val="35000"/>
            </a:spcAft>
            <a:buNone/>
          </a:pPr>
          <a:r>
            <a:rPr lang="nl-NL" sz="1400" kern="1200"/>
            <a:t>Ook depressieve klachten zijn een van de symptomen, met name bij vrouwen die kampen met obesitas of ernstig overgewicht.</a:t>
          </a:r>
          <a:endParaRPr lang="en-US" sz="1400" kern="1200"/>
        </a:p>
      </dsp:txBody>
      <dsp:txXfrm>
        <a:off x="854514" y="3934565"/>
        <a:ext cx="4864287" cy="78571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90245C-88B6-4597-813E-5BF271D4F33B}" type="datetimeFigureOut">
              <a:rPr lang="nl-NL" smtClean="0"/>
              <a:t>30-12-2019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C2B9A4-D704-436A-931D-6B844B29FF84}" type="slidenum">
              <a:rPr lang="nl-NL" smtClean="0"/>
              <a:t>‹nr.›</a:t>
            </a:fld>
            <a:endParaRPr lang="nl-NL"/>
          </a:p>
        </p:txBody>
      </p:sp>
    </p:spTree>
    <p:extLst>
      <p:ext uri="{BB962C8B-B14F-4D97-AF65-F5344CB8AC3E}">
        <p14:creationId xmlns:p14="http://schemas.microsoft.com/office/powerpoint/2010/main" val="3933727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6F9EDB-E383-4764-A9C3-2347241D7D7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2A2E203-846D-428F-BCAD-0B28A5C51E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283B96C-FA04-4B76-B2A0-19962BA7A998}"/>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5AB1AC71-E51B-4818-A9AE-CC180CB4A88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F56D19A-E1A1-45DB-93B6-9AD4FBC79A7E}"/>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586289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F4CDD0-5086-4FAA-BC1D-C1FFD3B3A6BD}"/>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F7973CDC-CC2B-4331-8F54-040840590CFC}"/>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E6E6C6F-BBDA-4517-A23C-CBA824024553}"/>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C7DD4514-236D-43D3-8BBE-C199A43BA6D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BFCCAA5-CAC2-4286-803A-FC1BB5DD79DB}"/>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3977421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0E3DB761-E12F-4FFA-945E-76E90A833800}"/>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70A4DF4B-8B58-4D70-ACAF-255896CC9BDF}"/>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1F91A8C-59C8-4517-838B-871F575C28F0}"/>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828F968C-76B8-49D7-A1F3-193D6C2A6DA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56EE672-D560-477A-A967-4FE0A0DAE159}"/>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454664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4CA7F1-7579-4D75-BD5C-17F034CDB71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8C3E4D8-E83B-4B97-B522-E489CA7B07FB}"/>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D6458EE-07CE-4B73-A1BA-9E2607CA4493}"/>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3589EDD9-8F17-4254-AAF1-A264D913509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67260D4-4702-4D54-8FAE-1BD571B29A96}"/>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174404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8816C9-7181-4858-99F6-010006A5395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92FC285-74EE-42B8-9FE9-B433480874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66019C53-765A-4C75-AB41-2745B4168370}"/>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26768E27-3887-4E7C-9F1F-E9512F2BEF0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E51DB82-0F98-4E11-846A-026C299FF0AE}"/>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2831459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056EE1-FF5C-4E52-8FC3-B06AA5E27BA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39CD5F7-17BF-4E2F-9BE3-7D551E01B2C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59A728B1-7B51-4342-B5AF-CE6E1921B4F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41648BF-A2DE-4C2F-96A6-C044D8ED5ECE}"/>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6" name="Tijdelijke aanduiding voor voettekst 5">
            <a:extLst>
              <a:ext uri="{FF2B5EF4-FFF2-40B4-BE49-F238E27FC236}">
                <a16:creationId xmlns:a16="http://schemas.microsoft.com/office/drawing/2014/main" id="{B8E95509-8059-488F-9320-6031F32A9F6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6E8E271-CB1D-4897-8BA4-3A4C48426459}"/>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1215757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67508F-60CA-46DC-A312-A2614837638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5010D21-A429-47FA-9751-2276188F51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A66FC38-32B9-4F77-B438-8F4D89EBBD2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4F2928EC-EBC6-43EE-B124-613696BA80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B6A5996-65C5-405E-B382-5166D3FA7D2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6E208F4-441D-483F-B119-14DDEA3370F5}"/>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8" name="Tijdelijke aanduiding voor voettekst 7">
            <a:extLst>
              <a:ext uri="{FF2B5EF4-FFF2-40B4-BE49-F238E27FC236}">
                <a16:creationId xmlns:a16="http://schemas.microsoft.com/office/drawing/2014/main" id="{600BA686-4EEF-49EA-B939-598EB80916AD}"/>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EA6EC4FA-723B-4CE3-A832-9BF900C85ABD}"/>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1625844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C2181D-D69D-43EB-BA76-2835891CE4B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44E61B2-D3E6-44C5-A8A8-C6D694BD7AA7}"/>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4" name="Tijdelijke aanduiding voor voettekst 3">
            <a:extLst>
              <a:ext uri="{FF2B5EF4-FFF2-40B4-BE49-F238E27FC236}">
                <a16:creationId xmlns:a16="http://schemas.microsoft.com/office/drawing/2014/main" id="{C5314C2A-ABC9-4D23-BC3C-623728220CD8}"/>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C6F94AE-10CC-49B3-82EA-447ADA348E82}"/>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3140572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C38CD38-467C-4C67-B68B-E52D5124F148}"/>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3" name="Tijdelijke aanduiding voor voettekst 2">
            <a:extLst>
              <a:ext uri="{FF2B5EF4-FFF2-40B4-BE49-F238E27FC236}">
                <a16:creationId xmlns:a16="http://schemas.microsoft.com/office/drawing/2014/main" id="{CFC8ABE4-5F39-4B0E-AA3D-E2DB3676C262}"/>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0D55670-BD0A-41F1-9F0B-295B57253641}"/>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3674551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D9F39C-1695-4E29-9161-1DFAA2C8709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20D4E9EC-E238-4148-9524-017F65BBC0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744BB8A-E3EE-43DB-B444-BD3439DDCB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A057715-AA88-4D50-8FE4-BCF68FA41428}"/>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6" name="Tijdelijke aanduiding voor voettekst 5">
            <a:extLst>
              <a:ext uri="{FF2B5EF4-FFF2-40B4-BE49-F238E27FC236}">
                <a16:creationId xmlns:a16="http://schemas.microsoft.com/office/drawing/2014/main" id="{D9100C97-0BA6-4EB2-9EA4-B8E81CAA8E0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662879B-F2BC-4128-B619-AD07FDABCA03}"/>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929874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67241D-F121-4948-A802-4DD565FC618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6A712BC-8033-4FBA-B5D3-16269DDE6A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F513FB0B-1352-4349-B6FB-2E1282C9D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35B8004-AC6A-4860-A13C-94AC71EEA58A}"/>
              </a:ext>
            </a:extLst>
          </p:cNvPr>
          <p:cNvSpPr>
            <a:spLocks noGrp="1"/>
          </p:cNvSpPr>
          <p:nvPr>
            <p:ph type="dt" sz="half" idx="10"/>
          </p:nvPr>
        </p:nvSpPr>
        <p:spPr/>
        <p:txBody>
          <a:bodyPr/>
          <a:lstStyle/>
          <a:p>
            <a:fld id="{31B741C2-8ED8-46FA-BDA5-33BE9CD4C4D1}" type="datetimeFigureOut">
              <a:rPr lang="nl-NL" smtClean="0"/>
              <a:t>30-12-2019</a:t>
            </a:fld>
            <a:endParaRPr lang="nl-NL"/>
          </a:p>
        </p:txBody>
      </p:sp>
      <p:sp>
        <p:nvSpPr>
          <p:cNvPr id="6" name="Tijdelijke aanduiding voor voettekst 5">
            <a:extLst>
              <a:ext uri="{FF2B5EF4-FFF2-40B4-BE49-F238E27FC236}">
                <a16:creationId xmlns:a16="http://schemas.microsoft.com/office/drawing/2014/main" id="{4C98BF61-1E28-4DAA-B22C-91D92B31A53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6D73AE7-27E2-48E7-A20B-F712D4849390}"/>
              </a:ext>
            </a:extLst>
          </p:cNvPr>
          <p:cNvSpPr>
            <a:spLocks noGrp="1"/>
          </p:cNvSpPr>
          <p:nvPr>
            <p:ph type="sldNum" sz="quarter" idx="12"/>
          </p:nvPr>
        </p:nvSpPr>
        <p:spPr/>
        <p:txBody>
          <a:bodyPr/>
          <a:lstStyle/>
          <a:p>
            <a:fld id="{A94F8C1C-4C11-45A0-9285-D27360EFF5C4}" type="slidenum">
              <a:rPr lang="nl-NL" smtClean="0"/>
              <a:t>‹nr.›</a:t>
            </a:fld>
            <a:endParaRPr lang="nl-NL"/>
          </a:p>
        </p:txBody>
      </p:sp>
    </p:spTree>
    <p:extLst>
      <p:ext uri="{BB962C8B-B14F-4D97-AF65-F5344CB8AC3E}">
        <p14:creationId xmlns:p14="http://schemas.microsoft.com/office/powerpoint/2010/main" val="2957321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1DEACBC-7420-4FEC-A021-6804A18656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3BA9B9D-AB49-4297-8605-886953A621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4BF42EA-EAB9-49DA-B4FE-ADB7FFD8D7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741C2-8ED8-46FA-BDA5-33BE9CD4C4D1}" type="datetimeFigureOut">
              <a:rPr lang="nl-NL" smtClean="0"/>
              <a:t>30-12-2019</a:t>
            </a:fld>
            <a:endParaRPr lang="nl-NL"/>
          </a:p>
        </p:txBody>
      </p:sp>
      <p:sp>
        <p:nvSpPr>
          <p:cNvPr id="5" name="Tijdelijke aanduiding voor voettekst 4">
            <a:extLst>
              <a:ext uri="{FF2B5EF4-FFF2-40B4-BE49-F238E27FC236}">
                <a16:creationId xmlns:a16="http://schemas.microsoft.com/office/drawing/2014/main" id="{071B58FC-C779-4E64-AE94-1304F6C3DD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DDDC87F-2A81-442A-A542-ED2BA48273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4F8C1C-4C11-45A0-9285-D27360EFF5C4}" type="slidenum">
              <a:rPr lang="nl-NL" smtClean="0"/>
              <a:t>‹nr.›</a:t>
            </a:fld>
            <a:endParaRPr lang="nl-NL"/>
          </a:p>
        </p:txBody>
      </p:sp>
    </p:spTree>
    <p:extLst>
      <p:ext uri="{BB962C8B-B14F-4D97-AF65-F5344CB8AC3E}">
        <p14:creationId xmlns:p14="http://schemas.microsoft.com/office/powerpoint/2010/main" val="2290786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proud2bme.nl/pro-ana"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novarum.nl/eetproblemen/bmi-meter/"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93AFF61-9BE1-42EB-9506-B74B6E650BBD}"/>
              </a:ext>
            </a:extLst>
          </p:cNvPr>
          <p:cNvPicPr>
            <a:picLocks noChangeAspect="1"/>
          </p:cNvPicPr>
          <p:nvPr/>
        </p:nvPicPr>
        <p:blipFill rotWithShape="1">
          <a:blip r:embed="rId2"/>
          <a:srcRect t="15413"/>
          <a:stretch/>
        </p:blipFill>
        <p:spPr>
          <a:xfrm>
            <a:off x="20" y="10"/>
            <a:ext cx="12191980" cy="6857990"/>
          </a:xfrm>
          <a:prstGeom prst="rect">
            <a:avLst/>
          </a:prstGeom>
        </p:spPr>
      </p:pic>
      <p:sp>
        <p:nvSpPr>
          <p:cNvPr id="15"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70754D82-682E-4AA1-AF6F-71BA569EFCDE}"/>
              </a:ext>
            </a:extLst>
          </p:cNvPr>
          <p:cNvSpPr>
            <a:spLocks noGrp="1"/>
          </p:cNvSpPr>
          <p:nvPr>
            <p:ph type="ctrTitle"/>
          </p:nvPr>
        </p:nvSpPr>
        <p:spPr>
          <a:xfrm>
            <a:off x="8022021" y="3231931"/>
            <a:ext cx="3852041" cy="1834056"/>
          </a:xfrm>
        </p:spPr>
        <p:txBody>
          <a:bodyPr>
            <a:normAutofit/>
          </a:bodyPr>
          <a:lstStyle/>
          <a:p>
            <a:r>
              <a:rPr lang="nl-NL" sz="4000" dirty="0"/>
              <a:t>Thema Eetstoornissen</a:t>
            </a:r>
          </a:p>
        </p:txBody>
      </p:sp>
      <p:sp>
        <p:nvSpPr>
          <p:cNvPr id="3" name="Ondertitel 2">
            <a:extLst>
              <a:ext uri="{FF2B5EF4-FFF2-40B4-BE49-F238E27FC236}">
                <a16:creationId xmlns:a16="http://schemas.microsoft.com/office/drawing/2014/main" id="{B9CB53E6-3C67-4B1E-8274-A7150C966511}"/>
              </a:ext>
            </a:extLst>
          </p:cNvPr>
          <p:cNvSpPr>
            <a:spLocks noGrp="1"/>
          </p:cNvSpPr>
          <p:nvPr>
            <p:ph type="subTitle" idx="1"/>
          </p:nvPr>
        </p:nvSpPr>
        <p:spPr>
          <a:xfrm>
            <a:off x="7782910" y="5242675"/>
            <a:ext cx="4330262" cy="683284"/>
          </a:xfrm>
        </p:spPr>
        <p:txBody>
          <a:bodyPr>
            <a:normAutofit/>
          </a:bodyPr>
          <a:lstStyle/>
          <a:p>
            <a:endParaRPr lang="nl-NL" sz="2000"/>
          </a:p>
        </p:txBody>
      </p:sp>
      <p:cxnSp>
        <p:nvCxnSpPr>
          <p:cNvPr id="19" name="Straight Connector 16">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057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EA67B5B4-3A24-436E-B663-1B2EBFF8A0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13">
            <a:extLst>
              <a:ext uri="{FF2B5EF4-FFF2-40B4-BE49-F238E27FC236}">
                <a16:creationId xmlns:a16="http://schemas.microsoft.com/office/drawing/2014/main" id="{987FDF89-C993-41F4-A1B8-DBAFF1600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Shape 76">
            <a:extLst>
              <a:ext uri="{FF2B5EF4-FFF2-40B4-BE49-F238E27FC236}">
                <a16:creationId xmlns:a16="http://schemas.microsoft.com/office/drawing/2014/main" id="{D1D7179B-FF7C-482F-B3D9-2BE9ED1139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10300" cy="6858000"/>
          </a:xfrm>
          <a:custGeom>
            <a:avLst/>
            <a:gdLst>
              <a:gd name="connsiteX0" fmla="*/ 0 w 6210300"/>
              <a:gd name="connsiteY0" fmla="*/ 0 h 6858000"/>
              <a:gd name="connsiteX1" fmla="*/ 2628900 w 6210300"/>
              <a:gd name="connsiteY1" fmla="*/ 0 h 6858000"/>
              <a:gd name="connsiteX2" fmla="*/ 3034146 w 6210300"/>
              <a:gd name="connsiteY2" fmla="*/ 0 h 6858000"/>
              <a:gd name="connsiteX3" fmla="*/ 6210300 w 6210300"/>
              <a:gd name="connsiteY3" fmla="*/ 6858000 h 6858000"/>
              <a:gd name="connsiteX4" fmla="*/ 2628900 w 6210300"/>
              <a:gd name="connsiteY4" fmla="*/ 6858000 h 6858000"/>
              <a:gd name="connsiteX5" fmla="*/ 0 w 62103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0300" h="6858000">
                <a:moveTo>
                  <a:pt x="0" y="0"/>
                </a:moveTo>
                <a:lnTo>
                  <a:pt x="2628900" y="0"/>
                </a:lnTo>
                <a:lnTo>
                  <a:pt x="3034146" y="0"/>
                </a:lnTo>
                <a:lnTo>
                  <a:pt x="6210300" y="6858000"/>
                </a:lnTo>
                <a:lnTo>
                  <a:pt x="2628900"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386" name="Rectangle 2"/>
          <p:cNvSpPr>
            <a:spLocks noGrp="1" noRot="1" noChangeArrowheads="1"/>
          </p:cNvSpPr>
          <p:nvPr>
            <p:ph type="title"/>
          </p:nvPr>
        </p:nvSpPr>
        <p:spPr>
          <a:xfrm>
            <a:off x="833002" y="365125"/>
            <a:ext cx="3973667" cy="5811837"/>
          </a:xfrm>
        </p:spPr>
        <p:txBody>
          <a:bodyPr>
            <a:normAutofit/>
          </a:bodyPr>
          <a:lstStyle/>
          <a:p>
            <a:pPr eaLnBrk="1" hangingPunct="1">
              <a:defRPr/>
            </a:pPr>
            <a:r>
              <a:rPr lang="nl-NL" dirty="0">
                <a:solidFill>
                  <a:srgbClr val="FFFFFF"/>
                </a:solidFill>
              </a:rPr>
              <a:t>Gevolgen</a:t>
            </a:r>
          </a:p>
        </p:txBody>
      </p:sp>
      <p:sp>
        <p:nvSpPr>
          <p:cNvPr id="16387" name="Rectangle 3"/>
          <p:cNvSpPr>
            <a:spLocks noGrp="1" noRot="1" noChangeArrowheads="1"/>
          </p:cNvSpPr>
          <p:nvPr>
            <p:ph sz="quarter" idx="1"/>
          </p:nvPr>
        </p:nvSpPr>
        <p:spPr>
          <a:xfrm>
            <a:off x="3607904" y="365125"/>
            <a:ext cx="7745894" cy="5811837"/>
          </a:xfrm>
        </p:spPr>
        <p:txBody>
          <a:bodyPr anchor="ctr">
            <a:normAutofit/>
          </a:bodyPr>
          <a:lstStyle/>
          <a:p>
            <a:pPr marL="0" indent="0" eaLnBrk="1" hangingPunct="1">
              <a:buNone/>
              <a:defRPr/>
            </a:pPr>
            <a:r>
              <a:rPr lang="nl-NL" sz="2400" dirty="0">
                <a:solidFill>
                  <a:srgbClr val="FFFFFF"/>
                </a:solidFill>
                <a:latin typeface="Bahnschrift" panose="020B0502040204020203" pitchFamily="34" charset="0"/>
              </a:rPr>
              <a:t>Lichaamsfuncties raken verstoord;</a:t>
            </a:r>
          </a:p>
          <a:p>
            <a:pPr lvl="1">
              <a:defRPr/>
            </a:pPr>
            <a:r>
              <a:rPr lang="nl-NL" dirty="0">
                <a:solidFill>
                  <a:srgbClr val="FFFFFF"/>
                </a:solidFill>
                <a:latin typeface="Bahnschrift" panose="020B0502040204020203" pitchFamily="34" charset="0"/>
              </a:rPr>
              <a:t>stoppen van menstruatie</a:t>
            </a:r>
          </a:p>
          <a:p>
            <a:pPr lvl="1">
              <a:defRPr/>
            </a:pPr>
            <a:r>
              <a:rPr lang="nl-NL" dirty="0">
                <a:solidFill>
                  <a:srgbClr val="FFFFFF"/>
                </a:solidFill>
                <a:latin typeface="Bahnschrift" panose="020B0502040204020203" pitchFamily="34" charset="0"/>
              </a:rPr>
              <a:t>verlagen van lichaamstemperatuur</a:t>
            </a:r>
          </a:p>
          <a:p>
            <a:pPr lvl="1">
              <a:defRPr/>
            </a:pPr>
            <a:r>
              <a:rPr lang="nl-NL" dirty="0">
                <a:solidFill>
                  <a:srgbClr val="FFFFFF"/>
                </a:solidFill>
                <a:latin typeface="Bahnschrift" panose="020B0502040204020203" pitchFamily="34" charset="0"/>
              </a:rPr>
              <a:t>verlagen van bloeddruk</a:t>
            </a:r>
          </a:p>
          <a:p>
            <a:pPr lvl="1">
              <a:defRPr/>
            </a:pPr>
            <a:r>
              <a:rPr lang="nl-NL" dirty="0">
                <a:solidFill>
                  <a:srgbClr val="FFFFFF"/>
                </a:solidFill>
                <a:latin typeface="Bahnschrift" panose="020B0502040204020203" pitchFamily="34" charset="0"/>
              </a:rPr>
              <a:t>spierkrampen, spieratrofie</a:t>
            </a:r>
          </a:p>
          <a:p>
            <a:pPr lvl="1">
              <a:defRPr/>
            </a:pPr>
            <a:r>
              <a:rPr lang="nl-NL" dirty="0">
                <a:solidFill>
                  <a:srgbClr val="FFFFFF"/>
                </a:solidFill>
                <a:latin typeface="Bahnschrift" panose="020B0502040204020203" pitchFamily="34" charset="0"/>
              </a:rPr>
              <a:t>haaruitval</a:t>
            </a:r>
          </a:p>
          <a:p>
            <a:pPr lvl="1">
              <a:defRPr/>
            </a:pPr>
            <a:r>
              <a:rPr lang="nl-NL" dirty="0">
                <a:solidFill>
                  <a:srgbClr val="FFFFFF"/>
                </a:solidFill>
                <a:latin typeface="Bahnschrift" panose="020B0502040204020203" pitchFamily="34" charset="0"/>
              </a:rPr>
              <a:t>lusteloosheid, vermoeidheid</a:t>
            </a:r>
          </a:p>
          <a:p>
            <a:pPr lvl="1">
              <a:defRPr/>
            </a:pPr>
            <a:r>
              <a:rPr lang="nl-NL" dirty="0">
                <a:solidFill>
                  <a:srgbClr val="FFFFFF"/>
                </a:solidFill>
                <a:latin typeface="Bahnschrift" panose="020B0502040204020203" pitchFamily="34" charset="0"/>
              </a:rPr>
              <a:t>nier- en leverbeschadigingen</a:t>
            </a:r>
          </a:p>
          <a:p>
            <a:pPr lvl="1">
              <a:defRPr/>
            </a:pPr>
            <a:r>
              <a:rPr lang="nl-NL" dirty="0">
                <a:solidFill>
                  <a:srgbClr val="FFFFFF"/>
                </a:solidFill>
                <a:latin typeface="Bahnschrift" panose="020B0502040204020203" pitchFamily="34" charset="0"/>
              </a:rPr>
              <a:t>hartritmestoornissen</a:t>
            </a:r>
          </a:p>
          <a:p>
            <a:pPr eaLnBrk="1" hangingPunct="1">
              <a:buFont typeface="Wingdings" pitchFamily="2" charset="2"/>
              <a:buNone/>
              <a:defRPr/>
            </a:pPr>
            <a:endParaRPr lang="nl-NL" sz="2400" dirty="0">
              <a:solidFill>
                <a:srgbClr val="FFFFFF"/>
              </a:solidFill>
              <a:latin typeface="Bahnschrift" panose="020B0502040204020203" pitchFamily="34" charset="0"/>
            </a:endParaRPr>
          </a:p>
          <a:p>
            <a:pPr eaLnBrk="1" hangingPunct="1">
              <a:buFont typeface="Wingdings" pitchFamily="2" charset="2"/>
              <a:buNone/>
              <a:defRPr/>
            </a:pPr>
            <a:r>
              <a:rPr lang="nl-NL" sz="1800" dirty="0">
                <a:solidFill>
                  <a:srgbClr val="FFFFFF"/>
                </a:solidFill>
                <a:latin typeface="Bahnschrift" panose="020B0502040204020203" pitchFamily="34" charset="0"/>
              </a:rPr>
              <a:t>Deze verstoringen herstellen meestal als er weer gegeten wordt.</a:t>
            </a:r>
          </a:p>
        </p:txBody>
      </p:sp>
      <p:sp>
        <p:nvSpPr>
          <p:cNvPr id="16388" name="Rectangle 4"/>
          <p:cNvSpPr>
            <a:spLocks noChangeArrowheads="1"/>
          </p:cNvSpPr>
          <p:nvPr/>
        </p:nvSpPr>
        <p:spPr bwMode="auto">
          <a:xfrm>
            <a:off x="2351089" y="1773239"/>
            <a:ext cx="7921625" cy="579437"/>
          </a:xfrm>
          <a:prstGeom prst="rect">
            <a:avLst/>
          </a:prstGeom>
          <a:noFill/>
          <a:ln w="9525">
            <a:noFill/>
            <a:miter lim="800000"/>
            <a:headEnd/>
            <a:tailEnd/>
          </a:ln>
          <a:effectLst/>
        </p:spPr>
        <p:txBody>
          <a:bodyPr>
            <a:spAutoFit/>
          </a:bodyPr>
          <a:lstStyle/>
          <a:p>
            <a:pPr>
              <a:spcBef>
                <a:spcPct val="50000"/>
              </a:spcBef>
              <a:buClr>
                <a:schemeClr val="hlink"/>
              </a:buClr>
              <a:buFont typeface="Wingdings" pitchFamily="2" charset="2"/>
              <a:buNone/>
              <a:defRPr/>
            </a:pPr>
            <a:endParaRPr lang="nl-NL" sz="3200">
              <a:effectLst>
                <a:outerShdw blurRad="38100" dist="38100" dir="2700000" algn="tl">
                  <a:srgbClr val="000000"/>
                </a:outerShdw>
              </a:effectLst>
            </a:endParaRPr>
          </a:p>
        </p:txBody>
      </p:sp>
    </p:spTree>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1136428" y="627564"/>
            <a:ext cx="7474172" cy="1325563"/>
          </a:xfrm>
        </p:spPr>
        <p:txBody>
          <a:bodyPr>
            <a:normAutofit/>
          </a:bodyPr>
          <a:lstStyle/>
          <a:p>
            <a:pPr eaLnBrk="1" hangingPunct="1">
              <a:defRPr/>
            </a:pPr>
            <a:r>
              <a:rPr lang="nl-NL" dirty="0">
                <a:latin typeface="Bahnschrift" panose="020B0502040204020203" pitchFamily="34" charset="0"/>
              </a:rPr>
              <a:t>Onherstelbare schade op lange termijn:</a:t>
            </a:r>
          </a:p>
        </p:txBody>
      </p:sp>
      <p:sp>
        <p:nvSpPr>
          <p:cNvPr id="17411" name="Rectangle 3"/>
          <p:cNvSpPr>
            <a:spLocks noGrp="1" noRot="1" noChangeArrowheads="1"/>
          </p:cNvSpPr>
          <p:nvPr>
            <p:ph sz="quarter" idx="1"/>
          </p:nvPr>
        </p:nvSpPr>
        <p:spPr>
          <a:xfrm>
            <a:off x="1136429" y="2278173"/>
            <a:ext cx="6467867" cy="3450613"/>
          </a:xfrm>
        </p:spPr>
        <p:txBody>
          <a:bodyPr anchor="ctr">
            <a:normAutofit/>
          </a:bodyPr>
          <a:lstStyle/>
          <a:p>
            <a:pPr eaLnBrk="1" hangingPunct="1">
              <a:defRPr/>
            </a:pPr>
            <a:r>
              <a:rPr lang="nl-NL" sz="2400" dirty="0">
                <a:latin typeface="Bahnschrift" panose="020B0502040204020203" pitchFamily="34" charset="0"/>
              </a:rPr>
              <a:t>Verlies van tanden en kiezen</a:t>
            </a:r>
          </a:p>
          <a:p>
            <a:pPr eaLnBrk="1" hangingPunct="1">
              <a:defRPr/>
            </a:pPr>
            <a:endParaRPr lang="nl-NL" sz="2400" dirty="0">
              <a:latin typeface="Bahnschrift" panose="020B0502040204020203" pitchFamily="34" charset="0"/>
            </a:endParaRPr>
          </a:p>
          <a:p>
            <a:pPr eaLnBrk="1" hangingPunct="1">
              <a:defRPr/>
            </a:pPr>
            <a:r>
              <a:rPr lang="nl-NL" sz="2400" dirty="0">
                <a:latin typeface="Bahnschrift" panose="020B0502040204020203" pitchFamily="34" charset="0"/>
              </a:rPr>
              <a:t>Blijvende schade aan nieren en lever</a:t>
            </a:r>
          </a:p>
          <a:p>
            <a:pPr eaLnBrk="1" hangingPunct="1">
              <a:defRPr/>
            </a:pPr>
            <a:endParaRPr lang="nl-NL" sz="2400" dirty="0">
              <a:latin typeface="Bahnschrift" panose="020B0502040204020203" pitchFamily="34" charset="0"/>
            </a:endParaRPr>
          </a:p>
          <a:p>
            <a:pPr eaLnBrk="1" hangingPunct="1">
              <a:defRPr/>
            </a:pPr>
            <a:r>
              <a:rPr lang="nl-NL" sz="2400" dirty="0">
                <a:latin typeface="Bahnschrift" panose="020B0502040204020203" pitchFamily="34" charset="0"/>
              </a:rPr>
              <a:t>Botafbraak</a:t>
            </a:r>
          </a:p>
        </p:txBody>
      </p:sp>
      <p:sp>
        <p:nvSpPr>
          <p:cNvPr id="74" name="Rectangle 7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a:extLst>
              <a:ext uri="{FF2B5EF4-FFF2-40B4-BE49-F238E27FC236}">
                <a16:creationId xmlns:a16="http://schemas.microsoft.com/office/drawing/2014/main" id="{2A8E4D75-8CB9-458F-98A5-CDEDCE891D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a:xfrm>
            <a:off x="762001" y="803325"/>
            <a:ext cx="5314536" cy="1325563"/>
          </a:xfrm>
        </p:spPr>
        <p:txBody>
          <a:bodyPr>
            <a:normAutofit/>
          </a:bodyPr>
          <a:lstStyle/>
          <a:p>
            <a:pPr eaLnBrk="1" hangingPunct="1">
              <a:defRPr/>
            </a:pPr>
            <a:r>
              <a:rPr lang="nl-NL"/>
              <a:t>Sociale gevolgen:</a:t>
            </a:r>
          </a:p>
        </p:txBody>
      </p:sp>
      <p:sp>
        <p:nvSpPr>
          <p:cNvPr id="18435" name="Rectangle 3"/>
          <p:cNvSpPr>
            <a:spLocks noGrp="1" noRot="1" noChangeArrowheads="1"/>
          </p:cNvSpPr>
          <p:nvPr>
            <p:ph sz="quarter" idx="1"/>
          </p:nvPr>
        </p:nvSpPr>
        <p:spPr>
          <a:xfrm>
            <a:off x="762000" y="2279018"/>
            <a:ext cx="5440017" cy="3375920"/>
          </a:xfrm>
        </p:spPr>
        <p:txBody>
          <a:bodyPr anchor="t">
            <a:normAutofit/>
          </a:bodyPr>
          <a:lstStyle/>
          <a:p>
            <a:pPr eaLnBrk="1" hangingPunct="1">
              <a:defRPr/>
            </a:pPr>
            <a:r>
              <a:rPr lang="nl-NL" sz="1800" dirty="0"/>
              <a:t>Voelt zich geïsoleerd en verlaten</a:t>
            </a:r>
          </a:p>
          <a:p>
            <a:pPr eaLnBrk="1" hangingPunct="1">
              <a:defRPr/>
            </a:pPr>
            <a:endParaRPr lang="nl-NL" sz="1800" dirty="0"/>
          </a:p>
          <a:p>
            <a:pPr eaLnBrk="1" hangingPunct="1">
              <a:defRPr/>
            </a:pPr>
            <a:r>
              <a:rPr lang="nl-NL" sz="1800" dirty="0"/>
              <a:t>Voelt zich onbegrepen</a:t>
            </a:r>
          </a:p>
          <a:p>
            <a:pPr eaLnBrk="1" hangingPunct="1">
              <a:defRPr/>
            </a:pPr>
            <a:endParaRPr lang="nl-NL" sz="1800" dirty="0"/>
          </a:p>
          <a:p>
            <a:pPr eaLnBrk="1" hangingPunct="1">
              <a:defRPr/>
            </a:pPr>
            <a:r>
              <a:rPr lang="nl-NL" sz="1800" dirty="0"/>
              <a:t>Obsessie voor voedsel geeft geen ruimte voor sociale kontakten.</a:t>
            </a:r>
          </a:p>
          <a:p>
            <a:pPr eaLnBrk="1" hangingPunct="1">
              <a:defRPr/>
            </a:pPr>
            <a:endParaRPr lang="nl-NL" sz="1800" dirty="0"/>
          </a:p>
          <a:p>
            <a:pPr>
              <a:defRPr/>
            </a:pPr>
            <a:r>
              <a:rPr lang="nl-NL" sz="1800" dirty="0"/>
              <a:t>Soms zoeken mensen met een eetstoornis elkaar op om elkaar te steunen. Bijvoorbeeld op websites zoals </a:t>
            </a:r>
            <a:r>
              <a:rPr lang="nl-NL" sz="1800" dirty="0">
                <a:hlinkClick r:id="rId2"/>
              </a:rPr>
              <a:t>https://www.proud2bme.nl/pro-ana</a:t>
            </a:r>
            <a:endParaRPr lang="nl-NL" sz="1800" dirty="0"/>
          </a:p>
          <a:p>
            <a:pPr eaLnBrk="1" hangingPunct="1">
              <a:buFont typeface="Wingdings" pitchFamily="2" charset="2"/>
              <a:buNone/>
              <a:defRPr/>
            </a:pPr>
            <a:endParaRPr lang="nl-NL" sz="1800" dirty="0"/>
          </a:p>
          <a:p>
            <a:pPr eaLnBrk="1" hangingPunct="1">
              <a:defRPr/>
            </a:pPr>
            <a:endParaRPr lang="nl-NL" sz="1800" dirty="0"/>
          </a:p>
        </p:txBody>
      </p:sp>
      <p:sp>
        <p:nvSpPr>
          <p:cNvPr id="18437" name="Freeform: Shape 71">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Afbeelding 1">
            <a:extLst>
              <a:ext uri="{FF2B5EF4-FFF2-40B4-BE49-F238E27FC236}">
                <a16:creationId xmlns:a16="http://schemas.microsoft.com/office/drawing/2014/main" id="{486B4B7B-8AF7-48B6-AC4A-E347A9BF7E28}"/>
              </a:ext>
            </a:extLst>
          </p:cNvPr>
          <p:cNvPicPr>
            <a:picLocks noChangeAspect="1"/>
          </p:cNvPicPr>
          <p:nvPr/>
        </p:nvPicPr>
        <p:blipFill rotWithShape="1">
          <a:blip r:embed="rId3"/>
          <a:srcRect l="17677" r="10149" b="1"/>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a:xfrm>
            <a:off x="762001" y="803325"/>
            <a:ext cx="5314536" cy="1325563"/>
          </a:xfrm>
        </p:spPr>
        <p:txBody>
          <a:bodyPr>
            <a:normAutofit/>
          </a:bodyPr>
          <a:lstStyle/>
          <a:p>
            <a:pPr eaLnBrk="1" hangingPunct="1">
              <a:defRPr/>
            </a:pPr>
            <a:r>
              <a:rPr lang="nl-NL" dirty="0">
                <a:latin typeface="Bahnschrift" panose="020B0502040204020203" pitchFamily="34" charset="0"/>
              </a:rPr>
              <a:t>Boulimia Nervosa</a:t>
            </a:r>
          </a:p>
        </p:txBody>
      </p:sp>
      <p:sp>
        <p:nvSpPr>
          <p:cNvPr id="19459" name="Rectangle 3"/>
          <p:cNvSpPr>
            <a:spLocks noGrp="1" noRot="1" noChangeArrowheads="1"/>
          </p:cNvSpPr>
          <p:nvPr>
            <p:ph sz="quarter" idx="1"/>
          </p:nvPr>
        </p:nvSpPr>
        <p:spPr>
          <a:xfrm>
            <a:off x="678319" y="2279018"/>
            <a:ext cx="5988141" cy="4161539"/>
          </a:xfrm>
        </p:spPr>
        <p:txBody>
          <a:bodyPr anchor="t">
            <a:noAutofit/>
          </a:bodyPr>
          <a:lstStyle/>
          <a:p>
            <a:pPr>
              <a:defRPr/>
            </a:pPr>
            <a:r>
              <a:rPr lang="nl-NL" sz="1800" b="1" dirty="0">
                <a:latin typeface="Bahnschrift" panose="020B0502040204020203" pitchFamily="34" charset="0"/>
              </a:rPr>
              <a:t>Letterlijk: </a:t>
            </a:r>
            <a:r>
              <a:rPr lang="nl-NL" sz="1800" dirty="0">
                <a:latin typeface="Bahnschrift" panose="020B0502040204020203" pitchFamily="34" charset="0"/>
              </a:rPr>
              <a:t>eetlust als een os door nerveuze oorzaken'</a:t>
            </a:r>
          </a:p>
          <a:p>
            <a:pPr eaLnBrk="1" hangingPunct="1">
              <a:defRPr/>
            </a:pPr>
            <a:endParaRPr lang="nl-NL" sz="1800" dirty="0">
              <a:latin typeface="Bahnschrift" panose="020B0502040204020203" pitchFamily="34" charset="0"/>
            </a:endParaRPr>
          </a:p>
          <a:p>
            <a:pPr eaLnBrk="1" hangingPunct="1">
              <a:defRPr/>
            </a:pPr>
            <a:r>
              <a:rPr lang="nl-NL" sz="1800" dirty="0">
                <a:latin typeface="Bahnschrift" panose="020B0502040204020203" pitchFamily="34" charset="0"/>
              </a:rPr>
              <a:t>Eetbuien </a:t>
            </a:r>
          </a:p>
          <a:p>
            <a:pPr eaLnBrk="1" hangingPunct="1">
              <a:defRPr/>
            </a:pPr>
            <a:r>
              <a:rPr lang="nl-NL" sz="1800" dirty="0">
                <a:latin typeface="Bahnschrift" panose="020B0502040204020203" pitchFamily="34" charset="0"/>
              </a:rPr>
              <a:t>Afgewisseld met zeer matig eten</a:t>
            </a:r>
          </a:p>
          <a:p>
            <a:pPr eaLnBrk="1" hangingPunct="1">
              <a:defRPr/>
            </a:pPr>
            <a:r>
              <a:rPr lang="nl-NL" sz="1800" dirty="0">
                <a:latin typeface="Bahnschrift" panose="020B0502040204020203" pitchFamily="34" charset="0"/>
              </a:rPr>
              <a:t>Gaat om eten op zich</a:t>
            </a:r>
          </a:p>
          <a:p>
            <a:pPr eaLnBrk="1" hangingPunct="1">
              <a:defRPr/>
            </a:pPr>
            <a:r>
              <a:rPr lang="nl-NL" sz="1800" dirty="0">
                <a:latin typeface="Bahnschrift" panose="020B0502040204020203" pitchFamily="34" charset="0"/>
              </a:rPr>
              <a:t>Meestal normaal gewicht</a:t>
            </a:r>
          </a:p>
          <a:p>
            <a:pPr eaLnBrk="1" hangingPunct="1">
              <a:defRPr/>
            </a:pPr>
            <a:r>
              <a:rPr lang="nl-NL" sz="1800" dirty="0">
                <a:latin typeface="Bahnschrift" panose="020B0502040204020203" pitchFamily="34" charset="0"/>
              </a:rPr>
              <a:t>Tijdens eetbui: zeer grote hoeveelheden voedsel, calorierijk en zonder proeven</a:t>
            </a:r>
          </a:p>
          <a:p>
            <a:pPr eaLnBrk="1" hangingPunct="1">
              <a:defRPr/>
            </a:pPr>
            <a:r>
              <a:rPr lang="nl-NL" sz="1800" dirty="0">
                <a:latin typeface="Bahnschrift" panose="020B0502040204020203" pitchFamily="34" charset="0"/>
              </a:rPr>
              <a:t>Voedsel weer zo snel mogelijk kwijtraken:</a:t>
            </a:r>
          </a:p>
          <a:p>
            <a:pPr eaLnBrk="1" hangingPunct="1">
              <a:buFont typeface="Wingdings" pitchFamily="2" charset="2"/>
              <a:buNone/>
              <a:defRPr/>
            </a:pPr>
            <a:r>
              <a:rPr lang="nl-NL" sz="1800" dirty="0">
                <a:latin typeface="Bahnschrift" panose="020B0502040204020203" pitchFamily="34" charset="0"/>
              </a:rPr>
              <a:t>	braken, laxeren, diuretica</a:t>
            </a:r>
          </a:p>
        </p:txBody>
      </p:sp>
      <p:sp>
        <p:nvSpPr>
          <p:cNvPr id="19463" name="Freeform: Shape 71">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Afbeelding 1">
            <a:extLst>
              <a:ext uri="{FF2B5EF4-FFF2-40B4-BE49-F238E27FC236}">
                <a16:creationId xmlns:a16="http://schemas.microsoft.com/office/drawing/2014/main" id="{29E8E54C-BCE0-4617-A9BA-75127F043AB2}"/>
              </a:ext>
            </a:extLst>
          </p:cNvPr>
          <p:cNvPicPr>
            <a:picLocks noChangeAspect="1"/>
          </p:cNvPicPr>
          <p:nvPr/>
        </p:nvPicPr>
        <p:blipFill rotWithShape="1">
          <a:blip r:embed="rId2"/>
          <a:srcRect l="6007" r="29759" b="2"/>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1F6952-B130-4B2B-9D55-142D8A5FA4CB}"/>
              </a:ext>
            </a:extLst>
          </p:cNvPr>
          <p:cNvSpPr>
            <a:spLocks noGrp="1"/>
          </p:cNvSpPr>
          <p:nvPr>
            <p:ph type="title"/>
          </p:nvPr>
        </p:nvSpPr>
        <p:spPr>
          <a:xfrm>
            <a:off x="1136428" y="627564"/>
            <a:ext cx="7474172" cy="1325563"/>
          </a:xfrm>
        </p:spPr>
        <p:txBody>
          <a:bodyPr>
            <a:normAutofit fontScale="90000"/>
          </a:bodyPr>
          <a:lstStyle/>
          <a:p>
            <a:r>
              <a:rPr lang="nl-NL" b="1" dirty="0">
                <a:latin typeface="Bahnschrift" panose="020B0502040204020203" pitchFamily="34" charset="0"/>
              </a:rPr>
              <a:t>Feiten en cijfers over boulimia</a:t>
            </a:r>
            <a:br>
              <a:rPr lang="nl-NL" b="1" dirty="0">
                <a:latin typeface="Bahnschrift" panose="020B0502040204020203" pitchFamily="34" charset="0"/>
              </a:rPr>
            </a:br>
            <a:endParaRPr lang="nl-NL" dirty="0">
              <a:latin typeface="Bahnschrift" panose="020B0502040204020203" pitchFamily="34" charset="0"/>
            </a:endParaRPr>
          </a:p>
        </p:txBody>
      </p:sp>
      <p:sp>
        <p:nvSpPr>
          <p:cNvPr id="3" name="Tijdelijke aanduiding voor inhoud 2">
            <a:extLst>
              <a:ext uri="{FF2B5EF4-FFF2-40B4-BE49-F238E27FC236}">
                <a16:creationId xmlns:a16="http://schemas.microsoft.com/office/drawing/2014/main" id="{8BE26709-16B9-40FE-8C99-CD12D3EC4FA5}"/>
              </a:ext>
            </a:extLst>
          </p:cNvPr>
          <p:cNvSpPr>
            <a:spLocks noGrp="1"/>
          </p:cNvSpPr>
          <p:nvPr>
            <p:ph idx="1"/>
          </p:nvPr>
        </p:nvSpPr>
        <p:spPr>
          <a:xfrm>
            <a:off x="1136429" y="2278173"/>
            <a:ext cx="7778971" cy="3450613"/>
          </a:xfrm>
        </p:spPr>
        <p:txBody>
          <a:bodyPr anchor="ctr">
            <a:noAutofit/>
          </a:bodyPr>
          <a:lstStyle/>
          <a:p>
            <a:r>
              <a:rPr lang="nl-NL" sz="1600" dirty="0">
                <a:latin typeface="Bahnschrift" panose="020B0502040204020203" pitchFamily="34" charset="0"/>
              </a:rPr>
              <a:t>Boulimia komt veel vaker voor bij vrouwen dan bij mannen (95% is vrouw).</a:t>
            </a:r>
          </a:p>
          <a:p>
            <a:r>
              <a:rPr lang="nl-NL" sz="1600" dirty="0">
                <a:latin typeface="Bahnschrift" panose="020B0502040204020203" pitchFamily="34" charset="0"/>
              </a:rPr>
              <a:t>Ongeveer 22.000 mensen lijden in Nederland aan boulimia nervosa.</a:t>
            </a:r>
          </a:p>
          <a:p>
            <a:r>
              <a:rPr lang="nl-NL" sz="1600" dirty="0">
                <a:latin typeface="Bahnschrift" panose="020B0502040204020203" pitchFamily="34" charset="0"/>
              </a:rPr>
              <a:t>Ieder jaar komen er in Nederland circa 2200 mensen met boulimia bij.</a:t>
            </a:r>
          </a:p>
          <a:p>
            <a:r>
              <a:rPr lang="nl-NL" sz="1600" dirty="0">
                <a:latin typeface="Bahnschrift" panose="020B0502040204020203" pitchFamily="34" charset="0"/>
              </a:rPr>
              <a:t>Van de mensen met boulimia heeft na ruim een jaar 30% nog steeds boulimia, 35% heeft een andere eetstoornis, en 35% heeft geen eetstoornis meer.</a:t>
            </a:r>
          </a:p>
          <a:p>
            <a:r>
              <a:rPr lang="nl-NL" sz="1600" dirty="0">
                <a:latin typeface="Bahnschrift" panose="020B0502040204020203" pitchFamily="34" charset="0"/>
              </a:rPr>
              <a:t>Ongeveer 1% van de patiënten overlijdt aan de gevolgen van boulimia (door slechte lichamelijk conditie of suïcide).</a:t>
            </a:r>
          </a:p>
          <a:p>
            <a:r>
              <a:rPr lang="nl-NL" sz="1600" dirty="0">
                <a:latin typeface="Bahnschrift" panose="020B0502040204020203" pitchFamily="34" charset="0"/>
              </a:rPr>
              <a:t>Een eetstoornis duurt gemiddeld 6-7 jaar, met een spreiding van een half jaar tot een tiental jaren. De weg naar genezing is vaak lang.</a:t>
            </a:r>
          </a:p>
          <a:p>
            <a:r>
              <a:rPr lang="nl-NL" sz="1600" dirty="0">
                <a:latin typeface="Bahnschrift" panose="020B0502040204020203" pitchFamily="34" charset="0"/>
              </a:rPr>
              <a:t>Veelal (niet altijd!) beginnen eetstoornissen met een dieet</a:t>
            </a:r>
          </a:p>
          <a:p>
            <a:r>
              <a:rPr lang="nl-NL" sz="1600" dirty="0">
                <a:latin typeface="Bahnschrift" panose="020B0502040204020203" pitchFamily="34" charset="0"/>
              </a:rPr>
              <a:t>De kans op terugval is aanzienlijk. De ziekte wordt chronisch bij ongeveer 1 op de 4 mensen.</a:t>
            </a:r>
          </a:p>
          <a:p>
            <a:r>
              <a:rPr lang="nl-NL" sz="1600" dirty="0">
                <a:latin typeface="Bahnschrift" panose="020B0502040204020203" pitchFamily="34" charset="0"/>
              </a:rPr>
              <a:t>Boulimia komt in steden 5 keer vaker voor dan op het platteland.</a:t>
            </a:r>
          </a:p>
          <a:p>
            <a:endParaRPr lang="nl-NL" sz="1600" dirty="0">
              <a:latin typeface="Bahnschrift" panose="020B0502040204020203" pitchFamily="34" charset="0"/>
            </a:endParaRP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F7A98D51-B66A-42A1-8F74-4AC747353A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2229678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2" name="Rectangle 2"/>
          <p:cNvSpPr>
            <a:spLocks noGrp="1" noRot="1" noChangeArrowheads="1"/>
          </p:cNvSpPr>
          <p:nvPr>
            <p:ph type="title"/>
          </p:nvPr>
        </p:nvSpPr>
        <p:spPr>
          <a:xfrm>
            <a:off x="838200" y="963877"/>
            <a:ext cx="3494362" cy="4930246"/>
          </a:xfrm>
        </p:spPr>
        <p:txBody>
          <a:bodyPr>
            <a:normAutofit/>
          </a:bodyPr>
          <a:lstStyle/>
          <a:p>
            <a:pPr algn="r" eaLnBrk="1" hangingPunct="1">
              <a:defRPr/>
            </a:pPr>
            <a:r>
              <a:rPr lang="nl-NL">
                <a:solidFill>
                  <a:schemeClr val="accent1"/>
                </a:solidFill>
                <a:latin typeface="Bahnschrift" panose="020B0502040204020203" pitchFamily="34" charset="0"/>
              </a:rPr>
              <a:t>Kenmerken:</a:t>
            </a:r>
          </a:p>
        </p:txBody>
      </p:sp>
      <p:cxnSp>
        <p:nvCxnSpPr>
          <p:cNvPr id="20486" name="Straight Connector 73">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483" name="Rectangle 3"/>
          <p:cNvSpPr>
            <a:spLocks noGrp="1" noRot="1" noChangeArrowheads="1"/>
          </p:cNvSpPr>
          <p:nvPr>
            <p:ph sz="quarter" idx="1"/>
          </p:nvPr>
        </p:nvSpPr>
        <p:spPr>
          <a:xfrm>
            <a:off x="4976031" y="963877"/>
            <a:ext cx="6377769" cy="4930246"/>
          </a:xfrm>
        </p:spPr>
        <p:txBody>
          <a:bodyPr anchor="ctr">
            <a:normAutofit/>
          </a:bodyPr>
          <a:lstStyle/>
          <a:p>
            <a:r>
              <a:rPr lang="nl-NL" sz="1500" dirty="0">
                <a:latin typeface="Bahnschrift" panose="020B0502040204020203" pitchFamily="34" charset="0"/>
              </a:rPr>
              <a:t>Je hebt eetbuien die steeds weer terugkomen en die je voor anderen verborgen houdt.</a:t>
            </a:r>
          </a:p>
          <a:p>
            <a:r>
              <a:rPr lang="nl-NL" sz="1500" dirty="0">
                <a:latin typeface="Bahnschrift" panose="020B0502040204020203" pitchFamily="34" charset="0"/>
              </a:rPr>
              <a:t>Tijdens een eetbui verorber je in korte tijd heel veel, vaak calorierijk voedsel.</a:t>
            </a:r>
          </a:p>
          <a:p>
            <a:r>
              <a:rPr lang="nl-NL" sz="1500" dirty="0">
                <a:latin typeface="Bahnschrift" panose="020B0502040204020203" pitchFamily="34" charset="0"/>
              </a:rPr>
              <a:t>Je hebt gedurende een eetbui het gevoel dat je de controle totaal kwijt bent. Je kunt niet meer stoppen met eten, maar beleeft er ook geen plezier aan.</a:t>
            </a:r>
          </a:p>
          <a:p>
            <a:r>
              <a:rPr lang="nl-NL" sz="1500" dirty="0">
                <a:latin typeface="Bahnschrift" panose="020B0502040204020203" pitchFamily="34" charset="0"/>
              </a:rPr>
              <a:t>Je doet er alles aan om te voorkomen dat je zwaarder wordt door je eetbuien. Je braakt, neemt laxeermiddelen, vast of sport overmatig om het voedsel zo snel mogelijk weer kwijt te raken.</a:t>
            </a:r>
          </a:p>
          <a:p>
            <a:r>
              <a:rPr lang="nl-NL" sz="1500" dirty="0">
                <a:latin typeface="Bahnschrift" panose="020B0502040204020203" pitchFamily="34" charset="0"/>
              </a:rPr>
              <a:t>Je geeft overmatig veel geld uit aan voedingsmiddelen.</a:t>
            </a:r>
          </a:p>
          <a:p>
            <a:r>
              <a:rPr lang="nl-NL" sz="1500" dirty="0">
                <a:latin typeface="Bahnschrift" panose="020B0502040204020203" pitchFamily="34" charset="0"/>
              </a:rPr>
              <a:t>Soms steel je om aan voedsel te komen.</a:t>
            </a:r>
          </a:p>
          <a:p>
            <a:r>
              <a:rPr lang="nl-NL" sz="1500" dirty="0">
                <a:latin typeface="Bahnschrift" panose="020B0502040204020203" pitchFamily="34" charset="0"/>
              </a:rPr>
              <a:t>Als er niets anders in huis is eet je zelfs bedorven voedsel.</a:t>
            </a:r>
          </a:p>
          <a:p>
            <a:r>
              <a:rPr lang="nl-NL" sz="1500" dirty="0">
                <a:latin typeface="Bahnschrift" panose="020B0502040204020203" pitchFamily="34" charset="0"/>
              </a:rPr>
              <a:t>Je hebt in de afgelopen drie maanden ongeveer twee keer per week last gehad van een eetbui die je vervolgens probeerde te compenseren.</a:t>
            </a:r>
          </a:p>
          <a:p>
            <a:r>
              <a:rPr lang="nl-NL" sz="1500" dirty="0">
                <a:latin typeface="Bahnschrift" panose="020B0502040204020203" pitchFamily="34" charset="0"/>
              </a:rPr>
              <a:t>Je kunt alleen tevreden zijn over jezelf als je gewicht en je lichaamsomvang in jouw ogen ideaal zijn.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506" name="Rectangle 2"/>
          <p:cNvSpPr>
            <a:spLocks noGrp="1" noRot="1" noChangeArrowheads="1"/>
          </p:cNvSpPr>
          <p:nvPr>
            <p:ph type="title"/>
          </p:nvPr>
        </p:nvSpPr>
        <p:spPr>
          <a:xfrm>
            <a:off x="640079" y="2053641"/>
            <a:ext cx="3669161" cy="2760098"/>
          </a:xfrm>
        </p:spPr>
        <p:txBody>
          <a:bodyPr>
            <a:normAutofit/>
          </a:bodyPr>
          <a:lstStyle/>
          <a:p>
            <a:pPr>
              <a:defRPr/>
            </a:pPr>
            <a:r>
              <a:rPr lang="nl-NL" dirty="0">
                <a:solidFill>
                  <a:srgbClr val="FFFFFF"/>
                </a:solidFill>
                <a:latin typeface="Bahnschrift" panose="020B0502040204020203" pitchFamily="34" charset="0"/>
              </a:rPr>
              <a:t>Gevolgen:</a:t>
            </a:r>
          </a:p>
        </p:txBody>
      </p:sp>
      <p:sp>
        <p:nvSpPr>
          <p:cNvPr id="21507" name="Rectangle 3"/>
          <p:cNvSpPr>
            <a:spLocks noGrp="1" noRot="1" noChangeArrowheads="1"/>
          </p:cNvSpPr>
          <p:nvPr>
            <p:ph sz="quarter" idx="1"/>
          </p:nvPr>
        </p:nvSpPr>
        <p:spPr>
          <a:xfrm>
            <a:off x="6090574" y="801866"/>
            <a:ext cx="5306084" cy="5230634"/>
          </a:xfrm>
        </p:spPr>
        <p:txBody>
          <a:bodyPr anchor="ctr">
            <a:normAutofit/>
          </a:bodyPr>
          <a:lstStyle/>
          <a:p>
            <a:pPr eaLnBrk="1" hangingPunct="1">
              <a:defRPr/>
            </a:pPr>
            <a:r>
              <a:rPr lang="nl-NL" sz="2400" dirty="0">
                <a:solidFill>
                  <a:srgbClr val="000000"/>
                </a:solidFill>
                <a:latin typeface="Bahnschrift" panose="020B0502040204020203" pitchFamily="34" charset="0"/>
              </a:rPr>
              <a:t>Lichamelijk:</a:t>
            </a:r>
          </a:p>
          <a:p>
            <a:pPr eaLnBrk="1" hangingPunct="1">
              <a:defRPr/>
            </a:pPr>
            <a:endParaRPr lang="nl-NL" sz="2400" dirty="0">
              <a:solidFill>
                <a:srgbClr val="000000"/>
              </a:solidFill>
              <a:latin typeface="Bahnschrift" panose="020B0502040204020203" pitchFamily="34" charset="0"/>
            </a:endParaRPr>
          </a:p>
          <a:p>
            <a:pPr lvl="1">
              <a:defRPr/>
            </a:pPr>
            <a:r>
              <a:rPr lang="nl-NL" sz="2000" dirty="0">
                <a:solidFill>
                  <a:srgbClr val="000000"/>
                </a:solidFill>
                <a:latin typeface="Bahnschrift" panose="020B0502040204020203" pitchFamily="34" charset="0"/>
              </a:rPr>
              <a:t>functiestoornissen als bij anorexia</a:t>
            </a:r>
          </a:p>
          <a:p>
            <a:pPr lvl="1">
              <a:defRPr/>
            </a:pPr>
            <a:r>
              <a:rPr lang="nl-NL" sz="2000" dirty="0">
                <a:solidFill>
                  <a:srgbClr val="000000"/>
                </a:solidFill>
                <a:latin typeface="Bahnschrift" panose="020B0502040204020203" pitchFamily="34" charset="0"/>
              </a:rPr>
              <a:t>risico voor maagwand en slokdarm</a:t>
            </a:r>
          </a:p>
          <a:p>
            <a:pPr eaLnBrk="1" hangingPunct="1">
              <a:buFont typeface="Wingdings" pitchFamily="2" charset="2"/>
              <a:buNone/>
              <a:defRPr/>
            </a:pPr>
            <a:endParaRPr lang="nl-NL" sz="2400" dirty="0">
              <a:solidFill>
                <a:srgbClr val="000000"/>
              </a:solidFill>
              <a:latin typeface="Bahnschrift" panose="020B0502040204020203"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xfrm>
            <a:off x="1136428" y="627564"/>
            <a:ext cx="7474172" cy="1325563"/>
          </a:xfrm>
        </p:spPr>
        <p:txBody>
          <a:bodyPr>
            <a:normAutofit/>
          </a:bodyPr>
          <a:lstStyle/>
          <a:p>
            <a:pPr eaLnBrk="1" hangingPunct="1">
              <a:defRPr/>
            </a:pPr>
            <a:r>
              <a:rPr lang="nl-NL" dirty="0">
                <a:latin typeface="Bahnschrift" panose="020B0502040204020203" pitchFamily="34" charset="0"/>
              </a:rPr>
              <a:t>Sociale gevolgen:</a:t>
            </a:r>
          </a:p>
        </p:txBody>
      </p:sp>
      <p:sp>
        <p:nvSpPr>
          <p:cNvPr id="22531" name="Rectangle 3"/>
          <p:cNvSpPr>
            <a:spLocks noGrp="1" noRot="1" noChangeArrowheads="1"/>
          </p:cNvSpPr>
          <p:nvPr>
            <p:ph sz="quarter" idx="1"/>
          </p:nvPr>
        </p:nvSpPr>
        <p:spPr>
          <a:xfrm>
            <a:off x="1136429" y="2278173"/>
            <a:ext cx="6467867" cy="3450613"/>
          </a:xfrm>
        </p:spPr>
        <p:txBody>
          <a:bodyPr anchor="ctr">
            <a:normAutofit/>
          </a:bodyPr>
          <a:lstStyle/>
          <a:p>
            <a:pPr eaLnBrk="1" hangingPunct="1">
              <a:defRPr/>
            </a:pPr>
            <a:r>
              <a:rPr lang="nl-NL" sz="2400" dirty="0">
                <a:latin typeface="Bahnschrift" panose="020B0502040204020203" pitchFamily="34" charset="0"/>
              </a:rPr>
              <a:t>Problematiek vaak latent</a:t>
            </a:r>
          </a:p>
          <a:p>
            <a:pPr eaLnBrk="1" hangingPunct="1">
              <a:defRPr/>
            </a:pPr>
            <a:r>
              <a:rPr lang="nl-NL" sz="2400" dirty="0">
                <a:latin typeface="Bahnschrift" panose="020B0502040204020203" pitchFamily="34" charset="0"/>
              </a:rPr>
              <a:t>Concentratieverlies</a:t>
            </a:r>
          </a:p>
          <a:p>
            <a:pPr eaLnBrk="1" hangingPunct="1">
              <a:defRPr/>
            </a:pPr>
            <a:r>
              <a:rPr lang="nl-NL" sz="2400" dirty="0">
                <a:latin typeface="Bahnschrift" panose="020B0502040204020203" pitchFamily="34" charset="0"/>
              </a:rPr>
              <a:t>Geen tijd voor sociale contacten</a:t>
            </a:r>
          </a:p>
          <a:p>
            <a:pPr eaLnBrk="1" hangingPunct="1">
              <a:defRPr/>
            </a:pPr>
            <a:r>
              <a:rPr lang="nl-NL" sz="2400" dirty="0">
                <a:latin typeface="Bahnschrift" panose="020B0502040204020203" pitchFamily="34" charset="0"/>
              </a:rPr>
              <a:t>Sociale vermijding (angst)</a:t>
            </a:r>
          </a:p>
          <a:p>
            <a:pPr eaLnBrk="1" hangingPunct="1">
              <a:defRPr/>
            </a:pPr>
            <a:r>
              <a:rPr lang="nl-NL" sz="2400" dirty="0">
                <a:latin typeface="Bahnschrift" panose="020B0502040204020203" pitchFamily="34" charset="0"/>
              </a:rPr>
              <a:t>Financiële problemen</a:t>
            </a:r>
          </a:p>
        </p:txBody>
      </p:sp>
      <p:sp>
        <p:nvSpPr>
          <p:cNvPr id="74" name="Rectangle 7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a:extLst>
              <a:ext uri="{FF2B5EF4-FFF2-40B4-BE49-F238E27FC236}">
                <a16:creationId xmlns:a16="http://schemas.microsoft.com/office/drawing/2014/main" id="{737EBE89-76C9-4D6D-BA0F-670C25F4A9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655320" y="365125"/>
            <a:ext cx="5328037" cy="1692794"/>
          </a:xfrm>
        </p:spPr>
        <p:txBody>
          <a:bodyPr>
            <a:normAutofit fontScale="90000"/>
          </a:bodyPr>
          <a:lstStyle/>
          <a:p>
            <a:pPr eaLnBrk="1" hangingPunct="1">
              <a:defRPr/>
            </a:pPr>
            <a:r>
              <a:rPr lang="nl-NL" dirty="0">
                <a:latin typeface="Bahnschrift" panose="020B0502040204020203" pitchFamily="34" charset="0"/>
              </a:rPr>
              <a:t>Binge Eating Disorder </a:t>
            </a:r>
            <a:br>
              <a:rPr lang="nl-NL" dirty="0">
                <a:latin typeface="Bahnschrift" panose="020B0502040204020203" pitchFamily="34" charset="0"/>
              </a:rPr>
            </a:br>
            <a:r>
              <a:rPr lang="nl-NL" dirty="0">
                <a:latin typeface="Bahnschrift" panose="020B0502040204020203" pitchFamily="34" charset="0"/>
              </a:rPr>
              <a:t>(BED)</a:t>
            </a:r>
            <a:endParaRPr lang="en-US" dirty="0">
              <a:latin typeface="Bahnschrift" panose="020B0502040204020203" pitchFamily="34" charset="0"/>
            </a:endParaRPr>
          </a:p>
        </p:txBody>
      </p:sp>
      <p:cxnSp>
        <p:nvCxnSpPr>
          <p:cNvPr id="136" name="Straight Arrow Connector 135">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0243" name="Rectangle 3"/>
          <p:cNvSpPr>
            <a:spLocks noGrp="1" noRot="1" noChangeArrowheads="1"/>
          </p:cNvSpPr>
          <p:nvPr>
            <p:ph sz="quarter" idx="1"/>
          </p:nvPr>
        </p:nvSpPr>
        <p:spPr>
          <a:xfrm>
            <a:off x="655321" y="2575034"/>
            <a:ext cx="5120113" cy="3462228"/>
          </a:xfrm>
        </p:spPr>
        <p:txBody>
          <a:bodyPr>
            <a:normAutofit/>
          </a:bodyPr>
          <a:lstStyle/>
          <a:p>
            <a:pPr eaLnBrk="1" hangingPunct="1">
              <a:defRPr/>
            </a:pPr>
            <a:r>
              <a:rPr lang="nl-NL" sz="1800" dirty="0">
                <a:latin typeface="Bahnschrift" panose="020B0502040204020203" pitchFamily="34" charset="0"/>
              </a:rPr>
              <a:t>Eetbui-stoornis</a:t>
            </a:r>
          </a:p>
          <a:p>
            <a:pPr eaLnBrk="1" hangingPunct="1">
              <a:defRPr/>
            </a:pPr>
            <a:endParaRPr lang="nl-NL" sz="1800" dirty="0">
              <a:latin typeface="Bahnschrift" panose="020B0502040204020203" pitchFamily="34" charset="0"/>
            </a:endParaRPr>
          </a:p>
          <a:p>
            <a:pPr eaLnBrk="1" hangingPunct="1">
              <a:defRPr/>
            </a:pPr>
            <a:r>
              <a:rPr lang="nl-NL" sz="1800" dirty="0">
                <a:latin typeface="Bahnschrift" panose="020B0502040204020203" pitchFamily="34" charset="0"/>
              </a:rPr>
              <a:t>In korte tijd grote hoeveelheden voedsel gebruiken zonder dat van honger sprake is</a:t>
            </a:r>
          </a:p>
          <a:p>
            <a:pPr eaLnBrk="1" hangingPunct="1">
              <a:defRPr/>
            </a:pPr>
            <a:endParaRPr lang="nl-NL" sz="1800" dirty="0">
              <a:latin typeface="Bahnschrift" panose="020B0502040204020203" pitchFamily="34" charset="0"/>
            </a:endParaRPr>
          </a:p>
          <a:p>
            <a:pPr eaLnBrk="1" hangingPunct="1">
              <a:defRPr/>
            </a:pPr>
            <a:r>
              <a:rPr lang="nl-NL" sz="1800" dirty="0">
                <a:latin typeface="Bahnschrift" panose="020B0502040204020203" pitchFamily="34" charset="0"/>
              </a:rPr>
              <a:t>Weg eten van frustraties</a:t>
            </a:r>
          </a:p>
          <a:p>
            <a:pPr eaLnBrk="1" hangingPunct="1">
              <a:defRPr/>
            </a:pPr>
            <a:endParaRPr lang="en-US" sz="1800" dirty="0">
              <a:latin typeface="Bahnschrift" panose="020B0502040204020203" pitchFamily="34" charset="0"/>
            </a:endParaRPr>
          </a:p>
        </p:txBody>
      </p:sp>
      <p:pic>
        <p:nvPicPr>
          <p:cNvPr id="7172" name="Picture 5" descr="binge_eating_1229"/>
          <p:cNvPicPr>
            <a:picLocks noChangeAspect="1" noChangeArrowheads="1"/>
          </p:cNvPicPr>
          <p:nvPr/>
        </p:nvPicPr>
        <p:blipFill rotWithShape="1">
          <a:blip r:embed="rId2">
            <a:extLst>
              <a:ext uri="{28A0092B-C50C-407E-A947-70E740481C1C}">
                <a14:useLocalDpi xmlns:a14="http://schemas.microsoft.com/office/drawing/2010/main" val="0"/>
              </a:ext>
            </a:extLst>
          </a:blip>
          <a:srcRect l="31599" r="16850"/>
          <a:stretch/>
        </p:blipFill>
        <p:spPr bwMode="auto">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663A067-861B-43F2-AF06-E2B0DE48E33E}"/>
              </a:ext>
            </a:extLst>
          </p:cNvPr>
          <p:cNvPicPr>
            <a:picLocks noChangeAspect="1"/>
          </p:cNvPicPr>
          <p:nvPr/>
        </p:nvPicPr>
        <p:blipFill rotWithShape="1">
          <a:blip r:embed="rId2">
            <a:duotone>
              <a:prstClr val="black"/>
              <a:schemeClr val="tx2">
                <a:tint val="45000"/>
                <a:satMod val="400000"/>
              </a:schemeClr>
            </a:duotone>
          </a:blip>
          <a:srcRect t="9655" b="5758"/>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B4147794-66B7-4CDE-BC75-BBDC48B2F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9481" y="0"/>
            <a:ext cx="7718119"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itel 1">
            <a:extLst>
              <a:ext uri="{FF2B5EF4-FFF2-40B4-BE49-F238E27FC236}">
                <a16:creationId xmlns:a16="http://schemas.microsoft.com/office/drawing/2014/main" id="{8DC63AC5-D8C8-4BD5-9A3D-E470E2F0AB20}"/>
              </a:ext>
            </a:extLst>
          </p:cNvPr>
          <p:cNvSpPr>
            <a:spLocks noGrp="1"/>
          </p:cNvSpPr>
          <p:nvPr>
            <p:ph type="title"/>
          </p:nvPr>
        </p:nvSpPr>
        <p:spPr>
          <a:xfrm>
            <a:off x="4050889" y="365758"/>
            <a:ext cx="6784259" cy="1828800"/>
          </a:xfrm>
        </p:spPr>
        <p:txBody>
          <a:bodyPr>
            <a:normAutofit/>
          </a:bodyPr>
          <a:lstStyle/>
          <a:p>
            <a:r>
              <a:rPr lang="nl-NL" sz="4800">
                <a:solidFill>
                  <a:schemeClr val="tx1">
                    <a:lumMod val="85000"/>
                    <a:lumOff val="15000"/>
                  </a:schemeClr>
                </a:solidFill>
                <a:latin typeface="Bahnschrift" panose="020B0502040204020203" pitchFamily="34" charset="0"/>
              </a:rPr>
              <a:t>Feiten en cijfers</a:t>
            </a:r>
          </a:p>
        </p:txBody>
      </p:sp>
      <p:sp>
        <p:nvSpPr>
          <p:cNvPr id="3" name="Tijdelijke aanduiding voor inhoud 2">
            <a:extLst>
              <a:ext uri="{FF2B5EF4-FFF2-40B4-BE49-F238E27FC236}">
                <a16:creationId xmlns:a16="http://schemas.microsoft.com/office/drawing/2014/main" id="{71550EEF-4DFA-4790-BCC3-4E82B78DDFCB}"/>
              </a:ext>
            </a:extLst>
          </p:cNvPr>
          <p:cNvSpPr>
            <a:spLocks noGrp="1"/>
          </p:cNvSpPr>
          <p:nvPr>
            <p:ph idx="1"/>
          </p:nvPr>
        </p:nvSpPr>
        <p:spPr>
          <a:xfrm>
            <a:off x="4050888" y="1767509"/>
            <a:ext cx="6784259" cy="3875087"/>
          </a:xfrm>
        </p:spPr>
        <p:txBody>
          <a:bodyPr>
            <a:noAutofit/>
          </a:bodyPr>
          <a:lstStyle/>
          <a:p>
            <a:r>
              <a:rPr lang="nl-NL" sz="1600" dirty="0">
                <a:latin typeface="Bahnschrift" panose="020B0502040204020203" pitchFamily="34" charset="0"/>
              </a:rPr>
              <a:t>BED (Binge Eating Disorder) begint vaak in de jong volwassenheid, tussen de leeftijd van 18 en 24 jaar.</a:t>
            </a:r>
          </a:p>
          <a:p>
            <a:r>
              <a:rPr lang="nl-NL" sz="1600" dirty="0">
                <a:latin typeface="Bahnschrift" panose="020B0502040204020203" pitchFamily="34" charset="0"/>
              </a:rPr>
              <a:t>Het duurt vaak heel lang voordat men hulp zoekt waardoor de duur van de eetstoornis ook vaak lang is. Geschat wordt dat men gemiddeld 16 jaar BED heeft voordat hij/zij hulp zoekt.</a:t>
            </a:r>
          </a:p>
          <a:p>
            <a:r>
              <a:rPr lang="nl-NL" sz="1600" dirty="0">
                <a:latin typeface="Bahnschrift" panose="020B0502040204020203" pitchFamily="34" charset="0"/>
              </a:rPr>
              <a:t>BED begint vaak met kleinere eetbuien die niet heel vaak voorkomen. Naar mate men langer met de eetstoornis blijft rondlopen hoe erger hij wordt. De eetbuien worden groter en komen vaker voor.</a:t>
            </a:r>
          </a:p>
          <a:p>
            <a:r>
              <a:rPr lang="nl-NL" sz="1600" dirty="0">
                <a:latin typeface="Bahnschrift" panose="020B0502040204020203" pitchFamily="34" charset="0"/>
              </a:rPr>
              <a:t>Mensen met BED hebben ook vaak last van een depressie, ±60% . Er is een relatie is tussen de mate van somberheid en de ernst van de eetbuien. Hieruit blijkt dat hoe somberder de stemming hoe groter de eetbuien en hoe vaker die zich voordoen.</a:t>
            </a:r>
          </a:p>
          <a:p>
            <a:r>
              <a:rPr lang="nl-NL" sz="1600" dirty="0">
                <a:latin typeface="Bahnschrift" panose="020B0502040204020203" pitchFamily="34" charset="0"/>
              </a:rPr>
              <a:t>De verdeling tussen mannen en vrouwen is niet met zekerheid te bepalen. Geschat wordt dat deze ongeveer 2 staat tot 3 is.</a:t>
            </a:r>
          </a:p>
          <a:p>
            <a:r>
              <a:rPr lang="nl-NL" sz="1600" dirty="0">
                <a:latin typeface="Bahnschrift" panose="020B0502040204020203" pitchFamily="34" charset="0"/>
              </a:rPr>
              <a:t>Geschat wordt dat ongeveer 160.000 mensen in Nederland lijden aan BED. Dit is bijna 30 keer zoveel als mensen met Anorexia en 7 keer zoveel als mensen met Boulimia</a:t>
            </a:r>
          </a:p>
          <a:p>
            <a:endParaRPr lang="nl-NL" sz="1600" dirty="0">
              <a:latin typeface="Bahnschrift" panose="020B0502040204020203" pitchFamily="34" charset="0"/>
            </a:endParaRPr>
          </a:p>
        </p:txBody>
      </p:sp>
      <p:sp>
        <p:nvSpPr>
          <p:cNvPr id="11" name="Rectangle 10">
            <a:extLst>
              <a:ext uri="{FF2B5EF4-FFF2-40B4-BE49-F238E27FC236}">
                <a16:creationId xmlns:a16="http://schemas.microsoft.com/office/drawing/2014/main" id="{41202E79-1236-4DF8-9921-F47A0B079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33250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B90E75B-8C9C-4EAA-8FB9-1E4C0F811667}"/>
              </a:ext>
            </a:extLst>
          </p:cNvPr>
          <p:cNvSpPr>
            <a:spLocks noGrp="1"/>
          </p:cNvSpPr>
          <p:nvPr>
            <p:ph type="title"/>
          </p:nvPr>
        </p:nvSpPr>
        <p:spPr>
          <a:xfrm>
            <a:off x="863029" y="1012004"/>
            <a:ext cx="3416158" cy="4795408"/>
          </a:xfrm>
        </p:spPr>
        <p:txBody>
          <a:bodyPr>
            <a:normAutofit/>
          </a:bodyPr>
          <a:lstStyle/>
          <a:p>
            <a:r>
              <a:rPr lang="nl-NL" sz="4100">
                <a:solidFill>
                  <a:srgbClr val="FFFFFF"/>
                </a:solidFill>
              </a:rPr>
              <a:t>Eetstoornissen</a:t>
            </a:r>
          </a:p>
        </p:txBody>
      </p:sp>
      <p:graphicFrame>
        <p:nvGraphicFramePr>
          <p:cNvPr id="5" name="Tijdelijke aanduiding voor inhoud 2">
            <a:extLst>
              <a:ext uri="{FF2B5EF4-FFF2-40B4-BE49-F238E27FC236}">
                <a16:creationId xmlns:a16="http://schemas.microsoft.com/office/drawing/2014/main" id="{4336B1D4-79CC-4519-A174-0360AA316CBA}"/>
              </a:ext>
            </a:extLst>
          </p:cNvPr>
          <p:cNvGraphicFramePr>
            <a:graphicFrameLocks noGrp="1"/>
          </p:cNvGraphicFramePr>
          <p:nvPr>
            <p:ph idx="1"/>
            <p:extLst>
              <p:ext uri="{D42A27DB-BD31-4B8C-83A1-F6EECF244321}">
                <p14:modId xmlns:p14="http://schemas.microsoft.com/office/powerpoint/2010/main" val="554527781"/>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306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71">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Afbeelding 1">
            <a:extLst>
              <a:ext uri="{FF2B5EF4-FFF2-40B4-BE49-F238E27FC236}">
                <a16:creationId xmlns:a16="http://schemas.microsoft.com/office/drawing/2014/main" id="{9973B950-308A-481E-A32B-5C0E5E13B19F}"/>
              </a:ext>
            </a:extLst>
          </p:cNvPr>
          <p:cNvPicPr>
            <a:picLocks noChangeAspect="1"/>
          </p:cNvPicPr>
          <p:nvPr/>
        </p:nvPicPr>
        <p:blipFill rotWithShape="1">
          <a:blip r:embed="rId2">
            <a:alphaModFix amt="35000"/>
            <a:extLst/>
          </a:blip>
          <a:srcRect t="8972" b="7695"/>
          <a:stretch/>
        </p:blipFill>
        <p:spPr>
          <a:xfrm>
            <a:off x="20" y="10"/>
            <a:ext cx="12191980" cy="6857990"/>
          </a:xfrm>
          <a:prstGeom prst="rect">
            <a:avLst/>
          </a:prstGeom>
        </p:spPr>
      </p:pic>
      <p:sp>
        <p:nvSpPr>
          <p:cNvPr id="13314" name="Rectangle 2"/>
          <p:cNvSpPr>
            <a:spLocks noGrp="1" noRot="1" noChangeArrowheads="1"/>
          </p:cNvSpPr>
          <p:nvPr>
            <p:ph type="title"/>
          </p:nvPr>
        </p:nvSpPr>
        <p:spPr>
          <a:xfrm>
            <a:off x="838200" y="365125"/>
            <a:ext cx="10515600" cy="1325563"/>
          </a:xfrm>
        </p:spPr>
        <p:txBody>
          <a:bodyPr>
            <a:normAutofit/>
          </a:bodyPr>
          <a:lstStyle/>
          <a:p>
            <a:pPr eaLnBrk="1" hangingPunct="1">
              <a:defRPr/>
            </a:pPr>
            <a:r>
              <a:rPr lang="nl-NL">
                <a:solidFill>
                  <a:srgbClr val="FFFFFF"/>
                </a:solidFill>
                <a:latin typeface="Bahnschrift" panose="020B0502040204020203" pitchFamily="34" charset="0"/>
              </a:rPr>
              <a:t>Kenmerken:</a:t>
            </a:r>
            <a:endParaRPr lang="en-US">
              <a:solidFill>
                <a:srgbClr val="FFFFFF"/>
              </a:solidFill>
              <a:latin typeface="Bahnschrift" panose="020B0502040204020203" pitchFamily="34" charset="0"/>
            </a:endParaRPr>
          </a:p>
        </p:txBody>
      </p:sp>
      <p:sp>
        <p:nvSpPr>
          <p:cNvPr id="13315" name="Rectangle 3"/>
          <p:cNvSpPr>
            <a:spLocks noGrp="1" noRot="1" noChangeArrowheads="1"/>
          </p:cNvSpPr>
          <p:nvPr>
            <p:ph sz="quarter" idx="1"/>
          </p:nvPr>
        </p:nvSpPr>
        <p:spPr>
          <a:xfrm>
            <a:off x="838200" y="1825625"/>
            <a:ext cx="10515600" cy="4351338"/>
          </a:xfrm>
        </p:spPr>
        <p:txBody>
          <a:bodyPr>
            <a:normAutofit/>
          </a:bodyPr>
          <a:lstStyle/>
          <a:p>
            <a:pPr>
              <a:defRPr/>
            </a:pPr>
            <a:r>
              <a:rPr lang="nl-NL" sz="1800" dirty="0">
                <a:solidFill>
                  <a:srgbClr val="FFFFFF"/>
                </a:solidFill>
                <a:latin typeface="Bahnschrift" panose="020B0502040204020203" pitchFamily="34" charset="0"/>
              </a:rPr>
              <a:t>Je hebt eetbuien die steeds weer terugkomen en die je voor anderen verborgen houdt.</a:t>
            </a:r>
          </a:p>
          <a:p>
            <a:pPr>
              <a:defRPr/>
            </a:pPr>
            <a:r>
              <a:rPr lang="nl-NL" sz="1800" dirty="0">
                <a:solidFill>
                  <a:srgbClr val="FFFFFF"/>
                </a:solidFill>
                <a:latin typeface="Bahnschrift" panose="020B0502040204020203" pitchFamily="34" charset="0"/>
              </a:rPr>
              <a:t>Tijdens een eetbui verorber je in korte tijd heel veel, vaak calorierijk voedsel.</a:t>
            </a:r>
          </a:p>
          <a:p>
            <a:pPr>
              <a:defRPr/>
            </a:pPr>
            <a:r>
              <a:rPr lang="nl-NL" sz="1800" dirty="0">
                <a:solidFill>
                  <a:srgbClr val="FFFFFF"/>
                </a:solidFill>
                <a:latin typeface="Bahnschrift" panose="020B0502040204020203" pitchFamily="34" charset="0"/>
              </a:rPr>
              <a:t>Je hebt gedurende een eetbui het gevoel dat je de controle totaal kwijt bent. Je kunt niet meer stoppen met eten, maar beleeft er ook geen plezier aan.</a:t>
            </a:r>
          </a:p>
          <a:p>
            <a:pPr>
              <a:defRPr/>
            </a:pPr>
            <a:r>
              <a:rPr lang="nl-NL" sz="1800" dirty="0">
                <a:solidFill>
                  <a:srgbClr val="FFFFFF"/>
                </a:solidFill>
                <a:latin typeface="Bahnschrift" panose="020B0502040204020203" pitchFamily="34" charset="0"/>
              </a:rPr>
              <a:t>Je hebt last van overgewicht.</a:t>
            </a:r>
          </a:p>
          <a:p>
            <a:pPr>
              <a:defRPr/>
            </a:pPr>
            <a:r>
              <a:rPr lang="nl-NL" sz="1800" dirty="0">
                <a:solidFill>
                  <a:srgbClr val="FFFFFF"/>
                </a:solidFill>
                <a:latin typeface="Bahnschrift" panose="020B0502040204020203" pitchFamily="34" charset="0"/>
              </a:rPr>
              <a:t>Je geeft overmatig veel geld uit aan voedingsmiddelen.</a:t>
            </a:r>
          </a:p>
          <a:p>
            <a:pPr>
              <a:defRPr/>
            </a:pPr>
            <a:r>
              <a:rPr lang="nl-NL" sz="1800" dirty="0">
                <a:solidFill>
                  <a:srgbClr val="FFFFFF"/>
                </a:solidFill>
                <a:latin typeface="Bahnschrift" panose="020B0502040204020203" pitchFamily="34" charset="0"/>
              </a:rPr>
              <a:t>Soms steel je om aan voedsel te komen.</a:t>
            </a:r>
          </a:p>
          <a:p>
            <a:pPr>
              <a:defRPr/>
            </a:pPr>
            <a:r>
              <a:rPr lang="nl-NL" sz="1800" dirty="0">
                <a:solidFill>
                  <a:srgbClr val="FFFFFF"/>
                </a:solidFill>
                <a:latin typeface="Bahnschrift" panose="020B0502040204020203" pitchFamily="34" charset="0"/>
              </a:rPr>
              <a:t>Als er niets anders in huis is eet je zelfs bedorven voedsel.</a:t>
            </a:r>
          </a:p>
          <a:p>
            <a:pPr>
              <a:defRPr/>
            </a:pPr>
            <a:r>
              <a:rPr lang="nl-NL" sz="1800" dirty="0">
                <a:solidFill>
                  <a:srgbClr val="FFFFFF"/>
                </a:solidFill>
                <a:latin typeface="Bahnschrift" panose="020B0502040204020203" pitchFamily="34" charset="0"/>
              </a:rPr>
              <a:t>Je hebt in de afgelopen drie maanden ongeveer twee keer per week last gehad van een eetbui.</a:t>
            </a:r>
          </a:p>
          <a:p>
            <a:pPr>
              <a:defRPr/>
            </a:pPr>
            <a:r>
              <a:rPr lang="nl-NL" sz="1800" dirty="0">
                <a:solidFill>
                  <a:srgbClr val="FFFFFF"/>
                </a:solidFill>
                <a:latin typeface="Bahnschrift" panose="020B0502040204020203" pitchFamily="34" charset="0"/>
              </a:rPr>
              <a:t>Je schaamt je voor je eetgedrag, maar toch kun je er niets aan doen.</a:t>
            </a:r>
          </a:p>
          <a:p>
            <a:pPr>
              <a:defRPr/>
            </a:pPr>
            <a:r>
              <a:rPr lang="nl-NL" sz="1800" dirty="0">
                <a:solidFill>
                  <a:srgbClr val="FFFFFF"/>
                </a:solidFill>
                <a:latin typeface="Bahnschrift" panose="020B0502040204020203" pitchFamily="34" charset="0"/>
              </a:rPr>
              <a:t>In gezelschap eet je zo ‘normaal’ mogelijk.</a:t>
            </a:r>
          </a:p>
          <a:p>
            <a:pPr>
              <a:defRPr/>
            </a:pPr>
            <a:r>
              <a:rPr lang="nl-NL" sz="1800" dirty="0">
                <a:solidFill>
                  <a:srgbClr val="FFFFFF"/>
                </a:solidFill>
                <a:latin typeface="Bahnschrift" panose="020B0502040204020203" pitchFamily="34" charset="0"/>
              </a:rPr>
              <a:t>Je bent moe en lusteloos.</a:t>
            </a:r>
          </a:p>
        </p:txBody>
      </p:sp>
    </p:spTree>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B22FC058-3850-4CCE-9D4B-74F7B31164C0}"/>
              </a:ext>
            </a:extLst>
          </p:cNvPr>
          <p:cNvPicPr>
            <a:picLocks noChangeAspect="1"/>
          </p:cNvPicPr>
          <p:nvPr/>
        </p:nvPicPr>
        <p:blipFill rotWithShape="1">
          <a:blip r:embed="rId2"/>
          <a:srcRect t="7504" r="9091" b="1588"/>
          <a:stretch/>
        </p:blipFill>
        <p:spPr>
          <a:xfrm>
            <a:off x="20" y="10"/>
            <a:ext cx="12191980" cy="6857990"/>
          </a:xfrm>
          <a:prstGeom prst="rect">
            <a:avLst/>
          </a:prstGeom>
        </p:spPr>
      </p:pic>
      <p:sp>
        <p:nvSpPr>
          <p:cNvPr id="72" name="Freeform: Shape 71">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66" name="Rectangle 2"/>
          <p:cNvSpPr>
            <a:spLocks noGrp="1" noRot="1" noChangeArrowheads="1"/>
          </p:cNvSpPr>
          <p:nvPr>
            <p:ph type="title"/>
          </p:nvPr>
        </p:nvSpPr>
        <p:spPr>
          <a:xfrm>
            <a:off x="750242" y="632990"/>
            <a:ext cx="4062643" cy="1043409"/>
          </a:xfrm>
        </p:spPr>
        <p:txBody>
          <a:bodyPr>
            <a:normAutofit/>
          </a:bodyPr>
          <a:lstStyle/>
          <a:p>
            <a:pPr eaLnBrk="1" hangingPunct="1">
              <a:defRPr/>
            </a:pPr>
            <a:r>
              <a:rPr lang="nl-NL" sz="3600"/>
              <a:t>Oorzaken:</a:t>
            </a:r>
            <a:endParaRPr lang="en-US" sz="3600"/>
          </a:p>
        </p:txBody>
      </p:sp>
      <p:sp>
        <p:nvSpPr>
          <p:cNvPr id="11267" name="Rectangle 3"/>
          <p:cNvSpPr>
            <a:spLocks noGrp="1" noRot="1" noChangeArrowheads="1"/>
          </p:cNvSpPr>
          <p:nvPr>
            <p:ph sz="quarter" idx="1"/>
          </p:nvPr>
        </p:nvSpPr>
        <p:spPr>
          <a:xfrm>
            <a:off x="520242" y="1774372"/>
            <a:ext cx="4062642" cy="2754086"/>
          </a:xfrm>
        </p:spPr>
        <p:txBody>
          <a:bodyPr anchor="t">
            <a:normAutofit/>
          </a:bodyPr>
          <a:lstStyle/>
          <a:p>
            <a:pPr eaLnBrk="1" hangingPunct="1">
              <a:defRPr/>
            </a:pPr>
            <a:r>
              <a:rPr lang="nl-NL" sz="1800"/>
              <a:t>Somberheid en depressie</a:t>
            </a:r>
          </a:p>
          <a:p>
            <a:pPr eaLnBrk="1" hangingPunct="1">
              <a:defRPr/>
            </a:pPr>
            <a:endParaRPr lang="nl-NL" sz="1800"/>
          </a:p>
          <a:p>
            <a:pPr eaLnBrk="1" hangingPunct="1">
              <a:defRPr/>
            </a:pPr>
            <a:r>
              <a:rPr lang="nl-NL" sz="1800"/>
              <a:t>Gehaast leefpatroon</a:t>
            </a:r>
          </a:p>
          <a:p>
            <a:pPr eaLnBrk="1" hangingPunct="1">
              <a:defRPr/>
            </a:pPr>
            <a:endParaRPr lang="nl-NL" sz="1800"/>
          </a:p>
          <a:p>
            <a:pPr eaLnBrk="1" hangingPunct="1">
              <a:defRPr/>
            </a:pPr>
            <a:r>
              <a:rPr lang="nl-NL" sz="1800"/>
              <a:t>Schoonheidsideaal (frustratie)</a:t>
            </a:r>
          </a:p>
          <a:p>
            <a:pPr eaLnBrk="1" hangingPunct="1">
              <a:defRPr/>
            </a:pPr>
            <a:endParaRPr lang="en-US" sz="1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83A895-811D-4304-A8C9-73E1DE8C1F6B}"/>
              </a:ext>
            </a:extLst>
          </p:cNvPr>
          <p:cNvPicPr>
            <a:picLocks noChangeAspect="1"/>
          </p:cNvPicPr>
          <p:nvPr/>
        </p:nvPicPr>
        <p:blipFill rotWithShape="1">
          <a:blip r:embed="rId2">
            <a:alphaModFix amt="35000"/>
            <a:extLst/>
          </a:blip>
          <a:srcRect t="15413"/>
          <a:stretch/>
        </p:blipFill>
        <p:spPr>
          <a:xfrm>
            <a:off x="20" y="10"/>
            <a:ext cx="12191980" cy="6857990"/>
          </a:xfrm>
          <a:prstGeom prst="rect">
            <a:avLst/>
          </a:prstGeom>
        </p:spPr>
      </p:pic>
      <p:sp>
        <p:nvSpPr>
          <p:cNvPr id="2" name="Titel 1">
            <a:extLst>
              <a:ext uri="{FF2B5EF4-FFF2-40B4-BE49-F238E27FC236}">
                <a16:creationId xmlns:a16="http://schemas.microsoft.com/office/drawing/2014/main" id="{C0E2F5AF-8B75-4B37-A782-C037BDFF14A8}"/>
              </a:ext>
            </a:extLst>
          </p:cNvPr>
          <p:cNvSpPr>
            <a:spLocks noGrp="1"/>
          </p:cNvSpPr>
          <p:nvPr>
            <p:ph type="title"/>
          </p:nvPr>
        </p:nvSpPr>
        <p:spPr>
          <a:xfrm>
            <a:off x="838200" y="365125"/>
            <a:ext cx="10515600" cy="1325563"/>
          </a:xfrm>
        </p:spPr>
        <p:txBody>
          <a:bodyPr>
            <a:normAutofit/>
          </a:bodyPr>
          <a:lstStyle/>
          <a:p>
            <a:r>
              <a:rPr lang="nl-NL" sz="3600" dirty="0">
                <a:solidFill>
                  <a:srgbClr val="FFFFFF"/>
                </a:solidFill>
                <a:latin typeface="Bahnschrift" panose="020B0502040204020203" pitchFamily="34" charset="0"/>
              </a:rPr>
              <a:t>Overeenkomsten verschillen Boulimia en BED</a:t>
            </a:r>
          </a:p>
        </p:txBody>
      </p:sp>
      <p:graphicFrame>
        <p:nvGraphicFramePr>
          <p:cNvPr id="5" name="Tijdelijke aanduiding voor inhoud 2">
            <a:extLst>
              <a:ext uri="{FF2B5EF4-FFF2-40B4-BE49-F238E27FC236}">
                <a16:creationId xmlns:a16="http://schemas.microsoft.com/office/drawing/2014/main" id="{1CF7EA44-1616-4AE1-B6E0-5456B44C261A}"/>
              </a:ext>
            </a:extLst>
          </p:cNvPr>
          <p:cNvGraphicFramePr>
            <a:graphicFrameLocks noGrp="1"/>
          </p:cNvGraphicFramePr>
          <p:nvPr>
            <p:ph idx="1"/>
            <p:extLst>
              <p:ext uri="{D42A27DB-BD31-4B8C-83A1-F6EECF244321}">
                <p14:modId xmlns:p14="http://schemas.microsoft.com/office/powerpoint/2010/main" val="2995451471"/>
              </p:ext>
            </p:extLst>
          </p:nvPr>
        </p:nvGraphicFramePr>
        <p:xfrm>
          <a:off x="838200" y="2055803"/>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6805209"/>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108C5C3-C7A9-4303-8CCA-930F6C85B506}"/>
              </a:ext>
            </a:extLst>
          </p:cNvPr>
          <p:cNvPicPr>
            <a:picLocks noChangeAspect="1"/>
          </p:cNvPicPr>
          <p:nvPr/>
        </p:nvPicPr>
        <p:blipFill rotWithShape="1">
          <a:blip r:embed="rId2">
            <a:alphaModFix amt="35000"/>
          </a:blip>
          <a:srcRect b="15730"/>
          <a:stretch/>
        </p:blipFill>
        <p:spPr>
          <a:xfrm>
            <a:off x="20" y="10"/>
            <a:ext cx="12191980" cy="6857990"/>
          </a:xfrm>
          <a:prstGeom prst="rect">
            <a:avLst/>
          </a:prstGeom>
        </p:spPr>
      </p:pic>
      <p:sp>
        <p:nvSpPr>
          <p:cNvPr id="2" name="Titel 1">
            <a:extLst>
              <a:ext uri="{FF2B5EF4-FFF2-40B4-BE49-F238E27FC236}">
                <a16:creationId xmlns:a16="http://schemas.microsoft.com/office/drawing/2014/main" id="{92DCF608-EC08-4BFF-80C2-37D2E331B9CC}"/>
              </a:ext>
            </a:extLst>
          </p:cNvPr>
          <p:cNvSpPr>
            <a:spLocks noGrp="1"/>
          </p:cNvSpPr>
          <p:nvPr>
            <p:ph type="title"/>
          </p:nvPr>
        </p:nvSpPr>
        <p:spPr>
          <a:xfrm>
            <a:off x="838200" y="365125"/>
            <a:ext cx="10515600" cy="1325563"/>
          </a:xfrm>
        </p:spPr>
        <p:txBody>
          <a:bodyPr>
            <a:normAutofit/>
          </a:bodyPr>
          <a:lstStyle/>
          <a:p>
            <a:r>
              <a:rPr lang="nl-NL" dirty="0">
                <a:solidFill>
                  <a:srgbClr val="FFFFFF"/>
                </a:solidFill>
                <a:latin typeface="Bahnschrift" panose="020B0502040204020203" pitchFamily="34" charset="0"/>
              </a:rPr>
              <a:t>Eetstoornis NAO / AGE</a:t>
            </a:r>
          </a:p>
        </p:txBody>
      </p:sp>
      <p:graphicFrame>
        <p:nvGraphicFramePr>
          <p:cNvPr id="5" name="Tijdelijke aanduiding voor inhoud 2">
            <a:extLst>
              <a:ext uri="{FF2B5EF4-FFF2-40B4-BE49-F238E27FC236}">
                <a16:creationId xmlns:a16="http://schemas.microsoft.com/office/drawing/2014/main" id="{A01A7B61-E356-4642-B87E-EE28ACAF2755}"/>
              </a:ext>
            </a:extLst>
          </p:cNvPr>
          <p:cNvGraphicFramePr>
            <a:graphicFrameLocks noGrp="1"/>
          </p:cNvGraphicFramePr>
          <p:nvPr>
            <p:ph idx="1"/>
            <p:extLst>
              <p:ext uri="{D42A27DB-BD31-4B8C-83A1-F6EECF244321}">
                <p14:modId xmlns:p14="http://schemas.microsoft.com/office/powerpoint/2010/main" val="29216674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57303920"/>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C1B7A64-9039-4775-9E0C-8E72BBC6D8DD}"/>
              </a:ext>
            </a:extLst>
          </p:cNvPr>
          <p:cNvPicPr>
            <a:picLocks noChangeAspect="1"/>
          </p:cNvPicPr>
          <p:nvPr/>
        </p:nvPicPr>
        <p:blipFill rotWithShape="1">
          <a:blip r:embed="rId2">
            <a:alphaModFix amt="35000"/>
          </a:blip>
          <a:srcRect t="5647" b="10083"/>
          <a:stretch/>
        </p:blipFill>
        <p:spPr>
          <a:xfrm>
            <a:off x="20" y="10"/>
            <a:ext cx="12191980" cy="6857990"/>
          </a:xfrm>
          <a:prstGeom prst="rect">
            <a:avLst/>
          </a:prstGeom>
        </p:spPr>
      </p:pic>
      <p:sp>
        <p:nvSpPr>
          <p:cNvPr id="2" name="Titel 1">
            <a:extLst>
              <a:ext uri="{FF2B5EF4-FFF2-40B4-BE49-F238E27FC236}">
                <a16:creationId xmlns:a16="http://schemas.microsoft.com/office/drawing/2014/main" id="{30CC7CD8-6992-4FA9-A19E-F774CBE485FE}"/>
              </a:ext>
            </a:extLst>
          </p:cNvPr>
          <p:cNvSpPr>
            <a:spLocks noGrp="1"/>
          </p:cNvSpPr>
          <p:nvPr>
            <p:ph type="title"/>
          </p:nvPr>
        </p:nvSpPr>
        <p:spPr>
          <a:xfrm>
            <a:off x="838200" y="365125"/>
            <a:ext cx="10515600" cy="1325563"/>
          </a:xfrm>
        </p:spPr>
        <p:txBody>
          <a:bodyPr>
            <a:normAutofit/>
          </a:bodyPr>
          <a:lstStyle/>
          <a:p>
            <a:r>
              <a:rPr lang="nl-NL">
                <a:solidFill>
                  <a:srgbClr val="FFFFFF"/>
                </a:solidFill>
                <a:latin typeface="Bahnschrift" panose="020B0502040204020203" pitchFamily="34" charset="0"/>
              </a:rPr>
              <a:t>Eetstoornis NAO / AGE</a:t>
            </a:r>
            <a:endParaRPr lang="nl-NL">
              <a:solidFill>
                <a:srgbClr val="FFFFFF"/>
              </a:solidFill>
            </a:endParaRPr>
          </a:p>
        </p:txBody>
      </p:sp>
      <p:graphicFrame>
        <p:nvGraphicFramePr>
          <p:cNvPr id="5" name="Tijdelijke aanduiding voor inhoud 2">
            <a:extLst>
              <a:ext uri="{FF2B5EF4-FFF2-40B4-BE49-F238E27FC236}">
                <a16:creationId xmlns:a16="http://schemas.microsoft.com/office/drawing/2014/main" id="{AF29C648-BBFE-4194-ADC1-2EDABCECA142}"/>
              </a:ext>
            </a:extLst>
          </p:cNvPr>
          <p:cNvGraphicFramePr>
            <a:graphicFrameLocks noGrp="1"/>
          </p:cNvGraphicFramePr>
          <p:nvPr>
            <p:ph idx="1"/>
            <p:extLst>
              <p:ext uri="{D42A27DB-BD31-4B8C-83A1-F6EECF244321}">
                <p14:modId xmlns:p14="http://schemas.microsoft.com/office/powerpoint/2010/main" val="208301287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9622804"/>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Afbeelding 1">
            <a:extLst>
              <a:ext uri="{FF2B5EF4-FFF2-40B4-BE49-F238E27FC236}">
                <a16:creationId xmlns:a16="http://schemas.microsoft.com/office/drawing/2014/main" id="{8D7B45CC-FECC-46C2-A2F9-B851673E7B6D}"/>
              </a:ext>
            </a:extLst>
          </p:cNvPr>
          <p:cNvPicPr>
            <a:picLocks noChangeAspect="1"/>
          </p:cNvPicPr>
          <p:nvPr/>
        </p:nvPicPr>
        <p:blipFill rotWithShape="1">
          <a:blip r:embed="rId2">
            <a:alphaModFix amt="35000"/>
            <a:extLst/>
          </a:blip>
          <a:srcRect/>
          <a:stretch/>
        </p:blipFill>
        <p:spPr>
          <a:xfrm>
            <a:off x="20" y="1"/>
            <a:ext cx="12191980" cy="6857999"/>
          </a:xfrm>
          <a:prstGeom prst="rect">
            <a:avLst/>
          </a:prstGeom>
        </p:spPr>
      </p:pic>
      <p:sp>
        <p:nvSpPr>
          <p:cNvPr id="7170" name="Rectangle 2"/>
          <p:cNvSpPr>
            <a:spLocks noGrp="1" noRot="1" noChangeArrowheads="1"/>
          </p:cNvSpPr>
          <p:nvPr>
            <p:ph type="title"/>
          </p:nvPr>
        </p:nvSpPr>
        <p:spPr>
          <a:xfrm>
            <a:off x="168971" y="1065862"/>
            <a:ext cx="3982394" cy="4726276"/>
          </a:xfrm>
        </p:spPr>
        <p:txBody>
          <a:bodyPr>
            <a:normAutofit/>
          </a:bodyPr>
          <a:lstStyle/>
          <a:p>
            <a:pPr algn="r" eaLnBrk="1" hangingPunct="1">
              <a:defRPr/>
            </a:pPr>
            <a:r>
              <a:rPr lang="nl-NL" sz="4000" dirty="0">
                <a:solidFill>
                  <a:srgbClr val="FFFFFF"/>
                </a:solidFill>
                <a:latin typeface="Bahnschrift" panose="020B0502040204020203" pitchFamily="34" charset="0"/>
              </a:rPr>
              <a:t>Obesitas </a:t>
            </a:r>
            <a:br>
              <a:rPr lang="nl-NL" sz="4000" dirty="0">
                <a:solidFill>
                  <a:srgbClr val="FFFFFF"/>
                </a:solidFill>
                <a:latin typeface="Bahnschrift" panose="020B0502040204020203" pitchFamily="34" charset="0"/>
              </a:rPr>
            </a:br>
            <a:r>
              <a:rPr lang="nl-NL" sz="4000" dirty="0">
                <a:solidFill>
                  <a:srgbClr val="FFFFFF"/>
                </a:solidFill>
                <a:latin typeface="Bahnschrift" panose="020B0502040204020203" pitchFamily="34" charset="0"/>
              </a:rPr>
              <a:t>(zwaarlijvigheid)</a:t>
            </a:r>
            <a:endParaRPr lang="en-US" sz="4000" dirty="0">
              <a:solidFill>
                <a:srgbClr val="FFFFFF"/>
              </a:solidFill>
              <a:latin typeface="Bahnschrift" panose="020B0502040204020203" pitchFamily="34" charset="0"/>
            </a:endParaRPr>
          </a:p>
        </p:txBody>
      </p:sp>
      <p:cxnSp>
        <p:nvCxnSpPr>
          <p:cNvPr id="75" name="Straight Connector 74">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7171" name="Rectangle 3"/>
          <p:cNvSpPr>
            <a:spLocks noGrp="1" noRot="1" noChangeArrowheads="1"/>
          </p:cNvSpPr>
          <p:nvPr>
            <p:ph sz="quarter" idx="1"/>
          </p:nvPr>
        </p:nvSpPr>
        <p:spPr>
          <a:xfrm>
            <a:off x="5155379" y="1065862"/>
            <a:ext cx="5744685" cy="4726276"/>
          </a:xfrm>
        </p:spPr>
        <p:txBody>
          <a:bodyPr anchor="ctr">
            <a:normAutofit/>
          </a:bodyPr>
          <a:lstStyle/>
          <a:p>
            <a:pPr>
              <a:defRPr/>
            </a:pPr>
            <a:r>
              <a:rPr lang="nl-NL" sz="1800" dirty="0">
                <a:latin typeface="Bahnschrift" panose="020B0502040204020203" pitchFamily="34" charset="0"/>
              </a:rPr>
              <a:t>Je hebt obesitas als je Body Mass Index (BMI) hoger is dan 30. </a:t>
            </a:r>
          </a:p>
          <a:p>
            <a:pPr>
              <a:defRPr/>
            </a:pPr>
            <a:r>
              <a:rPr lang="nl-NL" sz="1800" u="sng" dirty="0">
                <a:latin typeface="Bahnschrift" panose="020B0502040204020203" pitchFamily="34" charset="0"/>
                <a:hlinkClick r:id="rId3" tooltip="BMI meter"/>
              </a:rPr>
              <a:t>Bereken je BMI</a:t>
            </a:r>
            <a:r>
              <a:rPr lang="nl-NL" sz="1800" dirty="0">
                <a:latin typeface="Bahnschrift" panose="020B0502040204020203" pitchFamily="34" charset="0"/>
              </a:rPr>
              <a:t>. </a:t>
            </a:r>
          </a:p>
          <a:p>
            <a:pPr>
              <a:defRPr/>
            </a:pPr>
            <a:r>
              <a:rPr lang="nl-NL" sz="1800" dirty="0">
                <a:latin typeface="Bahnschrift" panose="020B0502040204020203" pitchFamily="34" charset="0"/>
              </a:rPr>
              <a:t>Obesitas ontstaat door een verstoorde energiebalans. </a:t>
            </a:r>
          </a:p>
          <a:p>
            <a:pPr>
              <a:defRPr/>
            </a:pPr>
            <a:r>
              <a:rPr lang="nl-NL" sz="1800" dirty="0">
                <a:latin typeface="Bahnschrift" panose="020B0502040204020203" pitchFamily="34" charset="0"/>
              </a:rPr>
              <a:t>Dat betekent dat je door eten en drinken meer calorieën inneemt dan je verbruikt.</a:t>
            </a:r>
          </a:p>
        </p:txBody>
      </p:sp>
    </p:spTree>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18181DC-D2BF-4B77-B531-04814CCC74D2}"/>
              </a:ext>
            </a:extLst>
          </p:cNvPr>
          <p:cNvPicPr>
            <a:picLocks noChangeAspect="1"/>
          </p:cNvPicPr>
          <p:nvPr/>
        </p:nvPicPr>
        <p:blipFill rotWithShape="1">
          <a:blip r:embed="rId2">
            <a:alphaModFix amt="35000"/>
          </a:blip>
          <a:srcRect/>
          <a:stretch/>
        </p:blipFill>
        <p:spPr>
          <a:xfrm>
            <a:off x="20" y="1"/>
            <a:ext cx="12191980" cy="6857999"/>
          </a:xfrm>
          <a:prstGeom prst="rect">
            <a:avLst/>
          </a:prstGeom>
        </p:spPr>
      </p:pic>
      <p:sp>
        <p:nvSpPr>
          <p:cNvPr id="2" name="Titel 1">
            <a:extLst>
              <a:ext uri="{FF2B5EF4-FFF2-40B4-BE49-F238E27FC236}">
                <a16:creationId xmlns:a16="http://schemas.microsoft.com/office/drawing/2014/main" id="{828F9944-4491-4537-96BE-45BABE6EC6C5}"/>
              </a:ext>
            </a:extLst>
          </p:cNvPr>
          <p:cNvSpPr>
            <a:spLocks noGrp="1"/>
          </p:cNvSpPr>
          <p:nvPr>
            <p:ph type="title"/>
          </p:nvPr>
        </p:nvSpPr>
        <p:spPr>
          <a:xfrm>
            <a:off x="838201" y="1065862"/>
            <a:ext cx="3313164" cy="4726276"/>
          </a:xfrm>
        </p:spPr>
        <p:txBody>
          <a:bodyPr>
            <a:normAutofit/>
          </a:bodyPr>
          <a:lstStyle/>
          <a:p>
            <a:pPr algn="r"/>
            <a:r>
              <a:rPr lang="nl-NL" sz="4000">
                <a:solidFill>
                  <a:srgbClr val="FFFFFF"/>
                </a:solidFill>
                <a:latin typeface="Bahnschrift" panose="020B0502040204020203" pitchFamily="34" charset="0"/>
              </a:rPr>
              <a:t>Kenmerken</a:t>
            </a:r>
          </a:p>
        </p:txBody>
      </p:sp>
      <p:cxnSp>
        <p:nvCxnSpPr>
          <p:cNvPr id="13" name="Straight Connector 12">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Tijdelijke aanduiding voor inhoud 2">
            <a:extLst>
              <a:ext uri="{FF2B5EF4-FFF2-40B4-BE49-F238E27FC236}">
                <a16:creationId xmlns:a16="http://schemas.microsoft.com/office/drawing/2014/main" id="{2FFB017B-267C-4336-98A4-BA2E6E739E6E}"/>
              </a:ext>
            </a:extLst>
          </p:cNvPr>
          <p:cNvGraphicFramePr>
            <a:graphicFrameLocks noGrp="1"/>
          </p:cNvGraphicFramePr>
          <p:nvPr>
            <p:ph idx="1"/>
            <p:extLst>
              <p:ext uri="{D42A27DB-BD31-4B8C-83A1-F6EECF244321}">
                <p14:modId xmlns:p14="http://schemas.microsoft.com/office/powerpoint/2010/main" val="119285760"/>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5810785"/>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a:xfrm>
            <a:off x="1136428" y="627564"/>
            <a:ext cx="7474172" cy="1325563"/>
          </a:xfrm>
        </p:spPr>
        <p:txBody>
          <a:bodyPr>
            <a:normAutofit/>
          </a:bodyPr>
          <a:lstStyle/>
          <a:p>
            <a:pPr eaLnBrk="1" hangingPunct="1">
              <a:defRPr/>
            </a:pPr>
            <a:r>
              <a:rPr lang="nl-NL" dirty="0">
                <a:latin typeface="Bahnschrift" panose="020B0502040204020203" pitchFamily="34" charset="0"/>
              </a:rPr>
              <a:t>Oorzaken:</a:t>
            </a:r>
            <a:endParaRPr lang="en-US" dirty="0">
              <a:latin typeface="Bahnschrift" panose="020B0502040204020203" pitchFamily="34" charset="0"/>
            </a:endParaRPr>
          </a:p>
        </p:txBody>
      </p:sp>
      <p:sp>
        <p:nvSpPr>
          <p:cNvPr id="8195" name="Rectangle 3"/>
          <p:cNvSpPr>
            <a:spLocks noGrp="1" noRot="1" noChangeArrowheads="1"/>
          </p:cNvSpPr>
          <p:nvPr>
            <p:ph sz="quarter" idx="1"/>
          </p:nvPr>
        </p:nvSpPr>
        <p:spPr>
          <a:xfrm>
            <a:off x="1136429" y="2278173"/>
            <a:ext cx="6467867" cy="3450613"/>
          </a:xfrm>
        </p:spPr>
        <p:txBody>
          <a:bodyPr anchor="ctr">
            <a:normAutofit/>
          </a:bodyPr>
          <a:lstStyle/>
          <a:p>
            <a:pPr eaLnBrk="1" hangingPunct="1">
              <a:defRPr/>
            </a:pPr>
            <a:r>
              <a:rPr lang="nl-NL" sz="2400" dirty="0">
                <a:latin typeface="Bahnschrift" panose="020B0502040204020203" pitchFamily="34" charset="0"/>
              </a:rPr>
              <a:t>Erfelijke factoren</a:t>
            </a:r>
          </a:p>
          <a:p>
            <a:pPr eaLnBrk="1" hangingPunct="1">
              <a:defRPr/>
            </a:pPr>
            <a:r>
              <a:rPr lang="nl-NL" sz="2400" dirty="0">
                <a:latin typeface="Bahnschrift" panose="020B0502040204020203" pitchFamily="34" charset="0"/>
              </a:rPr>
              <a:t>Sociaal-culturele verschijnselen</a:t>
            </a:r>
          </a:p>
          <a:p>
            <a:pPr eaLnBrk="1" hangingPunct="1">
              <a:defRPr/>
            </a:pPr>
            <a:r>
              <a:rPr lang="nl-NL" sz="2400" dirty="0">
                <a:latin typeface="Bahnschrift" panose="020B0502040204020203" pitchFamily="34" charset="0"/>
              </a:rPr>
              <a:t>Weinig lichamelijke activiteit</a:t>
            </a:r>
          </a:p>
          <a:p>
            <a:pPr eaLnBrk="1" hangingPunct="1">
              <a:defRPr/>
            </a:pPr>
            <a:r>
              <a:rPr lang="nl-NL" sz="2400" dirty="0">
                <a:latin typeface="Bahnschrift" panose="020B0502040204020203" pitchFamily="34" charset="0"/>
              </a:rPr>
              <a:t>Spanningen</a:t>
            </a:r>
          </a:p>
          <a:p>
            <a:pPr eaLnBrk="1" hangingPunct="1">
              <a:defRPr/>
            </a:pPr>
            <a:r>
              <a:rPr lang="nl-NL" sz="2400" dirty="0">
                <a:latin typeface="Bahnschrift" panose="020B0502040204020203" pitchFamily="34" charset="0"/>
              </a:rPr>
              <a:t>Reactie op traumatische gebeurtenis</a:t>
            </a:r>
          </a:p>
          <a:p>
            <a:pPr eaLnBrk="1" hangingPunct="1">
              <a:defRPr/>
            </a:pPr>
            <a:r>
              <a:rPr lang="nl-NL" sz="2400" dirty="0">
                <a:latin typeface="Bahnschrift" panose="020B0502040204020203" pitchFamily="34" charset="0"/>
              </a:rPr>
              <a:t>Hormonale afwijkingen</a:t>
            </a:r>
          </a:p>
          <a:p>
            <a:pPr eaLnBrk="1" hangingPunct="1">
              <a:defRPr/>
            </a:pPr>
            <a:r>
              <a:rPr lang="nl-NL" sz="2400" dirty="0">
                <a:latin typeface="Bahnschrift" panose="020B0502040204020203" pitchFamily="34" charset="0"/>
              </a:rPr>
              <a:t>Aangeboren ziektes</a:t>
            </a:r>
            <a:endParaRPr lang="en-US" sz="2400" dirty="0">
              <a:latin typeface="Bahnschrift" panose="020B0502040204020203" pitchFamily="34" charset="0"/>
            </a:endParaRPr>
          </a:p>
        </p:txBody>
      </p:sp>
      <p:sp>
        <p:nvSpPr>
          <p:cNvPr id="74" name="Rectangle 73">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a:extLst>
              <a:ext uri="{FF2B5EF4-FFF2-40B4-BE49-F238E27FC236}">
                <a16:creationId xmlns:a16="http://schemas.microsoft.com/office/drawing/2014/main" id="{18D675A4-1340-4AE3-9B4A-218210B57F2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fbeelding 5">
            <a:extLst>
              <a:ext uri="{FF2B5EF4-FFF2-40B4-BE49-F238E27FC236}">
                <a16:creationId xmlns:a16="http://schemas.microsoft.com/office/drawing/2014/main" id="{E0EF6788-F96A-4860-A2D0-65B2E6BCB27A}"/>
              </a:ext>
            </a:extLst>
          </p:cNvPr>
          <p:cNvPicPr>
            <a:picLocks noChangeAspect="1"/>
          </p:cNvPicPr>
          <p:nvPr/>
        </p:nvPicPr>
        <p:blipFill rotWithShape="1">
          <a:blip r:embed="rId2">
            <a:alphaModFix amt="35000"/>
            <a:extLst/>
          </a:blip>
          <a:srcRect r="14223" b="1"/>
          <a:stretch/>
        </p:blipFill>
        <p:spPr>
          <a:xfrm>
            <a:off x="20" y="1"/>
            <a:ext cx="12191980" cy="6857999"/>
          </a:xfrm>
          <a:prstGeom prst="rect">
            <a:avLst/>
          </a:prstGeom>
        </p:spPr>
      </p:pic>
      <p:sp>
        <p:nvSpPr>
          <p:cNvPr id="2" name="Titel 1">
            <a:extLst>
              <a:ext uri="{FF2B5EF4-FFF2-40B4-BE49-F238E27FC236}">
                <a16:creationId xmlns:a16="http://schemas.microsoft.com/office/drawing/2014/main" id="{7710C5A6-1CC3-4CD5-9B58-7DAE906C3866}"/>
              </a:ext>
            </a:extLst>
          </p:cNvPr>
          <p:cNvSpPr>
            <a:spLocks noGrp="1"/>
          </p:cNvSpPr>
          <p:nvPr>
            <p:ph type="title"/>
          </p:nvPr>
        </p:nvSpPr>
        <p:spPr>
          <a:xfrm>
            <a:off x="838201" y="1065862"/>
            <a:ext cx="3313164" cy="4726276"/>
          </a:xfrm>
        </p:spPr>
        <p:txBody>
          <a:bodyPr>
            <a:normAutofit/>
          </a:bodyPr>
          <a:lstStyle/>
          <a:p>
            <a:pPr algn="r"/>
            <a:r>
              <a:rPr lang="nl-NL" sz="4000">
                <a:solidFill>
                  <a:srgbClr val="FFFFFF"/>
                </a:solidFill>
                <a:latin typeface="Bahnschrift" panose="020B0502040204020203" pitchFamily="34" charset="0"/>
              </a:rPr>
              <a:t>Feiten en cijfers</a:t>
            </a:r>
          </a:p>
        </p:txBody>
      </p:sp>
      <p:cxnSp>
        <p:nvCxnSpPr>
          <p:cNvPr id="13" name="Straight Connector 12">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DFD7E2D6-FE0E-4EDC-AF06-644FA85A0BA5}"/>
              </a:ext>
            </a:extLst>
          </p:cNvPr>
          <p:cNvSpPr>
            <a:spLocks noGrp="1"/>
          </p:cNvSpPr>
          <p:nvPr>
            <p:ph idx="1"/>
          </p:nvPr>
        </p:nvSpPr>
        <p:spPr>
          <a:xfrm>
            <a:off x="5155379" y="1065862"/>
            <a:ext cx="6354131" cy="4726276"/>
          </a:xfrm>
        </p:spPr>
        <p:txBody>
          <a:bodyPr anchor="ctr">
            <a:noAutofit/>
          </a:bodyPr>
          <a:lstStyle/>
          <a:p>
            <a:r>
              <a:rPr lang="nl-NL" sz="1800" dirty="0">
                <a:solidFill>
                  <a:srgbClr val="FFFFFF"/>
                </a:solidFill>
                <a:latin typeface="Bahnschrift" panose="020B0502040204020203" pitchFamily="34" charset="0"/>
              </a:rPr>
              <a:t>In 2017 hebben zo’n 43 procent van de mensen in ons land overgewicht. Hiervan heeft 12% ernstig overgewicht.</a:t>
            </a:r>
          </a:p>
          <a:p>
            <a:r>
              <a:rPr lang="nl-NL" sz="1800" dirty="0">
                <a:solidFill>
                  <a:srgbClr val="FFFFFF"/>
                </a:solidFill>
                <a:latin typeface="Bahnschrift" panose="020B0502040204020203" pitchFamily="34" charset="0"/>
              </a:rPr>
              <a:t>Van de kinderen en jongeren van 4 tot 20 jaar had in 2017 bijna 13,5 procent matig overgewicht. Waarvan 2,8% ernstig overgewicht.</a:t>
            </a:r>
          </a:p>
          <a:p>
            <a:r>
              <a:rPr lang="nl-NL" sz="1800" dirty="0">
                <a:solidFill>
                  <a:srgbClr val="FFFFFF"/>
                </a:solidFill>
                <a:latin typeface="Bahnschrift" panose="020B0502040204020203" pitchFamily="34" charset="0"/>
              </a:rPr>
              <a:t>Overgewicht bij kinderen heeft zowel in de kindertijd als op latere leeftijd gevolgen voor de gezondheid. </a:t>
            </a:r>
          </a:p>
          <a:p>
            <a:r>
              <a:rPr lang="nl-NL" sz="1800" dirty="0">
                <a:solidFill>
                  <a:srgbClr val="FFFFFF"/>
                </a:solidFill>
                <a:latin typeface="Bahnschrift" panose="020B0502040204020203" pitchFamily="34" charset="0"/>
              </a:rPr>
              <a:t>In de kindertijd hebben ze meer last van psychosociale problemen, van ‘niet lekker in je vel zitten’ tot suïcidegedachten. </a:t>
            </a:r>
          </a:p>
          <a:p>
            <a:r>
              <a:rPr lang="nl-NL" sz="1800" dirty="0">
                <a:solidFill>
                  <a:srgbClr val="FFFFFF"/>
                </a:solidFill>
                <a:latin typeface="Bahnschrift" panose="020B0502040204020203" pitchFamily="34" charset="0"/>
              </a:rPr>
              <a:t>Zowel overgewicht als obesitas komt komen vaker voor naarmate de opleiding lager is. </a:t>
            </a:r>
          </a:p>
          <a:p>
            <a:r>
              <a:rPr lang="nl-NL" sz="1800" dirty="0">
                <a:solidFill>
                  <a:srgbClr val="FFFFFF"/>
                </a:solidFill>
                <a:latin typeface="Bahnschrift" panose="020B0502040204020203" pitchFamily="34" charset="0"/>
              </a:rPr>
              <a:t>Bij de laag opgeleiden komt obesitas ongeveer 1,5 keer vaker voor dan bij de hoog opgeleiden. </a:t>
            </a:r>
          </a:p>
          <a:p>
            <a:r>
              <a:rPr lang="nl-NL" sz="1800" dirty="0">
                <a:solidFill>
                  <a:srgbClr val="FFFFFF"/>
                </a:solidFill>
                <a:latin typeface="Bahnschrift" panose="020B0502040204020203" pitchFamily="34" charset="0"/>
              </a:rPr>
              <a:t>Van de laag en middelhoog opgeleide mannen heeft respectievelijk 64% en 66% overgewicht. Van de mannen met een hoge opleiding (hbo of universiteit) is dat 52%.</a:t>
            </a:r>
          </a:p>
        </p:txBody>
      </p:sp>
    </p:spTree>
    <p:extLst>
      <p:ext uri="{BB962C8B-B14F-4D97-AF65-F5344CB8AC3E}">
        <p14:creationId xmlns:p14="http://schemas.microsoft.com/office/powerpoint/2010/main" val="2015502049"/>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D2FD0798-4BAC-46FE-9177-DD35784CB62C}"/>
              </a:ext>
            </a:extLst>
          </p:cNvPr>
          <p:cNvPicPr>
            <a:picLocks noChangeAspect="1"/>
          </p:cNvPicPr>
          <p:nvPr/>
        </p:nvPicPr>
        <p:blipFill rotWithShape="1">
          <a:blip r:embed="rId2">
            <a:alphaModFix amt="35000"/>
            <a:extLst/>
          </a:blip>
          <a:srcRect r="14223" b="1"/>
          <a:stretch/>
        </p:blipFill>
        <p:spPr>
          <a:xfrm>
            <a:off x="20" y="10"/>
            <a:ext cx="12191980" cy="6857990"/>
          </a:xfrm>
          <a:prstGeom prst="rect">
            <a:avLst/>
          </a:prstGeom>
        </p:spPr>
      </p:pic>
      <p:sp>
        <p:nvSpPr>
          <p:cNvPr id="2" name="Titel 1">
            <a:extLst>
              <a:ext uri="{FF2B5EF4-FFF2-40B4-BE49-F238E27FC236}">
                <a16:creationId xmlns:a16="http://schemas.microsoft.com/office/drawing/2014/main" id="{7282A0D3-544B-493D-8D46-6A9EC39E0F2E}"/>
              </a:ext>
            </a:extLst>
          </p:cNvPr>
          <p:cNvSpPr>
            <a:spLocks noGrp="1"/>
          </p:cNvSpPr>
          <p:nvPr>
            <p:ph type="title"/>
          </p:nvPr>
        </p:nvSpPr>
        <p:spPr>
          <a:xfrm>
            <a:off x="838200" y="365125"/>
            <a:ext cx="10515600" cy="1325563"/>
          </a:xfrm>
        </p:spPr>
        <p:txBody>
          <a:bodyPr>
            <a:normAutofit/>
          </a:bodyPr>
          <a:lstStyle/>
          <a:p>
            <a:r>
              <a:rPr lang="nl-NL">
                <a:solidFill>
                  <a:srgbClr val="FFFFFF"/>
                </a:solidFill>
                <a:latin typeface="Bahnschrift" panose="020B0502040204020203" pitchFamily="34" charset="0"/>
              </a:rPr>
              <a:t>Feiten en cijfers</a:t>
            </a:r>
          </a:p>
        </p:txBody>
      </p:sp>
      <p:sp>
        <p:nvSpPr>
          <p:cNvPr id="3" name="Tijdelijke aanduiding voor inhoud 2">
            <a:extLst>
              <a:ext uri="{FF2B5EF4-FFF2-40B4-BE49-F238E27FC236}">
                <a16:creationId xmlns:a16="http://schemas.microsoft.com/office/drawing/2014/main" id="{097CC9F3-8D74-4327-B1DD-A3894ACB388F}"/>
              </a:ext>
            </a:extLst>
          </p:cNvPr>
          <p:cNvSpPr>
            <a:spLocks noGrp="1"/>
          </p:cNvSpPr>
          <p:nvPr>
            <p:ph idx="1"/>
          </p:nvPr>
        </p:nvSpPr>
        <p:spPr>
          <a:xfrm>
            <a:off x="838200" y="1825625"/>
            <a:ext cx="10515600" cy="4351338"/>
          </a:xfrm>
        </p:spPr>
        <p:txBody>
          <a:bodyPr>
            <a:normAutofit/>
          </a:bodyPr>
          <a:lstStyle/>
          <a:p>
            <a:r>
              <a:rPr lang="nl-NL">
                <a:solidFill>
                  <a:srgbClr val="FFFFFF"/>
                </a:solidFill>
                <a:latin typeface="Bahnschrift" panose="020B0502040204020203" pitchFamily="34" charset="0"/>
              </a:rPr>
              <a:t>Obesitas hangt samen met tal van chronische aandoeningen: </a:t>
            </a:r>
          </a:p>
          <a:p>
            <a:pPr lvl="1"/>
            <a:r>
              <a:rPr lang="nl-NL">
                <a:solidFill>
                  <a:srgbClr val="FFFFFF"/>
                </a:solidFill>
                <a:latin typeface="Bahnschrift" panose="020B0502040204020203" pitchFamily="34" charset="0"/>
              </a:rPr>
              <a:t>Diabetes type 2</a:t>
            </a:r>
          </a:p>
          <a:p>
            <a:pPr lvl="1"/>
            <a:r>
              <a:rPr lang="nl-NL">
                <a:solidFill>
                  <a:srgbClr val="FFFFFF"/>
                </a:solidFill>
                <a:latin typeface="Bahnschrift" panose="020B0502040204020203" pitchFamily="34" charset="0"/>
              </a:rPr>
              <a:t>Hart- en vaatziekten</a:t>
            </a:r>
          </a:p>
          <a:p>
            <a:pPr lvl="1"/>
            <a:r>
              <a:rPr lang="nl-NL">
                <a:solidFill>
                  <a:srgbClr val="FFFFFF"/>
                </a:solidFill>
                <a:latin typeface="Bahnschrift" panose="020B0502040204020203" pitchFamily="34" charset="0"/>
              </a:rPr>
              <a:t>Kanker (onder andere aan slokdarm, alvleesklier en dikke darm)</a:t>
            </a:r>
          </a:p>
          <a:p>
            <a:pPr lvl="1"/>
            <a:r>
              <a:rPr lang="nl-NL">
                <a:solidFill>
                  <a:srgbClr val="FFFFFF"/>
                </a:solidFill>
                <a:latin typeface="Bahnschrift" panose="020B0502040204020203" pitchFamily="34" charset="0"/>
              </a:rPr>
              <a:t>Aandoeningen aan de galblaas</a:t>
            </a:r>
          </a:p>
          <a:p>
            <a:pPr lvl="1"/>
            <a:r>
              <a:rPr lang="nl-NL">
                <a:solidFill>
                  <a:srgbClr val="FFFFFF"/>
                </a:solidFill>
                <a:latin typeface="Bahnschrift" panose="020B0502040204020203" pitchFamily="34" charset="0"/>
              </a:rPr>
              <a:t>Het bewegingsstelsel (waaronder artrose) </a:t>
            </a:r>
          </a:p>
          <a:p>
            <a:pPr lvl="1"/>
            <a:r>
              <a:rPr lang="nl-NL">
                <a:solidFill>
                  <a:srgbClr val="FFFFFF"/>
                </a:solidFill>
                <a:latin typeface="Bahnschrift" panose="020B0502040204020203" pitchFamily="34" charset="0"/>
              </a:rPr>
              <a:t>De ademhalingswegen (verminderde longfunctie, slaapapneu)</a:t>
            </a:r>
          </a:p>
          <a:p>
            <a:pPr lvl="1"/>
            <a:r>
              <a:rPr lang="nl-NL">
                <a:solidFill>
                  <a:srgbClr val="FFFFFF"/>
                </a:solidFill>
                <a:latin typeface="Bahnschrift" panose="020B0502040204020203" pitchFamily="34" charset="0"/>
              </a:rPr>
              <a:t>Verminderde vruchtbaarheid of onvruchtbaarheid</a:t>
            </a:r>
          </a:p>
          <a:p>
            <a:pPr lvl="1"/>
            <a:r>
              <a:rPr lang="nl-NL">
                <a:solidFill>
                  <a:srgbClr val="FFFFFF"/>
                </a:solidFill>
                <a:latin typeface="Bahnschrift" panose="020B0502040204020203" pitchFamily="34" charset="0"/>
              </a:rPr>
              <a:t>Psychische klachten, zoals depressie en angststoornissen.</a:t>
            </a:r>
          </a:p>
        </p:txBody>
      </p:sp>
    </p:spTree>
    <p:extLst>
      <p:ext uri="{BB962C8B-B14F-4D97-AF65-F5344CB8AC3E}">
        <p14:creationId xmlns:p14="http://schemas.microsoft.com/office/powerpoint/2010/main" val="1970566680"/>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3C0F2F-66AF-4F3F-BC7B-31CD0B4A579D}"/>
              </a:ext>
            </a:extLst>
          </p:cNvPr>
          <p:cNvSpPr>
            <a:spLocks noGrp="1"/>
          </p:cNvSpPr>
          <p:nvPr>
            <p:ph type="title"/>
          </p:nvPr>
        </p:nvSpPr>
        <p:spPr>
          <a:xfrm>
            <a:off x="1136428" y="627564"/>
            <a:ext cx="7474172" cy="1325563"/>
          </a:xfrm>
        </p:spPr>
        <p:txBody>
          <a:bodyPr>
            <a:normAutofit/>
          </a:bodyPr>
          <a:lstStyle/>
          <a:p>
            <a:r>
              <a:rPr lang="nl-NL" dirty="0">
                <a:latin typeface="Bahnschrift" panose="020B0502040204020203" pitchFamily="34" charset="0"/>
              </a:rPr>
              <a:t>Feiten en Cijfers</a:t>
            </a:r>
          </a:p>
        </p:txBody>
      </p:sp>
      <p:sp>
        <p:nvSpPr>
          <p:cNvPr id="3" name="Tijdelijke aanduiding voor inhoud 2">
            <a:extLst>
              <a:ext uri="{FF2B5EF4-FFF2-40B4-BE49-F238E27FC236}">
                <a16:creationId xmlns:a16="http://schemas.microsoft.com/office/drawing/2014/main" id="{9286EB55-EA1C-43B5-9878-5408BD6701F1}"/>
              </a:ext>
            </a:extLst>
          </p:cNvPr>
          <p:cNvSpPr>
            <a:spLocks noGrp="1"/>
          </p:cNvSpPr>
          <p:nvPr>
            <p:ph idx="1"/>
          </p:nvPr>
        </p:nvSpPr>
        <p:spPr>
          <a:xfrm>
            <a:off x="1136429" y="1726058"/>
            <a:ext cx="7709397" cy="4504377"/>
          </a:xfrm>
        </p:spPr>
        <p:txBody>
          <a:bodyPr anchor="ctr">
            <a:normAutofit/>
          </a:bodyPr>
          <a:lstStyle/>
          <a:p>
            <a:r>
              <a:rPr lang="nl-NL" sz="1400" b="1" dirty="0">
                <a:latin typeface="Bahnschrift" panose="020B0502040204020203" pitchFamily="34" charset="0"/>
              </a:rPr>
              <a:t>Feiten &amp; cijfers over anorexia</a:t>
            </a:r>
          </a:p>
          <a:p>
            <a:r>
              <a:rPr lang="nl-NL" sz="1400" dirty="0">
                <a:latin typeface="Bahnschrift" panose="020B0502040204020203" pitchFamily="34" charset="0"/>
              </a:rPr>
              <a:t>Anorexia komt veel vaker voor bij vrouwen dan bij mannen (95% is vrouw).</a:t>
            </a:r>
          </a:p>
          <a:p>
            <a:r>
              <a:rPr lang="nl-NL" sz="1400" dirty="0">
                <a:latin typeface="Bahnschrift" panose="020B0502040204020203" pitchFamily="34" charset="0"/>
              </a:rPr>
              <a:t>Anorexia ontstaat meestal in de puberteit en bij jong volwassenen.</a:t>
            </a:r>
          </a:p>
          <a:p>
            <a:r>
              <a:rPr lang="nl-NL" sz="1400" dirty="0">
                <a:latin typeface="Bahnschrift" panose="020B0502040204020203" pitchFamily="34" charset="0"/>
              </a:rPr>
              <a:t>Ongeveer 5600 mensen lijden in Nederland aan Anorexia Nervosa.</a:t>
            </a:r>
          </a:p>
          <a:p>
            <a:r>
              <a:rPr lang="nl-NL" sz="1400" dirty="0">
                <a:latin typeface="Bahnschrift" panose="020B0502040204020203" pitchFamily="34" charset="0"/>
              </a:rPr>
              <a:t>Ieder jaar komen er in Nederland circa 1300 jonge vrouwen met Anorexia bij.</a:t>
            </a:r>
          </a:p>
          <a:p>
            <a:r>
              <a:rPr lang="nl-NL" sz="1400" dirty="0">
                <a:latin typeface="Bahnschrift" panose="020B0502040204020203" pitchFamily="34" charset="0"/>
              </a:rPr>
              <a:t>Ongeveer 45% van de patiënten herstelt volledig, 30% verbetert gedeeltelijk en 25% herstelt niet.</a:t>
            </a:r>
          </a:p>
          <a:p>
            <a:r>
              <a:rPr lang="nl-NL" sz="1400" dirty="0">
                <a:latin typeface="Bahnschrift" panose="020B0502040204020203" pitchFamily="34" charset="0"/>
              </a:rPr>
              <a:t>Tussen de 5 en 10% van de patiënten overlijdt aan de gevolgen van deze ziektes (560, door slechte lichamelijk conditie of suïcide).</a:t>
            </a:r>
          </a:p>
          <a:p>
            <a:r>
              <a:rPr lang="nl-NL" sz="1400" dirty="0">
                <a:latin typeface="Bahnschrift" panose="020B0502040204020203" pitchFamily="34" charset="0"/>
              </a:rPr>
              <a:t>Van alle psychiatrische ziekten overlijden de meeste mensen aan Anorexia Nervosa.</a:t>
            </a:r>
          </a:p>
          <a:p>
            <a:r>
              <a:rPr lang="nl-NL" sz="1400" dirty="0">
                <a:latin typeface="Bahnschrift" panose="020B0502040204020203" pitchFamily="34" charset="0"/>
              </a:rPr>
              <a:t>De ziektes duren gemiddeld 6-7 jaar, met een spreiding van een half jaar tot een tiental jaren. De weg naar genezing is vaak lang.</a:t>
            </a:r>
          </a:p>
          <a:p>
            <a:r>
              <a:rPr lang="nl-NL" sz="1400" dirty="0">
                <a:latin typeface="Bahnschrift" panose="020B0502040204020203" pitchFamily="34" charset="0"/>
              </a:rPr>
              <a:t>Veelal (maar niet altijd!) beginnen eetstoornissen met een dieet.</a:t>
            </a:r>
          </a:p>
          <a:p>
            <a:endParaRPr lang="nl-NL" sz="1400" dirty="0">
              <a:latin typeface="Bahnschrift" panose="020B0502040204020203" pitchFamily="34" charset="0"/>
            </a:endParaRP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771D70D6-F5E0-432F-A160-9B9CF3D87C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3730599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A3CED7-2048-496F-8CE6-8244FDCBCBF9}"/>
              </a:ext>
            </a:extLst>
          </p:cNvPr>
          <p:cNvSpPr>
            <a:spLocks noGrp="1"/>
          </p:cNvSpPr>
          <p:nvPr>
            <p:ph type="title"/>
          </p:nvPr>
        </p:nvSpPr>
        <p:spPr>
          <a:xfrm>
            <a:off x="4965430" y="629268"/>
            <a:ext cx="6586491" cy="1286160"/>
          </a:xfrm>
        </p:spPr>
        <p:txBody>
          <a:bodyPr anchor="b">
            <a:normAutofit/>
          </a:bodyPr>
          <a:lstStyle/>
          <a:p>
            <a:r>
              <a:rPr lang="nl-NL">
                <a:latin typeface="Bahnschrift" panose="020B0502040204020203" pitchFamily="34" charset="0"/>
              </a:rPr>
              <a:t>Lichamelijke gevolgen</a:t>
            </a:r>
          </a:p>
        </p:txBody>
      </p:sp>
      <p:sp>
        <p:nvSpPr>
          <p:cNvPr id="3" name="Tijdelijke aanduiding voor inhoud 2">
            <a:extLst>
              <a:ext uri="{FF2B5EF4-FFF2-40B4-BE49-F238E27FC236}">
                <a16:creationId xmlns:a16="http://schemas.microsoft.com/office/drawing/2014/main" id="{ED11A96C-0F5B-46E3-A45E-2DFDB7BCD246}"/>
              </a:ext>
            </a:extLst>
          </p:cNvPr>
          <p:cNvSpPr>
            <a:spLocks noGrp="1"/>
          </p:cNvSpPr>
          <p:nvPr>
            <p:ph idx="1"/>
          </p:nvPr>
        </p:nvSpPr>
        <p:spPr>
          <a:xfrm>
            <a:off x="4965431" y="2438400"/>
            <a:ext cx="6586489" cy="3785419"/>
          </a:xfrm>
        </p:spPr>
        <p:txBody>
          <a:bodyPr>
            <a:normAutofit/>
          </a:bodyPr>
          <a:lstStyle/>
          <a:p>
            <a:r>
              <a:rPr lang="nl-NL" sz="1700" dirty="0">
                <a:latin typeface="Bahnschrift" panose="020B0502040204020203" pitchFamily="34" charset="0"/>
              </a:rPr>
              <a:t>hart- en vaatziekten</a:t>
            </a:r>
          </a:p>
          <a:p>
            <a:r>
              <a:rPr lang="nl-NL" sz="1700" dirty="0">
                <a:latin typeface="Bahnschrift" panose="020B0502040204020203" pitchFamily="34" charset="0"/>
              </a:rPr>
              <a:t>hoge bloeddruk</a:t>
            </a:r>
          </a:p>
          <a:p>
            <a:r>
              <a:rPr lang="nl-NL" sz="1700" dirty="0">
                <a:latin typeface="Bahnschrift" panose="020B0502040204020203" pitchFamily="34" charset="0"/>
              </a:rPr>
              <a:t>suikerziekte (diabetes, type 2). Dat kan weer leiden tot hart- en vaatziekten, of klachten aan ogen, nieren, zenuwen en voeten</a:t>
            </a:r>
          </a:p>
          <a:p>
            <a:r>
              <a:rPr lang="nl-NL" sz="1700" dirty="0">
                <a:latin typeface="Bahnschrift" panose="020B0502040204020203" pitchFamily="34" charset="0"/>
              </a:rPr>
              <a:t>artrose</a:t>
            </a:r>
          </a:p>
          <a:p>
            <a:r>
              <a:rPr lang="nl-NL" sz="1700" dirty="0">
                <a:latin typeface="Bahnschrift" panose="020B0502040204020203" pitchFamily="34" charset="0"/>
              </a:rPr>
              <a:t>kanker</a:t>
            </a:r>
          </a:p>
          <a:p>
            <a:r>
              <a:rPr lang="nl-NL" sz="1700" dirty="0">
                <a:latin typeface="Bahnschrift" panose="020B0502040204020203" pitchFamily="34" charset="0"/>
              </a:rPr>
              <a:t>(lage) rugpijn</a:t>
            </a:r>
          </a:p>
          <a:p>
            <a:r>
              <a:rPr lang="nl-NL" sz="1700" dirty="0">
                <a:latin typeface="Bahnschrift" panose="020B0502040204020203" pitchFamily="34" charset="0"/>
              </a:rPr>
              <a:t>spierpijn</a:t>
            </a:r>
          </a:p>
          <a:p>
            <a:r>
              <a:rPr lang="nl-NL" sz="1700" dirty="0">
                <a:latin typeface="Bahnschrift" panose="020B0502040204020203" pitchFamily="34" charset="0"/>
              </a:rPr>
              <a:t>slaapstoornissen</a:t>
            </a:r>
          </a:p>
          <a:p>
            <a:r>
              <a:rPr lang="nl-NL" sz="1700" dirty="0">
                <a:latin typeface="Bahnschrift" panose="020B0502040204020203" pitchFamily="34" charset="0"/>
              </a:rPr>
              <a:t>transpiratie</a:t>
            </a:r>
          </a:p>
        </p:txBody>
      </p:sp>
      <p:pic>
        <p:nvPicPr>
          <p:cNvPr id="5" name="Picture 4">
            <a:extLst>
              <a:ext uri="{FF2B5EF4-FFF2-40B4-BE49-F238E27FC236}">
                <a16:creationId xmlns:a16="http://schemas.microsoft.com/office/drawing/2014/main" id="{1808D69E-0B1C-41CC-B39B-C2CAABC0414A}"/>
              </a:ext>
            </a:extLst>
          </p:cNvPr>
          <p:cNvPicPr>
            <a:picLocks noChangeAspect="1"/>
          </p:cNvPicPr>
          <p:nvPr/>
        </p:nvPicPr>
        <p:blipFill rotWithShape="1">
          <a:blip r:embed="rId2"/>
          <a:srcRect l="48152" r="1153"/>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4BD7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1122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A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60475C7E-FFF0-4F88-ACFA-84099A9AAB31}"/>
              </a:ext>
            </a:extLst>
          </p:cNvPr>
          <p:cNvSpPr>
            <a:spLocks noGrp="1"/>
          </p:cNvSpPr>
          <p:nvPr>
            <p:ph type="title"/>
          </p:nvPr>
        </p:nvSpPr>
        <p:spPr>
          <a:xfrm>
            <a:off x="524256" y="4767072"/>
            <a:ext cx="6594189" cy="1625210"/>
          </a:xfrm>
        </p:spPr>
        <p:txBody>
          <a:bodyPr>
            <a:normAutofit/>
          </a:bodyPr>
          <a:lstStyle/>
          <a:p>
            <a:pPr algn="r"/>
            <a:r>
              <a:rPr lang="nl-NL">
                <a:solidFill>
                  <a:srgbClr val="FFFFFF"/>
                </a:solidFill>
                <a:latin typeface="Bahnschrift" panose="020B0502040204020203" pitchFamily="34" charset="0"/>
              </a:rPr>
              <a:t>Psychische gevolgen</a:t>
            </a:r>
          </a:p>
        </p:txBody>
      </p:sp>
      <p:pic>
        <p:nvPicPr>
          <p:cNvPr id="4" name="Afbeelding 3">
            <a:extLst>
              <a:ext uri="{FF2B5EF4-FFF2-40B4-BE49-F238E27FC236}">
                <a16:creationId xmlns:a16="http://schemas.microsoft.com/office/drawing/2014/main" id="{C0F69B70-E2F4-4441-BEDB-EB1AF2472A98}"/>
              </a:ext>
            </a:extLst>
          </p:cNvPr>
          <p:cNvPicPr>
            <a:picLocks noChangeAspect="1"/>
          </p:cNvPicPr>
          <p:nvPr/>
        </p:nvPicPr>
        <p:blipFill rotWithShape="1">
          <a:blip r:embed="rId2"/>
          <a:srcRect r="1" b="12822"/>
          <a:stretch/>
        </p:blipFill>
        <p:spPr>
          <a:xfrm>
            <a:off x="327547" y="321733"/>
            <a:ext cx="7058306" cy="4107392"/>
          </a:xfrm>
          <a:prstGeom prst="rect">
            <a:avLst/>
          </a:prstGeom>
        </p:spPr>
      </p:pic>
      <p:sp>
        <p:nvSpPr>
          <p:cNvPr id="14" name="Rectangle 10">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B34EC581-DDA1-44B0-9B49-66B0155F74A3}"/>
              </a:ext>
            </a:extLst>
          </p:cNvPr>
          <p:cNvSpPr>
            <a:spLocks noGrp="1"/>
          </p:cNvSpPr>
          <p:nvPr>
            <p:ph idx="1"/>
          </p:nvPr>
        </p:nvSpPr>
        <p:spPr>
          <a:xfrm>
            <a:off x="7582563" y="917725"/>
            <a:ext cx="4281890" cy="4852362"/>
          </a:xfrm>
        </p:spPr>
        <p:txBody>
          <a:bodyPr anchor="ctr">
            <a:normAutofit/>
          </a:bodyPr>
          <a:lstStyle/>
          <a:p>
            <a:r>
              <a:rPr lang="nl-NL" sz="1900" dirty="0">
                <a:solidFill>
                  <a:srgbClr val="FFFFFF"/>
                </a:solidFill>
                <a:latin typeface="Bahnschrift" panose="020B0502040204020203" pitchFamily="34" charset="0"/>
              </a:rPr>
              <a:t>Mensen met ernstig overgewicht hebben over het algemeen geen hoge pet van zichzelf op. </a:t>
            </a:r>
          </a:p>
          <a:p>
            <a:r>
              <a:rPr lang="nl-NL" sz="1900" dirty="0">
                <a:solidFill>
                  <a:srgbClr val="FFFFFF"/>
                </a:solidFill>
                <a:latin typeface="Bahnschrift" panose="020B0502040204020203" pitchFamily="34" charset="0"/>
              </a:rPr>
              <a:t>Soms worden ze zelfs depressief en beginnen ze vrienden en familie te mijden.</a:t>
            </a:r>
          </a:p>
          <a:p>
            <a:r>
              <a:rPr lang="nl-NL" sz="1900" dirty="0">
                <a:solidFill>
                  <a:srgbClr val="FFFFFF"/>
                </a:solidFill>
                <a:latin typeface="Bahnschrift" panose="020B0502040204020203" pitchFamily="34" charset="0"/>
              </a:rPr>
              <a:t>Obesitas is dus meer dan alleen overgewicht. Het kan je leven totaal verpesten. </a:t>
            </a:r>
          </a:p>
          <a:p>
            <a:r>
              <a:rPr lang="nl-NL" sz="1900" dirty="0">
                <a:solidFill>
                  <a:srgbClr val="FFFFFF"/>
                </a:solidFill>
                <a:latin typeface="Bahnschrift" panose="020B0502040204020203" pitchFamily="34" charset="0"/>
              </a:rPr>
              <a:t>Starende blikken op het strand zorgen ervoor dat je op een zomerse dag liever thuis blijft. </a:t>
            </a:r>
          </a:p>
          <a:p>
            <a:r>
              <a:rPr lang="nl-NL" sz="1900" dirty="0">
                <a:solidFill>
                  <a:srgbClr val="FFFFFF"/>
                </a:solidFill>
                <a:latin typeface="Bahnschrift" panose="020B0502040204020203" pitchFamily="34" charset="0"/>
              </a:rPr>
              <a:t>En hoe kom je ooit aan een relatie?</a:t>
            </a:r>
          </a:p>
        </p:txBody>
      </p:sp>
    </p:spTree>
    <p:extLst>
      <p:ext uri="{BB962C8B-B14F-4D97-AF65-F5344CB8AC3E}">
        <p14:creationId xmlns:p14="http://schemas.microsoft.com/office/powerpoint/2010/main" val="912454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E8DB12-C38F-4061-A808-8D12754AAAC3}"/>
              </a:ext>
            </a:extLst>
          </p:cNvPr>
          <p:cNvSpPr>
            <a:spLocks noGrp="1"/>
          </p:cNvSpPr>
          <p:nvPr>
            <p:ph type="title"/>
          </p:nvPr>
        </p:nvSpPr>
        <p:spPr>
          <a:xfrm>
            <a:off x="762001" y="803325"/>
            <a:ext cx="5314536" cy="1325563"/>
          </a:xfrm>
        </p:spPr>
        <p:txBody>
          <a:bodyPr>
            <a:normAutofit/>
          </a:bodyPr>
          <a:lstStyle/>
          <a:p>
            <a:r>
              <a:rPr lang="nl-NL" dirty="0">
                <a:latin typeface="Bahnschrift" panose="020B0502040204020203" pitchFamily="34" charset="0"/>
              </a:rPr>
              <a:t>Praktische gevolgen</a:t>
            </a:r>
          </a:p>
        </p:txBody>
      </p:sp>
      <p:sp>
        <p:nvSpPr>
          <p:cNvPr id="3" name="Tijdelijke aanduiding voor inhoud 2">
            <a:extLst>
              <a:ext uri="{FF2B5EF4-FFF2-40B4-BE49-F238E27FC236}">
                <a16:creationId xmlns:a16="http://schemas.microsoft.com/office/drawing/2014/main" id="{9F178732-7023-476B-BA03-C5952BB41F87}"/>
              </a:ext>
            </a:extLst>
          </p:cNvPr>
          <p:cNvSpPr>
            <a:spLocks noGrp="1"/>
          </p:cNvSpPr>
          <p:nvPr>
            <p:ph idx="1"/>
          </p:nvPr>
        </p:nvSpPr>
        <p:spPr>
          <a:xfrm>
            <a:off x="762000" y="2279018"/>
            <a:ext cx="5314543" cy="3375920"/>
          </a:xfrm>
        </p:spPr>
        <p:txBody>
          <a:bodyPr anchor="t">
            <a:normAutofit/>
          </a:bodyPr>
          <a:lstStyle/>
          <a:p>
            <a:r>
              <a:rPr lang="nl-NL" sz="1800" dirty="0">
                <a:latin typeface="Bahnschrift" panose="020B0502040204020203" pitchFamily="34" charset="0"/>
              </a:rPr>
              <a:t>Reizen, bijvoorbeeld met het openbaar vervoer, is soms moeilijk.</a:t>
            </a:r>
          </a:p>
          <a:p>
            <a:r>
              <a:rPr lang="nl-NL" sz="1800" dirty="0">
                <a:latin typeface="Bahnschrift" panose="020B0502040204020203" pitchFamily="34" charset="0"/>
              </a:rPr>
              <a:t>Het is lastig om passende kleding te vinden.</a:t>
            </a:r>
          </a:p>
          <a:p>
            <a:r>
              <a:rPr lang="nl-NL" sz="1800" dirty="0">
                <a:latin typeface="Bahnschrift" panose="020B0502040204020203" pitchFamily="34" charset="0"/>
              </a:rPr>
              <a:t>Je kunt je eigen veters niet meer vastmaken.</a:t>
            </a:r>
          </a:p>
          <a:p>
            <a:r>
              <a:rPr lang="nl-NL" sz="1800" dirty="0">
                <a:latin typeface="Bahnschrift" panose="020B0502040204020203" pitchFamily="34" charset="0"/>
              </a:rPr>
              <a:t>Bij sollicitaties worden je kansen er niet groter op, hoe oneerlijk en onterecht dat ook is.</a:t>
            </a:r>
          </a:p>
          <a:p>
            <a:r>
              <a:rPr lang="nl-NL" sz="1800" dirty="0">
                <a:latin typeface="Bahnschrift" panose="020B0502040204020203" pitchFamily="34" charset="0"/>
              </a:rPr>
              <a:t>Je kunt eerder arbeidsongeschikt raken.</a:t>
            </a:r>
          </a:p>
        </p:txBody>
      </p:sp>
      <p:sp>
        <p:nvSpPr>
          <p:cNvPr id="9" name="Freeform: Shape 8">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5A59466B-F4D4-410D-8E8D-FF20293AAFF5}"/>
              </a:ext>
            </a:extLst>
          </p:cNvPr>
          <p:cNvPicPr>
            <a:picLocks noChangeAspect="1"/>
          </p:cNvPicPr>
          <p:nvPr/>
        </p:nvPicPr>
        <p:blipFill rotWithShape="1">
          <a:blip r:embed="rId2"/>
          <a:srcRect l="18475" r="15846"/>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416805828"/>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8999C0-D07A-4D95-A590-2BE502918175}"/>
              </a:ext>
            </a:extLst>
          </p:cNvPr>
          <p:cNvSpPr>
            <a:spLocks noGrp="1"/>
          </p:cNvSpPr>
          <p:nvPr>
            <p:ph type="title"/>
          </p:nvPr>
        </p:nvSpPr>
        <p:spPr>
          <a:xfrm>
            <a:off x="655320" y="365125"/>
            <a:ext cx="5120114" cy="1692794"/>
          </a:xfrm>
        </p:spPr>
        <p:txBody>
          <a:bodyPr>
            <a:normAutofit/>
          </a:bodyPr>
          <a:lstStyle/>
          <a:p>
            <a:r>
              <a:rPr lang="nl-NL" dirty="0"/>
              <a:t>ARFID</a:t>
            </a:r>
          </a:p>
        </p:txBody>
      </p:sp>
      <p:cxnSp>
        <p:nvCxnSpPr>
          <p:cNvPr id="9" name="Straight Arrow Connector 8">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6789BFCF-7343-4B67-B29A-C1D4C8EB7C35}"/>
              </a:ext>
            </a:extLst>
          </p:cNvPr>
          <p:cNvSpPr>
            <a:spLocks noGrp="1"/>
          </p:cNvSpPr>
          <p:nvPr>
            <p:ph idx="1"/>
          </p:nvPr>
        </p:nvSpPr>
        <p:spPr>
          <a:xfrm>
            <a:off x="655321" y="2575034"/>
            <a:ext cx="5120113" cy="3462228"/>
          </a:xfrm>
        </p:spPr>
        <p:txBody>
          <a:bodyPr>
            <a:normAutofit/>
          </a:bodyPr>
          <a:lstStyle/>
          <a:p>
            <a:r>
              <a:rPr lang="nl-NL" sz="1800"/>
              <a:t>Avoidant/Restrictive Food Intake Disorder </a:t>
            </a:r>
          </a:p>
          <a:p>
            <a:endParaRPr lang="nl-NL" sz="1800"/>
          </a:p>
          <a:p>
            <a:r>
              <a:rPr lang="nl-NL" sz="1800"/>
              <a:t>in het Nederlands vermijdende/restrictieve voedselinname stoornis.</a:t>
            </a:r>
          </a:p>
        </p:txBody>
      </p:sp>
      <p:pic>
        <p:nvPicPr>
          <p:cNvPr id="4" name="Afbeelding 3">
            <a:extLst>
              <a:ext uri="{FF2B5EF4-FFF2-40B4-BE49-F238E27FC236}">
                <a16:creationId xmlns:a16="http://schemas.microsoft.com/office/drawing/2014/main" id="{FEB6106C-451A-400B-B42D-7D1108E90211}"/>
              </a:ext>
            </a:extLst>
          </p:cNvPr>
          <p:cNvPicPr>
            <a:picLocks noChangeAspect="1"/>
          </p:cNvPicPr>
          <p:nvPr/>
        </p:nvPicPr>
        <p:blipFill rotWithShape="1">
          <a:blip r:embed="rId2"/>
          <a:srcRect l="23777" r="14775"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903459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75B6E9-8BD3-4B38-AE62-3FFD3B5B8E06}"/>
              </a:ext>
            </a:extLst>
          </p:cNvPr>
          <p:cNvSpPr>
            <a:spLocks noGrp="1"/>
          </p:cNvSpPr>
          <p:nvPr>
            <p:ph type="title"/>
          </p:nvPr>
        </p:nvSpPr>
        <p:spPr>
          <a:xfrm>
            <a:off x="655320" y="365125"/>
            <a:ext cx="5120114" cy="1692794"/>
          </a:xfrm>
        </p:spPr>
        <p:txBody>
          <a:bodyPr>
            <a:normAutofit/>
          </a:bodyPr>
          <a:lstStyle/>
          <a:p>
            <a:r>
              <a:rPr lang="nl-NL" dirty="0">
                <a:latin typeface="Bahnschrift" panose="020B0502040204020203" pitchFamily="34" charset="0"/>
              </a:rPr>
              <a:t>Kenmerken</a:t>
            </a:r>
          </a:p>
        </p:txBody>
      </p:sp>
      <p:cxnSp>
        <p:nvCxnSpPr>
          <p:cNvPr id="14" name="Straight Arrow Connector 13">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FABAE197-39DA-461A-A97D-2D526934C3DE}"/>
              </a:ext>
            </a:extLst>
          </p:cNvPr>
          <p:cNvSpPr>
            <a:spLocks noGrp="1"/>
          </p:cNvSpPr>
          <p:nvPr>
            <p:ph idx="1"/>
          </p:nvPr>
        </p:nvSpPr>
        <p:spPr>
          <a:xfrm>
            <a:off x="655321" y="2575034"/>
            <a:ext cx="5120113" cy="3462228"/>
          </a:xfrm>
        </p:spPr>
        <p:txBody>
          <a:bodyPr>
            <a:normAutofit/>
          </a:bodyPr>
          <a:lstStyle/>
          <a:p>
            <a:r>
              <a:rPr lang="nl-NL" sz="1500">
                <a:latin typeface="Bahnschrift" panose="020B0502040204020203" pitchFamily="34" charset="0"/>
              </a:rPr>
              <a:t>Voedsel vermijden, vanuit een niet-rationele angst, met een bepaalde kleur, textuur of smaak, of uit angst om te gaan braken, dat het eten niet zal zakken. </a:t>
            </a:r>
          </a:p>
          <a:p>
            <a:r>
              <a:rPr lang="nl-NL" sz="1500">
                <a:latin typeface="Bahnschrift" panose="020B0502040204020203" pitchFamily="34" charset="0"/>
              </a:rPr>
              <a:t>Niet eten omdat je eten vergeet, geen eetlust hebt. </a:t>
            </a:r>
          </a:p>
          <a:p>
            <a:r>
              <a:rPr lang="nl-NL" sz="1500">
                <a:latin typeface="Bahnschrift" panose="020B0502040204020203" pitchFamily="34" charset="0"/>
              </a:rPr>
              <a:t>Meer dan kieskeurig eten. Veel kinderen hebben wel vaker een periode dat ze bepaalde dingen niet willen eten maar dat is meestal van voorbijgaande aard. </a:t>
            </a:r>
          </a:p>
          <a:p>
            <a:r>
              <a:rPr lang="nl-NL" sz="1500">
                <a:latin typeface="Bahnschrift" panose="020B0502040204020203" pitchFamily="34" charset="0"/>
              </a:rPr>
              <a:t>Men spreekt van ARFID als het gedrag leidt tot gewichtsverlies, groeistoornissen en ernstig tekort aan voedingsstoffen. </a:t>
            </a:r>
          </a:p>
          <a:p>
            <a:r>
              <a:rPr lang="nl-NL" sz="1500">
                <a:latin typeface="Bahnschrift" panose="020B0502040204020203" pitchFamily="34" charset="0"/>
              </a:rPr>
              <a:t>De stoornis komt het meest voor bij kinderen maar ook jongeren en volwassenen kunnen lijden aan ARFID.</a:t>
            </a:r>
          </a:p>
        </p:txBody>
      </p:sp>
      <p:pic>
        <p:nvPicPr>
          <p:cNvPr id="5" name="Afbeelding 4">
            <a:extLst>
              <a:ext uri="{FF2B5EF4-FFF2-40B4-BE49-F238E27FC236}">
                <a16:creationId xmlns:a16="http://schemas.microsoft.com/office/drawing/2014/main" id="{07370C63-0669-46F3-95FD-9419224302EA}"/>
              </a:ext>
            </a:extLst>
          </p:cNvPr>
          <p:cNvPicPr>
            <a:picLocks noChangeAspect="1"/>
          </p:cNvPicPr>
          <p:nvPr/>
        </p:nvPicPr>
        <p:blipFill rotWithShape="1">
          <a:blip r:embed="rId2"/>
          <a:srcRect l="12610" r="21109" b="-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393238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838200" y="365125"/>
            <a:ext cx="10515600" cy="1325563"/>
          </a:xfrm>
        </p:spPr>
        <p:txBody>
          <a:bodyPr>
            <a:normAutofit/>
          </a:bodyPr>
          <a:lstStyle/>
          <a:p>
            <a:pPr eaLnBrk="1" hangingPunct="1">
              <a:defRPr/>
            </a:pPr>
            <a:r>
              <a:rPr lang="nl-NL" sz="3200" dirty="0">
                <a:latin typeface="Bahnschrift" panose="020B0502040204020203" pitchFamily="34" charset="0"/>
              </a:rPr>
              <a:t>Gemeenschappelijke problemen bij eetstoornissen:</a:t>
            </a:r>
          </a:p>
        </p:txBody>
      </p:sp>
      <p:sp>
        <p:nvSpPr>
          <p:cNvPr id="23555" name="Rectangle 3"/>
          <p:cNvSpPr>
            <a:spLocks noGrp="1" noRot="1" noChangeArrowheads="1"/>
          </p:cNvSpPr>
          <p:nvPr>
            <p:ph sz="quarter" idx="1"/>
          </p:nvPr>
        </p:nvSpPr>
        <p:spPr>
          <a:xfrm>
            <a:off x="685800" y="1825625"/>
            <a:ext cx="4303643" cy="4351338"/>
          </a:xfrm>
        </p:spPr>
        <p:txBody>
          <a:bodyPr>
            <a:normAutofit/>
          </a:bodyPr>
          <a:lstStyle/>
          <a:p>
            <a:pPr eaLnBrk="1" hangingPunct="1">
              <a:defRPr/>
            </a:pPr>
            <a:endParaRPr lang="nl-NL" sz="2000" dirty="0">
              <a:latin typeface="Bahnschrift" panose="020B0502040204020203" pitchFamily="34" charset="0"/>
            </a:endParaRPr>
          </a:p>
          <a:p>
            <a:pPr eaLnBrk="1" hangingPunct="1">
              <a:defRPr/>
            </a:pPr>
            <a:r>
              <a:rPr lang="nl-NL" sz="2000" dirty="0">
                <a:latin typeface="Bahnschrift" panose="020B0502040204020203" pitchFamily="34" charset="0"/>
              </a:rPr>
              <a:t>Obsessie voor gewicht, voeding en lichaamsomvang</a:t>
            </a:r>
          </a:p>
          <a:p>
            <a:pPr eaLnBrk="1" hangingPunct="1">
              <a:defRPr/>
            </a:pPr>
            <a:r>
              <a:rPr lang="nl-NL" sz="2000" dirty="0">
                <a:latin typeface="Bahnschrift" panose="020B0502040204020203" pitchFamily="34" charset="0"/>
              </a:rPr>
              <a:t>Angst voor gewichtstoename</a:t>
            </a:r>
          </a:p>
          <a:p>
            <a:pPr eaLnBrk="1" hangingPunct="1">
              <a:defRPr/>
            </a:pPr>
            <a:r>
              <a:rPr lang="nl-NL" sz="2000" dirty="0">
                <a:latin typeface="Bahnschrift" panose="020B0502040204020203" pitchFamily="34" charset="0"/>
              </a:rPr>
              <a:t>Vervreemding eigen lichaam</a:t>
            </a:r>
          </a:p>
          <a:p>
            <a:pPr eaLnBrk="1" hangingPunct="1">
              <a:defRPr/>
            </a:pPr>
            <a:r>
              <a:rPr lang="nl-NL" sz="2000" dirty="0">
                <a:latin typeface="Bahnschrift" panose="020B0502040204020203" pitchFamily="34" charset="0"/>
              </a:rPr>
              <a:t>Signalen van honger verdwijnen</a:t>
            </a:r>
          </a:p>
          <a:p>
            <a:pPr eaLnBrk="1" hangingPunct="1">
              <a:defRPr/>
            </a:pPr>
            <a:r>
              <a:rPr lang="nl-NL" sz="2000" dirty="0">
                <a:latin typeface="Bahnschrift" panose="020B0502040204020203" pitchFamily="34" charset="0"/>
              </a:rPr>
              <a:t>Laag zelfvertrouwen en faalangst</a:t>
            </a:r>
          </a:p>
        </p:txBody>
      </p:sp>
      <p:pic>
        <p:nvPicPr>
          <p:cNvPr id="2" name="Afbeelding 1">
            <a:extLst>
              <a:ext uri="{FF2B5EF4-FFF2-40B4-BE49-F238E27FC236}">
                <a16:creationId xmlns:a16="http://schemas.microsoft.com/office/drawing/2014/main" id="{863CD4BE-52B2-4313-B1C7-65C757E6D281}"/>
              </a:ext>
            </a:extLst>
          </p:cNvPr>
          <p:cNvPicPr>
            <a:picLocks noChangeAspect="1"/>
          </p:cNvPicPr>
          <p:nvPr/>
        </p:nvPicPr>
        <p:blipFill rotWithShape="1">
          <a:blip r:embed="rId2"/>
          <a:srcRect r="1" b="3455"/>
          <a:stretch/>
        </p:blipFill>
        <p:spPr>
          <a:xfrm>
            <a:off x="5120640" y="1904281"/>
            <a:ext cx="6233160" cy="42726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576F1B-2081-4D1C-96A5-06C837848B90}"/>
              </a:ext>
            </a:extLst>
          </p:cNvPr>
          <p:cNvSpPr>
            <a:spLocks noGrp="1"/>
          </p:cNvSpPr>
          <p:nvPr>
            <p:ph type="title"/>
          </p:nvPr>
        </p:nvSpPr>
        <p:spPr>
          <a:xfrm>
            <a:off x="648930" y="629266"/>
            <a:ext cx="3833618" cy="1676603"/>
          </a:xfrm>
        </p:spPr>
        <p:txBody>
          <a:bodyPr>
            <a:normAutofit fontScale="90000"/>
          </a:bodyPr>
          <a:lstStyle/>
          <a:p>
            <a:r>
              <a:rPr lang="nl-NL" dirty="0">
                <a:latin typeface="Bahnschrift" panose="020B0502040204020203" pitchFamily="34" charset="0"/>
              </a:rPr>
              <a:t>Het bewijs dat iedereen kan afvallen!</a:t>
            </a:r>
          </a:p>
        </p:txBody>
      </p:sp>
      <p:sp>
        <p:nvSpPr>
          <p:cNvPr id="8" name="Content Placeholder 7">
            <a:extLst>
              <a:ext uri="{FF2B5EF4-FFF2-40B4-BE49-F238E27FC236}">
                <a16:creationId xmlns:a16="http://schemas.microsoft.com/office/drawing/2014/main" id="{EA8FFF3C-1A7A-4BFF-B64D-BE06F742EC91}"/>
              </a:ext>
            </a:extLst>
          </p:cNvPr>
          <p:cNvSpPr>
            <a:spLocks noGrp="1"/>
          </p:cNvSpPr>
          <p:nvPr>
            <p:ph idx="1"/>
          </p:nvPr>
        </p:nvSpPr>
        <p:spPr>
          <a:xfrm>
            <a:off x="648931" y="2438400"/>
            <a:ext cx="3651466" cy="3785419"/>
          </a:xfrm>
        </p:spPr>
        <p:txBody>
          <a:bodyPr>
            <a:normAutofit/>
          </a:bodyPr>
          <a:lstStyle/>
          <a:p>
            <a:r>
              <a:rPr lang="nl-NL" sz="2000" b="1" dirty="0">
                <a:latin typeface="Bahnschrift" panose="020B0502040204020203" pitchFamily="34" charset="0"/>
              </a:rPr>
              <a:t>Zij ging keihard van </a:t>
            </a:r>
            <a:r>
              <a:rPr lang="nl-NL" sz="2000" b="1" dirty="0" err="1">
                <a:latin typeface="Bahnschrift" panose="020B0502040204020203" pitchFamily="34" charset="0"/>
              </a:rPr>
              <a:t>vetklep</a:t>
            </a:r>
            <a:r>
              <a:rPr lang="nl-NL" sz="2000" b="1" dirty="0">
                <a:latin typeface="Bahnschrift" panose="020B0502040204020203" pitchFamily="34" charset="0"/>
              </a:rPr>
              <a:t> naar </a:t>
            </a:r>
            <a:r>
              <a:rPr lang="nl-NL" sz="2000" b="1" dirty="0" err="1">
                <a:latin typeface="Bahnschrift" panose="020B0502040204020203" pitchFamily="34" charset="0"/>
              </a:rPr>
              <a:t>fitgirl</a:t>
            </a:r>
            <a:r>
              <a:rPr lang="nl-NL" sz="2000" b="1" dirty="0">
                <a:latin typeface="Bahnschrift" panose="020B0502040204020203" pitchFamily="34" charset="0"/>
              </a:rPr>
              <a:t>. Dus geen gemok meer over je bouw, dat het voor dikke mensen moeilijker is om of dat je alleen maar sla eet, terwijl je leeft op chocolade als niemand kijkt. Iedereen kan afvallen.</a:t>
            </a:r>
            <a:endParaRPr lang="en-US" sz="2000" dirty="0">
              <a:latin typeface="Bahnschrift" panose="020B0502040204020203" pitchFamily="34" charset="0"/>
            </a:endParaRPr>
          </a:p>
        </p:txBody>
      </p:sp>
      <p:pic>
        <p:nvPicPr>
          <p:cNvPr id="4" name="Tijdelijke aanduiding voor inhoud 3">
            <a:extLst>
              <a:ext uri="{FF2B5EF4-FFF2-40B4-BE49-F238E27FC236}">
                <a16:creationId xmlns:a16="http://schemas.microsoft.com/office/drawing/2014/main" id="{075C0156-CD55-4C84-B60B-5578CE56C21A}"/>
              </a:ext>
            </a:extLst>
          </p:cNvPr>
          <p:cNvPicPr>
            <a:picLocks noChangeAspect="1"/>
          </p:cNvPicPr>
          <p:nvPr/>
        </p:nvPicPr>
        <p:blipFill rotWithShape="1">
          <a:blip r:embed="rId2"/>
          <a:srcRect r="-2" b="9199"/>
          <a:stretch/>
        </p:blipFill>
        <p:spPr>
          <a:xfrm>
            <a:off x="4639056" y="10"/>
            <a:ext cx="7552944" cy="6857990"/>
          </a:xfrm>
          <a:prstGeom prst="rect">
            <a:avLst/>
          </a:prstGeom>
          <a:effectLst/>
        </p:spPr>
      </p:pic>
      <p:sp>
        <p:nvSpPr>
          <p:cNvPr id="5" name="Tijdelijke aanduiding voor voettekst 4">
            <a:extLst>
              <a:ext uri="{FF2B5EF4-FFF2-40B4-BE49-F238E27FC236}">
                <a16:creationId xmlns:a16="http://schemas.microsoft.com/office/drawing/2014/main" id="{55A1A88C-4253-4DCB-88E6-481E88070A47}"/>
              </a:ext>
            </a:extLst>
          </p:cNvPr>
          <p:cNvSpPr>
            <a:spLocks noGrp="1"/>
          </p:cNvSpPr>
          <p:nvPr>
            <p:ph type="ftr" sz="quarter" idx="11"/>
          </p:nvPr>
        </p:nvSpPr>
        <p:spPr>
          <a:xfrm>
            <a:off x="354927" y="6356350"/>
            <a:ext cx="4114800" cy="365125"/>
          </a:xfrm>
        </p:spPr>
        <p:txBody>
          <a:bodyPr/>
          <a:lstStyle/>
          <a:p>
            <a:r>
              <a:rPr lang="nl-NL" dirty="0"/>
              <a:t>Bron: https://www.ze.nl/artikel/207822-het-bewijs-dat-iedereen-kan-afvallen</a:t>
            </a:r>
          </a:p>
        </p:txBody>
      </p:sp>
    </p:spTree>
    <p:extLst>
      <p:ext uri="{BB962C8B-B14F-4D97-AF65-F5344CB8AC3E}">
        <p14:creationId xmlns:p14="http://schemas.microsoft.com/office/powerpoint/2010/main" val="619043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46DC7-F7E7-41A4-B8C0-64FC994C0B19}"/>
              </a:ext>
            </a:extLst>
          </p:cNvPr>
          <p:cNvSpPr>
            <a:spLocks noGrp="1"/>
          </p:cNvSpPr>
          <p:nvPr>
            <p:ph type="title"/>
          </p:nvPr>
        </p:nvSpPr>
        <p:spPr>
          <a:xfrm>
            <a:off x="1136428" y="627564"/>
            <a:ext cx="7474172" cy="1325563"/>
          </a:xfrm>
        </p:spPr>
        <p:txBody>
          <a:bodyPr>
            <a:normAutofit/>
          </a:bodyPr>
          <a:lstStyle/>
          <a:p>
            <a:r>
              <a:rPr lang="nl-NL" dirty="0">
                <a:latin typeface="Bahnschrift" panose="020B0502040204020203" pitchFamily="34" charset="0"/>
              </a:rPr>
              <a:t>Feiten en Cijfers</a:t>
            </a:r>
          </a:p>
        </p:txBody>
      </p:sp>
      <p:sp>
        <p:nvSpPr>
          <p:cNvPr id="3" name="Tijdelijke aanduiding voor inhoud 2">
            <a:extLst>
              <a:ext uri="{FF2B5EF4-FFF2-40B4-BE49-F238E27FC236}">
                <a16:creationId xmlns:a16="http://schemas.microsoft.com/office/drawing/2014/main" id="{72366C0D-E339-443E-B45B-45BB5B41E0F0}"/>
              </a:ext>
            </a:extLst>
          </p:cNvPr>
          <p:cNvSpPr>
            <a:spLocks noGrp="1"/>
          </p:cNvSpPr>
          <p:nvPr>
            <p:ph idx="1"/>
          </p:nvPr>
        </p:nvSpPr>
        <p:spPr>
          <a:xfrm>
            <a:off x="1136429" y="1664413"/>
            <a:ext cx="7778971" cy="4664468"/>
          </a:xfrm>
        </p:spPr>
        <p:txBody>
          <a:bodyPr anchor="ctr">
            <a:normAutofit/>
          </a:bodyPr>
          <a:lstStyle/>
          <a:p>
            <a:r>
              <a:rPr lang="nl-NL" sz="1900" dirty="0">
                <a:latin typeface="Bahnschrift" panose="020B0502040204020203" pitchFamily="34" charset="0"/>
              </a:rPr>
              <a:t>Twee derde van alle vrouwen wil graag afvallen. Daarom doet 50% van alle vrouwen permanent aan de lijn. </a:t>
            </a:r>
          </a:p>
          <a:p>
            <a:r>
              <a:rPr lang="nl-NL" sz="1900" dirty="0">
                <a:latin typeface="Bahnschrift" panose="020B0502040204020203" pitchFamily="34" charset="0"/>
              </a:rPr>
              <a:t>In de Verenigde Staten heeft 50% tot 80% van de meisjes al voor hun dertiende jaar meer dan eens een serieuze lijnpoging ondernomen.</a:t>
            </a:r>
          </a:p>
          <a:p>
            <a:r>
              <a:rPr lang="nl-NL" sz="1900" dirty="0">
                <a:latin typeface="Bahnschrift" panose="020B0502040204020203" pitchFamily="34" charset="0"/>
              </a:rPr>
              <a:t>Betekent dit dat twee derde van de vrouwen te dik is? </a:t>
            </a:r>
            <a:br>
              <a:rPr lang="nl-NL" sz="1900" dirty="0">
                <a:latin typeface="Bahnschrift" panose="020B0502040204020203" pitchFamily="34" charset="0"/>
              </a:rPr>
            </a:br>
            <a:r>
              <a:rPr lang="nl-NL" sz="1900" dirty="0">
                <a:latin typeface="Bahnschrift" panose="020B0502040204020203" pitchFamily="34" charset="0"/>
              </a:rPr>
              <a:t>Nee, het merendeel van de vrouwen heeft een gewicht dat volgens medische maatstaven gezond is. Veel vrouwen voelen zich dus te dik, al zijn ze het niet.</a:t>
            </a:r>
          </a:p>
          <a:p>
            <a:r>
              <a:rPr lang="nl-NL" sz="1900" dirty="0">
                <a:latin typeface="Bahnschrift" panose="020B0502040204020203" pitchFamily="34" charset="0"/>
              </a:rPr>
              <a:t>De kans op terugval is aanzienlijk. De ziekte wordt chronisch bij ongeveer 1 op de 4 mensen.</a:t>
            </a:r>
          </a:p>
          <a:p>
            <a:endParaRPr lang="nl-NL" sz="1900" dirty="0">
              <a:latin typeface="Bahnschrift" panose="020B0502040204020203" pitchFamily="34" charset="0"/>
            </a:endParaRP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B894D3D6-D84D-4D02-BA36-8E367A653B8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1329631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9FA8A9-9C0D-47F6-B09E-A2D929B9413A}"/>
              </a:ext>
            </a:extLst>
          </p:cNvPr>
          <p:cNvSpPr>
            <a:spLocks noGrp="1"/>
          </p:cNvSpPr>
          <p:nvPr>
            <p:ph type="title"/>
          </p:nvPr>
        </p:nvSpPr>
        <p:spPr>
          <a:xfrm>
            <a:off x="870204" y="606564"/>
            <a:ext cx="10451592" cy="1325563"/>
          </a:xfrm>
        </p:spPr>
        <p:txBody>
          <a:bodyPr anchor="ctr">
            <a:normAutofit/>
          </a:bodyPr>
          <a:lstStyle/>
          <a:p>
            <a:r>
              <a:rPr lang="nl-NL" dirty="0"/>
              <a:t>Eetstoornissen</a:t>
            </a:r>
          </a:p>
        </p:txBody>
      </p:sp>
      <p:sp>
        <p:nvSpPr>
          <p:cNvPr id="10" name="Rectangle 9">
            <a:extLst>
              <a:ext uri="{FF2B5EF4-FFF2-40B4-BE49-F238E27FC236}">
                <a16:creationId xmlns:a16="http://schemas.microsoft.com/office/drawing/2014/main" id="{A5711A0E-A428-4ED1-96CB-33D69FD84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874" y="2043803"/>
            <a:ext cx="10190252" cy="80683"/>
          </a:xfrm>
          <a:prstGeom prst="rect">
            <a:avLst/>
          </a:prstGeom>
          <a:solidFill>
            <a:schemeClr val="tx1">
              <a:lumMod val="50000"/>
              <a:lumOff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ijdelijke aanduiding voor inhoud 2">
            <a:extLst>
              <a:ext uri="{FF2B5EF4-FFF2-40B4-BE49-F238E27FC236}">
                <a16:creationId xmlns:a16="http://schemas.microsoft.com/office/drawing/2014/main" id="{872AD42D-5C3A-4730-AB67-FE113EDDC022}"/>
              </a:ext>
            </a:extLst>
          </p:cNvPr>
          <p:cNvGraphicFramePr>
            <a:graphicFrameLocks noGrp="1"/>
          </p:cNvGraphicFramePr>
          <p:nvPr>
            <p:ph idx="1"/>
            <p:extLst>
              <p:ext uri="{D42A27DB-BD31-4B8C-83A1-F6EECF244321}">
                <p14:modId xmlns:p14="http://schemas.microsoft.com/office/powerpoint/2010/main" val="2568841011"/>
              </p:ext>
            </p:extLst>
          </p:nvPr>
        </p:nvGraphicFramePr>
        <p:xfrm>
          <a:off x="1000874" y="2385390"/>
          <a:ext cx="10190252" cy="3617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0231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51" name="Picture 6150">
            <a:extLst>
              <a:ext uri="{FF2B5EF4-FFF2-40B4-BE49-F238E27FC236}">
                <a16:creationId xmlns:a16="http://schemas.microsoft.com/office/drawing/2014/main" id="{BAB31FA5-A9D1-4457-8BB4-E8E03532CC2A}"/>
              </a:ext>
            </a:extLst>
          </p:cNvPr>
          <p:cNvPicPr>
            <a:picLocks noChangeAspect="1"/>
          </p:cNvPicPr>
          <p:nvPr/>
        </p:nvPicPr>
        <p:blipFill rotWithShape="1">
          <a:blip r:embed="rId2">
            <a:alphaModFix amt="35000"/>
          </a:blip>
          <a:srcRect t="8268" b="7146"/>
          <a:stretch/>
        </p:blipFill>
        <p:spPr>
          <a:xfrm>
            <a:off x="20" y="1"/>
            <a:ext cx="12191980" cy="6857999"/>
          </a:xfrm>
          <a:prstGeom prst="rect">
            <a:avLst/>
          </a:prstGeom>
        </p:spPr>
      </p:pic>
      <p:sp>
        <p:nvSpPr>
          <p:cNvPr id="6146" name="Rectangle 2"/>
          <p:cNvSpPr>
            <a:spLocks noGrp="1" noRot="1" noChangeArrowheads="1"/>
          </p:cNvSpPr>
          <p:nvPr>
            <p:ph type="title"/>
          </p:nvPr>
        </p:nvSpPr>
        <p:spPr>
          <a:xfrm>
            <a:off x="838201" y="1065862"/>
            <a:ext cx="3313164" cy="4726276"/>
          </a:xfrm>
        </p:spPr>
        <p:txBody>
          <a:bodyPr>
            <a:normAutofit/>
          </a:bodyPr>
          <a:lstStyle/>
          <a:p>
            <a:pPr algn="r">
              <a:defRPr/>
            </a:pPr>
            <a:r>
              <a:rPr lang="nl-NL" sz="4000">
                <a:solidFill>
                  <a:srgbClr val="FFFFFF"/>
                </a:solidFill>
              </a:rPr>
              <a:t>Er wordt onderscheid gemaakt tussen: </a:t>
            </a:r>
            <a:endParaRPr lang="en-US" sz="4000">
              <a:solidFill>
                <a:srgbClr val="FFFFFF"/>
              </a:solidFill>
            </a:endParaRPr>
          </a:p>
        </p:txBody>
      </p:sp>
      <p:cxnSp>
        <p:nvCxnSpPr>
          <p:cNvPr id="77" name="Straight Connector 76">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6149" name="Rectangle 3">
            <a:extLst>
              <a:ext uri="{FF2B5EF4-FFF2-40B4-BE49-F238E27FC236}">
                <a16:creationId xmlns:a16="http://schemas.microsoft.com/office/drawing/2014/main" id="{DF144B3B-EC93-4E14-9A54-83456CE910B7}"/>
              </a:ext>
            </a:extLst>
          </p:cNvPr>
          <p:cNvGraphicFramePr>
            <a:graphicFrameLocks noGrp="1"/>
          </p:cNvGraphicFramePr>
          <p:nvPr>
            <p:ph sz="quarter" idx="1"/>
            <p:extLst>
              <p:ext uri="{D42A27DB-BD31-4B8C-83A1-F6EECF244321}">
                <p14:modId xmlns:p14="http://schemas.microsoft.com/office/powerpoint/2010/main" val="700577434"/>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4" name="Rectangle 135">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Afbeelding 1">
            <a:extLst>
              <a:ext uri="{FF2B5EF4-FFF2-40B4-BE49-F238E27FC236}">
                <a16:creationId xmlns:a16="http://schemas.microsoft.com/office/drawing/2014/main" id="{365014B6-A6C5-46F9-95D2-4D69DC5C7BC3}"/>
              </a:ext>
            </a:extLst>
          </p:cNvPr>
          <p:cNvPicPr>
            <a:picLocks noChangeAspect="1"/>
          </p:cNvPicPr>
          <p:nvPr/>
        </p:nvPicPr>
        <p:blipFill rotWithShape="1">
          <a:blip r:embed="rId2">
            <a:alphaModFix amt="35000"/>
            <a:extLst/>
          </a:blip>
          <a:srcRect b="442"/>
          <a:stretch/>
        </p:blipFill>
        <p:spPr>
          <a:xfrm>
            <a:off x="-2333" y="-2008"/>
            <a:ext cx="12191980" cy="6857990"/>
          </a:xfrm>
          <a:prstGeom prst="rect">
            <a:avLst/>
          </a:prstGeom>
        </p:spPr>
      </p:pic>
      <p:sp>
        <p:nvSpPr>
          <p:cNvPr id="12290" name="Rectangle 2"/>
          <p:cNvSpPr>
            <a:spLocks noGrp="1" noRot="1" noChangeArrowheads="1"/>
          </p:cNvSpPr>
          <p:nvPr>
            <p:ph type="title"/>
          </p:nvPr>
        </p:nvSpPr>
        <p:spPr>
          <a:xfrm>
            <a:off x="838201" y="1065862"/>
            <a:ext cx="3313164" cy="4726276"/>
          </a:xfrm>
        </p:spPr>
        <p:txBody>
          <a:bodyPr>
            <a:normAutofit/>
          </a:bodyPr>
          <a:lstStyle/>
          <a:p>
            <a:pPr algn="r" eaLnBrk="1" hangingPunct="1">
              <a:defRPr/>
            </a:pPr>
            <a:r>
              <a:rPr lang="nl-NL" sz="4000">
                <a:solidFill>
                  <a:srgbClr val="FFFFFF"/>
                </a:solidFill>
                <a:latin typeface="Bahnschrift" panose="020B0502040204020203" pitchFamily="34" charset="0"/>
              </a:rPr>
              <a:t>Anorexia Nervosa</a:t>
            </a:r>
            <a:endParaRPr lang="en-US" sz="4000">
              <a:solidFill>
                <a:srgbClr val="FFFFFF"/>
              </a:solidFill>
              <a:latin typeface="Bahnschrift" panose="020B0502040204020203" pitchFamily="34" charset="0"/>
            </a:endParaRPr>
          </a:p>
        </p:txBody>
      </p:sp>
      <p:cxnSp>
        <p:nvCxnSpPr>
          <p:cNvPr id="12295" name="Straight Connector 137">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12291" name="Rectangle 3"/>
          <p:cNvSpPr>
            <a:spLocks noGrp="1" noRot="1" noChangeArrowheads="1"/>
          </p:cNvSpPr>
          <p:nvPr>
            <p:ph sz="quarter" idx="1"/>
          </p:nvPr>
        </p:nvSpPr>
        <p:spPr>
          <a:xfrm>
            <a:off x="5047159" y="2276195"/>
            <a:ext cx="5744685" cy="4206798"/>
          </a:xfrm>
        </p:spPr>
        <p:txBody>
          <a:bodyPr anchor="ctr">
            <a:normAutofit/>
          </a:bodyPr>
          <a:lstStyle/>
          <a:p>
            <a:pPr>
              <a:defRPr/>
            </a:pPr>
            <a:r>
              <a:rPr lang="nl-NL" sz="2000" dirty="0">
                <a:solidFill>
                  <a:srgbClr val="FFFFFF"/>
                </a:solidFill>
                <a:latin typeface="Bahnschrift" panose="020B0502040204020203" pitchFamily="34" charset="0"/>
              </a:rPr>
              <a:t>Letterlijk: </a:t>
            </a:r>
            <a:r>
              <a:rPr lang="nl-NL" sz="2000" dirty="0">
                <a:solidFill>
                  <a:srgbClr val="FFFFFF"/>
                </a:solidFill>
                <a:latin typeface="Bahnschrift" panose="020B0502040204020203" pitchFamily="34" charset="0"/>
                <a:ea typeface="Calibri"/>
                <a:cs typeface="Times New Roman"/>
              </a:rPr>
              <a:t>gebrek aan eetlust door </a:t>
            </a:r>
            <a:r>
              <a:rPr lang="nl-NL" sz="2000" dirty="0">
                <a:solidFill>
                  <a:srgbClr val="FFFFFF"/>
                </a:solidFill>
                <a:latin typeface="Bahnschrift" panose="020B0502040204020203" pitchFamily="34" charset="0"/>
              </a:rPr>
              <a:t>nerveuze omstandigheden</a:t>
            </a:r>
          </a:p>
          <a:p>
            <a:pPr eaLnBrk="1" hangingPunct="1">
              <a:defRPr/>
            </a:pPr>
            <a:r>
              <a:rPr lang="nl-NL" sz="2000" dirty="0">
                <a:solidFill>
                  <a:srgbClr val="FFFFFF"/>
                </a:solidFill>
                <a:latin typeface="Bahnschrift" panose="020B0502040204020203" pitchFamily="34" charset="0"/>
              </a:rPr>
              <a:t>Streng eetregime</a:t>
            </a:r>
          </a:p>
          <a:p>
            <a:pPr eaLnBrk="1" hangingPunct="1">
              <a:defRPr/>
            </a:pPr>
            <a:r>
              <a:rPr lang="nl-NL" sz="2000" dirty="0">
                <a:solidFill>
                  <a:srgbClr val="FFFFFF"/>
                </a:solidFill>
                <a:latin typeface="Bahnschrift" panose="020B0502040204020203" pitchFamily="34" charset="0"/>
              </a:rPr>
              <a:t>Doelbewust onderdrukken van eetlust en hongergevoel</a:t>
            </a:r>
          </a:p>
          <a:p>
            <a:pPr eaLnBrk="1" hangingPunct="1">
              <a:defRPr/>
            </a:pPr>
            <a:r>
              <a:rPr lang="nl-NL" sz="2000" dirty="0">
                <a:solidFill>
                  <a:srgbClr val="FFFFFF"/>
                </a:solidFill>
                <a:latin typeface="Bahnschrift" panose="020B0502040204020203" pitchFamily="34" charset="0"/>
              </a:rPr>
              <a:t>Vooral bij meisjes / vrouwen.</a:t>
            </a:r>
          </a:p>
          <a:p>
            <a:pPr eaLnBrk="1" hangingPunct="1">
              <a:defRPr/>
            </a:pPr>
            <a:r>
              <a:rPr lang="nl-NL" sz="2000" dirty="0">
                <a:solidFill>
                  <a:srgbClr val="FFFFFF"/>
                </a:solidFill>
                <a:latin typeface="Bahnschrift" panose="020B0502040204020203" pitchFamily="34" charset="0"/>
              </a:rPr>
              <a:t>1 op de 10 patiënten is man.</a:t>
            </a:r>
          </a:p>
          <a:p>
            <a:pPr eaLnBrk="1" hangingPunct="1">
              <a:defRPr/>
            </a:pPr>
            <a:endParaRPr lang="nl-NL" sz="2000" dirty="0">
              <a:solidFill>
                <a:srgbClr val="FFFFFF"/>
              </a:solidFill>
              <a:latin typeface="Bahnschrift" panose="020B0502040204020203" pitchFamily="34" charset="0"/>
            </a:endParaRPr>
          </a:p>
          <a:p>
            <a:pPr eaLnBrk="1" hangingPunct="1">
              <a:defRPr/>
            </a:pPr>
            <a:endParaRPr lang="nl-NL" sz="2000" dirty="0">
              <a:solidFill>
                <a:srgbClr val="FFFFFF"/>
              </a:solidFill>
              <a:latin typeface="Bahnschrift" panose="020B0502040204020203" pitchFamily="34" charset="0"/>
            </a:endParaRPr>
          </a:p>
          <a:p>
            <a:pPr eaLnBrk="1" hangingPunct="1">
              <a:buFont typeface="Wingdings" pitchFamily="2" charset="2"/>
              <a:buNone/>
              <a:defRPr/>
            </a:pPr>
            <a:endParaRPr lang="nl-NL" sz="2000" dirty="0">
              <a:solidFill>
                <a:srgbClr val="FFFFFF"/>
              </a:solidFill>
              <a:latin typeface="Bahnschrift" panose="020B0502040204020203" pitchFamily="34" charset="0"/>
            </a:endParaRPr>
          </a:p>
          <a:p>
            <a:pPr eaLnBrk="1" hangingPunct="1">
              <a:buFont typeface="Wingdings" pitchFamily="2" charset="2"/>
              <a:buNone/>
              <a:defRPr/>
            </a:pPr>
            <a:endParaRPr lang="nl-NL" sz="2000" dirty="0">
              <a:solidFill>
                <a:srgbClr val="FFFFFF"/>
              </a:solidFill>
              <a:latin typeface="Bahnschrift" panose="020B0502040204020203" pitchFamily="34" charset="0"/>
            </a:endParaRPr>
          </a:p>
          <a:p>
            <a:pPr eaLnBrk="1" hangingPunct="1">
              <a:buFont typeface="Wingdings" pitchFamily="2" charset="2"/>
              <a:buNone/>
              <a:defRPr/>
            </a:pPr>
            <a:endParaRPr lang="en-US" sz="2000" dirty="0">
              <a:solidFill>
                <a:srgbClr val="FFFFFF"/>
              </a:solidFill>
              <a:latin typeface="Bahnschrift" panose="020B0502040204020203" pitchFamily="34" charset="0"/>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EA67B5B4-3A24-436E-B663-1B2EBFF8A0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3">
            <a:extLst>
              <a:ext uri="{FF2B5EF4-FFF2-40B4-BE49-F238E27FC236}">
                <a16:creationId xmlns:a16="http://schemas.microsoft.com/office/drawing/2014/main" id="{987FDF89-C993-41F4-A1B8-DBAFF1600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Shape 75">
            <a:extLst>
              <a:ext uri="{FF2B5EF4-FFF2-40B4-BE49-F238E27FC236}">
                <a16:creationId xmlns:a16="http://schemas.microsoft.com/office/drawing/2014/main" id="{D1D7179B-FF7C-482F-B3D9-2BE9ED1139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10300" cy="6858000"/>
          </a:xfrm>
          <a:custGeom>
            <a:avLst/>
            <a:gdLst>
              <a:gd name="connsiteX0" fmla="*/ 0 w 6210300"/>
              <a:gd name="connsiteY0" fmla="*/ 0 h 6858000"/>
              <a:gd name="connsiteX1" fmla="*/ 2628900 w 6210300"/>
              <a:gd name="connsiteY1" fmla="*/ 0 h 6858000"/>
              <a:gd name="connsiteX2" fmla="*/ 3034146 w 6210300"/>
              <a:gd name="connsiteY2" fmla="*/ 0 h 6858000"/>
              <a:gd name="connsiteX3" fmla="*/ 6210300 w 6210300"/>
              <a:gd name="connsiteY3" fmla="*/ 6858000 h 6858000"/>
              <a:gd name="connsiteX4" fmla="*/ 2628900 w 6210300"/>
              <a:gd name="connsiteY4" fmla="*/ 6858000 h 6858000"/>
              <a:gd name="connsiteX5" fmla="*/ 0 w 62103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0300" h="6858000">
                <a:moveTo>
                  <a:pt x="0" y="0"/>
                </a:moveTo>
                <a:lnTo>
                  <a:pt x="2628900" y="0"/>
                </a:lnTo>
                <a:lnTo>
                  <a:pt x="3034146" y="0"/>
                </a:lnTo>
                <a:lnTo>
                  <a:pt x="6210300" y="6858000"/>
                </a:lnTo>
                <a:lnTo>
                  <a:pt x="2628900"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314" name="Rectangle 2"/>
          <p:cNvSpPr>
            <a:spLocks noGrp="1" noRot="1" noChangeArrowheads="1"/>
          </p:cNvSpPr>
          <p:nvPr>
            <p:ph type="title"/>
          </p:nvPr>
        </p:nvSpPr>
        <p:spPr>
          <a:xfrm>
            <a:off x="833002" y="365125"/>
            <a:ext cx="3973667" cy="5811837"/>
          </a:xfrm>
        </p:spPr>
        <p:txBody>
          <a:bodyPr>
            <a:normAutofit/>
          </a:bodyPr>
          <a:lstStyle/>
          <a:p>
            <a:pPr eaLnBrk="1" hangingPunct="1">
              <a:defRPr/>
            </a:pPr>
            <a:r>
              <a:rPr lang="nl-NL" dirty="0">
                <a:solidFill>
                  <a:srgbClr val="FFFFFF"/>
                </a:solidFill>
              </a:rPr>
              <a:t>Kenmerken:</a:t>
            </a:r>
            <a:endParaRPr lang="en-US" dirty="0">
              <a:solidFill>
                <a:srgbClr val="FFFFFF"/>
              </a:solidFill>
            </a:endParaRPr>
          </a:p>
        </p:txBody>
      </p:sp>
      <p:sp>
        <p:nvSpPr>
          <p:cNvPr id="13315" name="Rectangle 3"/>
          <p:cNvSpPr>
            <a:spLocks noGrp="1" noRot="1" noChangeArrowheads="1"/>
          </p:cNvSpPr>
          <p:nvPr>
            <p:ph sz="quarter" idx="1"/>
          </p:nvPr>
        </p:nvSpPr>
        <p:spPr>
          <a:xfrm>
            <a:off x="4134414" y="842203"/>
            <a:ext cx="7881995" cy="5811837"/>
          </a:xfrm>
        </p:spPr>
        <p:txBody>
          <a:bodyPr anchor="ctr">
            <a:noAutofit/>
          </a:bodyPr>
          <a:lstStyle/>
          <a:p>
            <a:r>
              <a:rPr lang="nl-NL" sz="1800" dirty="0">
                <a:latin typeface="Bahnschrift" panose="020B0502040204020203" pitchFamily="34" charset="0"/>
              </a:rPr>
              <a:t>Een zeer laag lichaamsgewicht hebben en jezelf toch te dik vinden.</a:t>
            </a:r>
          </a:p>
          <a:p>
            <a:r>
              <a:rPr lang="nl-NL" sz="1800" dirty="0">
                <a:latin typeface="Bahnschrift" panose="020B0502040204020203" pitchFamily="34" charset="0"/>
              </a:rPr>
              <a:t>Veel gewichtsverlies in korte tijd (ook bij een gezond gewicht of te hoog gewicht!).</a:t>
            </a:r>
          </a:p>
          <a:p>
            <a:r>
              <a:rPr lang="nl-NL" sz="1800" dirty="0">
                <a:latin typeface="Bahnschrift" panose="020B0502040204020203" pitchFamily="34" charset="0"/>
              </a:rPr>
              <a:t>Zolang je niet eet voel je je sterk.</a:t>
            </a:r>
          </a:p>
          <a:p>
            <a:r>
              <a:rPr lang="nl-NL" sz="1800" dirty="0">
                <a:latin typeface="Bahnschrift" panose="020B0502040204020203" pitchFamily="34" charset="0"/>
              </a:rPr>
              <a:t>Je verbergt voor anderen dat je niet eet. Bijvoorbeeld door excuses te bedenken om niet met anderen te hoeven eten.</a:t>
            </a:r>
          </a:p>
          <a:p>
            <a:r>
              <a:rPr lang="nl-NL" sz="1800" dirty="0">
                <a:latin typeface="Bahnschrift" panose="020B0502040204020203" pitchFamily="34" charset="0"/>
              </a:rPr>
              <a:t>Nadat je gegeten hebt, braak je het eten uit. Je zorgt dat anderen niet merken dat je hebt overgegeven.</a:t>
            </a:r>
          </a:p>
          <a:p>
            <a:r>
              <a:rPr lang="nl-NL" sz="1800" dirty="0">
                <a:latin typeface="Bahnschrift" panose="020B0502040204020203" pitchFamily="34" charset="0"/>
              </a:rPr>
              <a:t>Je sport overmatig. Niet per se omdat het leuk is, maar vooral om af te vallen.</a:t>
            </a:r>
          </a:p>
          <a:p>
            <a:r>
              <a:rPr lang="nl-NL" sz="1800" dirty="0">
                <a:latin typeface="Bahnschrift" panose="020B0502040204020203" pitchFamily="34" charset="0"/>
              </a:rPr>
              <a:t>Je gebruikt laxeermiddelen om voedsel zo snel mogelijk weer kwijt te raken.</a:t>
            </a:r>
          </a:p>
          <a:p>
            <a:r>
              <a:rPr lang="nl-NL" sz="1800" dirty="0">
                <a:latin typeface="Bahnschrift" panose="020B0502040204020203" pitchFamily="34" charset="0"/>
              </a:rPr>
              <a:t>Je staat meerdere keren per dag op de weegschaal.</a:t>
            </a:r>
          </a:p>
          <a:p>
            <a:r>
              <a:rPr lang="nl-NL" sz="1800" dirty="0">
                <a:latin typeface="Bahnschrift" panose="020B0502040204020203" pitchFamily="34" charset="0"/>
              </a:rPr>
              <a:t>Je schaamt je voor anderen als je iets eet.</a:t>
            </a:r>
          </a:p>
          <a:p>
            <a:r>
              <a:rPr lang="nl-NL" sz="1800" dirty="0">
                <a:latin typeface="Bahnschrift" panose="020B0502040204020203" pitchFamily="34" charset="0"/>
              </a:rPr>
              <a:t>Je raakt in paniek als je ook maar iets aankomt.</a:t>
            </a:r>
          </a:p>
          <a:p>
            <a:r>
              <a:rPr lang="nl-NL" sz="1800" dirty="0">
                <a:latin typeface="Bahnschrift" panose="020B0502040204020203" pitchFamily="34" charset="0"/>
              </a:rPr>
              <a:t>Je lichaam vermagert sterk.</a:t>
            </a:r>
          </a:p>
          <a:p>
            <a:r>
              <a:rPr lang="nl-NL" sz="1800" dirty="0">
                <a:latin typeface="Bahnschrift" panose="020B0502040204020203" pitchFamily="34" charset="0"/>
              </a:rPr>
              <a:t>De hele dag door ben je bezig met afvallen. Je maakt jezelf wijs dat er niets aan de hand is.</a:t>
            </a:r>
          </a:p>
          <a:p>
            <a:pPr eaLnBrk="1" hangingPunct="1">
              <a:defRPr/>
            </a:pPr>
            <a:endParaRPr lang="nl-NL" sz="1800" dirty="0">
              <a:solidFill>
                <a:srgbClr val="FFFFFF"/>
              </a:solidFill>
              <a:latin typeface="Bahnschrift" panose="020B0502040204020203" pitchFamily="34" charset="0"/>
            </a:endParaRPr>
          </a:p>
          <a:p>
            <a:pPr eaLnBrk="1" hangingPunct="1">
              <a:defRPr/>
            </a:pPr>
            <a:endParaRPr lang="nl-NL" sz="1800" dirty="0">
              <a:solidFill>
                <a:srgbClr val="FFFFFF"/>
              </a:solidFill>
              <a:latin typeface="Bahnschrift" panose="020B0502040204020203" pitchFamily="34" charset="0"/>
            </a:endParaRPr>
          </a:p>
        </p:txBody>
      </p:sp>
    </p:spTree>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C640C3-4AB2-496B-A16A-C9EA67A73D11}"/>
              </a:ext>
            </a:extLst>
          </p:cNvPr>
          <p:cNvSpPr>
            <a:spLocks noGrp="1"/>
          </p:cNvSpPr>
          <p:nvPr>
            <p:ph type="title"/>
          </p:nvPr>
        </p:nvSpPr>
        <p:spPr>
          <a:xfrm>
            <a:off x="4965430" y="629268"/>
            <a:ext cx="6586491" cy="1388375"/>
          </a:xfrm>
        </p:spPr>
        <p:txBody>
          <a:bodyPr anchor="b">
            <a:normAutofit/>
          </a:bodyPr>
          <a:lstStyle/>
          <a:p>
            <a:r>
              <a:rPr lang="nl-NL" dirty="0"/>
              <a:t>Kenmerken</a:t>
            </a:r>
          </a:p>
        </p:txBody>
      </p:sp>
      <p:sp>
        <p:nvSpPr>
          <p:cNvPr id="3" name="Tijdelijke aanduiding voor inhoud 2">
            <a:extLst>
              <a:ext uri="{FF2B5EF4-FFF2-40B4-BE49-F238E27FC236}">
                <a16:creationId xmlns:a16="http://schemas.microsoft.com/office/drawing/2014/main" id="{F0CBB384-681D-45A9-900E-EA465B55877F}"/>
              </a:ext>
            </a:extLst>
          </p:cNvPr>
          <p:cNvSpPr>
            <a:spLocks noGrp="1"/>
          </p:cNvSpPr>
          <p:nvPr>
            <p:ph idx="1"/>
          </p:nvPr>
        </p:nvSpPr>
        <p:spPr>
          <a:xfrm>
            <a:off x="4965431" y="2438400"/>
            <a:ext cx="6586489" cy="3785419"/>
          </a:xfrm>
        </p:spPr>
        <p:txBody>
          <a:bodyPr>
            <a:normAutofit/>
          </a:bodyPr>
          <a:lstStyle/>
          <a:p>
            <a:r>
              <a:rPr lang="nl-NL" sz="2000"/>
              <a:t>Als je anorexia hebt, dan ben je geobsedeerd door alles wat met je gewicht, lichaamsomvang en eten te maken heeft. </a:t>
            </a:r>
          </a:p>
          <a:p>
            <a:r>
              <a:rPr lang="nl-NL" sz="2000"/>
              <a:t>Mensen met dit eetprobleem eten extreem weinig waardoor ze afvallen en veel gewicht verliezen. </a:t>
            </a:r>
          </a:p>
          <a:p>
            <a:r>
              <a:rPr lang="nl-NL" sz="2000"/>
              <a:t>Ondanks dat ze veel afvallen blijven ze zichzelf als te dik zien.</a:t>
            </a:r>
          </a:p>
        </p:txBody>
      </p:sp>
      <p:pic>
        <p:nvPicPr>
          <p:cNvPr id="4" name="Afbeelding 3">
            <a:extLst>
              <a:ext uri="{FF2B5EF4-FFF2-40B4-BE49-F238E27FC236}">
                <a16:creationId xmlns:a16="http://schemas.microsoft.com/office/drawing/2014/main" id="{69866F19-1975-4D1D-B100-D39EF1DD9C6A}"/>
              </a:ext>
            </a:extLst>
          </p:cNvPr>
          <p:cNvPicPr>
            <a:picLocks noChangeAspect="1"/>
          </p:cNvPicPr>
          <p:nvPr/>
        </p:nvPicPr>
        <p:blipFill rotWithShape="1">
          <a:blip r:embed="rId2"/>
          <a:srcRect r="11930"/>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BB8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77614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51574C0F71424E82856BC44A353689" ma:contentTypeVersion="11" ma:contentTypeDescription="Een nieuw document maken." ma:contentTypeScope="" ma:versionID="703049c547e53eea3c56b14af22acb60">
  <xsd:schema xmlns:xsd="http://www.w3.org/2001/XMLSchema" xmlns:xs="http://www.w3.org/2001/XMLSchema" xmlns:p="http://schemas.microsoft.com/office/2006/metadata/properties" xmlns:ns3="d4c86703-1005-4625-99c9-fe572bd9645e" xmlns:ns4="74d87654-b2d2-4173-a07f-6efb0b5f5e63" targetNamespace="http://schemas.microsoft.com/office/2006/metadata/properties" ma:root="true" ma:fieldsID="17e288dad7c314471a982cadf5571369" ns3:_="" ns4:_="">
    <xsd:import namespace="d4c86703-1005-4625-99c9-fe572bd9645e"/>
    <xsd:import namespace="74d87654-b2d2-4173-a07f-6efb0b5f5e6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c86703-1005-4625-99c9-fe572bd9645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87654-b2d2-4173-a07f-6efb0b5f5e63" elementFormDefault="qualified">
    <xsd:import namespace="http://schemas.microsoft.com/office/2006/documentManagement/types"/>
    <xsd:import namespace="http://schemas.microsoft.com/office/infopath/2007/PartnerControls"/>
    <xsd:element name="SharedWithUsers" ma:index="10"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description="" ma:internalName="SharedWithDetails" ma:readOnly="true">
      <xsd:simpleType>
        <xsd:restriction base="dms:Note">
          <xsd:maxLength value="255"/>
        </xsd:restriction>
      </xsd:simpleType>
    </xsd:element>
    <xsd:element name="SharingHintHash" ma:index="12" nillable="true" ma:displayName="Hint-hash delen"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12463A-9154-4DB3-9AE0-77F1FF4BD0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c86703-1005-4625-99c9-fe572bd9645e"/>
    <ds:schemaRef ds:uri="74d87654-b2d2-4173-a07f-6efb0b5f5e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06972F-2B47-4965-8E6F-C5CBCD968CDE}">
  <ds:schemaRefs>
    <ds:schemaRef ds:uri="http://schemas.microsoft.com/sharepoint/v3/contenttype/forms"/>
  </ds:schemaRefs>
</ds:datastoreItem>
</file>

<file path=customXml/itemProps3.xml><?xml version="1.0" encoding="utf-8"?>
<ds:datastoreItem xmlns:ds="http://schemas.openxmlformats.org/officeDocument/2006/customXml" ds:itemID="{9668E60E-7C36-44A2-BC43-E3E4E4CA4D7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TotalTime>
  <Words>2433</Words>
  <Application>Microsoft Office PowerPoint</Application>
  <PresentationFormat>Breedbeeld</PresentationFormat>
  <Paragraphs>258</Paragraphs>
  <Slides>36</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36</vt:i4>
      </vt:variant>
    </vt:vector>
  </HeadingPairs>
  <TitlesOfParts>
    <vt:vector size="43" baseType="lpstr">
      <vt:lpstr>Arial</vt:lpstr>
      <vt:lpstr>Bahnschrift</vt:lpstr>
      <vt:lpstr>Calibri</vt:lpstr>
      <vt:lpstr>Calibri Light</vt:lpstr>
      <vt:lpstr>Century Schoolbook</vt:lpstr>
      <vt:lpstr>Wingdings</vt:lpstr>
      <vt:lpstr>Kantoorthema</vt:lpstr>
      <vt:lpstr>Thema Eetstoornissen</vt:lpstr>
      <vt:lpstr>Eetstoornissen</vt:lpstr>
      <vt:lpstr>Feiten en Cijfers</vt:lpstr>
      <vt:lpstr>Feiten en Cijfers</vt:lpstr>
      <vt:lpstr>Eetstoornissen</vt:lpstr>
      <vt:lpstr>Er wordt onderscheid gemaakt tussen: </vt:lpstr>
      <vt:lpstr>Anorexia Nervosa</vt:lpstr>
      <vt:lpstr>Kenmerken:</vt:lpstr>
      <vt:lpstr>Kenmerken</vt:lpstr>
      <vt:lpstr>Gevolgen</vt:lpstr>
      <vt:lpstr>Onherstelbare schade op lange termijn:</vt:lpstr>
      <vt:lpstr>Sociale gevolgen:</vt:lpstr>
      <vt:lpstr>Boulimia Nervosa</vt:lpstr>
      <vt:lpstr>Feiten en cijfers over boulimia </vt:lpstr>
      <vt:lpstr>Kenmerken:</vt:lpstr>
      <vt:lpstr>Gevolgen:</vt:lpstr>
      <vt:lpstr>Sociale gevolgen:</vt:lpstr>
      <vt:lpstr>Binge Eating Disorder  (BED)</vt:lpstr>
      <vt:lpstr>Feiten en cijfers</vt:lpstr>
      <vt:lpstr>Kenmerken:</vt:lpstr>
      <vt:lpstr>Oorzaken:</vt:lpstr>
      <vt:lpstr>Overeenkomsten verschillen Boulimia en BED</vt:lpstr>
      <vt:lpstr>Eetstoornis NAO / AGE</vt:lpstr>
      <vt:lpstr>Eetstoornis NAO / AGE</vt:lpstr>
      <vt:lpstr>Obesitas  (zwaarlijvigheid)</vt:lpstr>
      <vt:lpstr>Kenmerken</vt:lpstr>
      <vt:lpstr>Oorzaken:</vt:lpstr>
      <vt:lpstr>Feiten en cijfers</vt:lpstr>
      <vt:lpstr>Feiten en cijfers</vt:lpstr>
      <vt:lpstr>Lichamelijke gevolgen</vt:lpstr>
      <vt:lpstr>Psychische gevolgen</vt:lpstr>
      <vt:lpstr>Praktische gevolgen</vt:lpstr>
      <vt:lpstr>ARFID</vt:lpstr>
      <vt:lpstr>Kenmerken</vt:lpstr>
      <vt:lpstr>Gemeenschappelijke problemen bij eetstoornissen:</vt:lpstr>
      <vt:lpstr>Het bewijs dat iedereen kan afvallen!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Thema Eetstoornissen</dc:title>
  <dc:creator>Peter Haagsma</dc:creator>
  <cp:lastModifiedBy>Peter Haagsma</cp:lastModifiedBy>
  <cp:revision>1</cp:revision>
  <dcterms:created xsi:type="dcterms:W3CDTF">2019-12-30T11:11:58Z</dcterms:created>
  <dcterms:modified xsi:type="dcterms:W3CDTF">2019-12-30T11:21:38Z</dcterms:modified>
</cp:coreProperties>
</file>