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9" r:id="rId6"/>
    <p:sldId id="258" r:id="rId7"/>
    <p:sldId id="260" r:id="rId8"/>
    <p:sldId id="257" r:id="rId9"/>
    <p:sldId id="261" r:id="rId10"/>
    <p:sldId id="262" r:id="rId11"/>
    <p:sldId id="263" r:id="rId12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EE5B64-55B9-4466-8176-4565FC9634AF}" v="1" dt="2019-11-17T13:22:41.691"/>
  </p1510:revLst>
</p1510:revInfo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599" autoAdjust="0"/>
  </p:normalViewPr>
  <p:slideViewPr>
    <p:cSldViewPr>
      <p:cViewPr varScale="1">
        <p:scale>
          <a:sx n="68" d="100"/>
          <a:sy n="68" d="100"/>
        </p:scale>
        <p:origin x="616" y="4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91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er Rinzema" userId="f5b0a3a2-843e-46e8-bd6c-bfb1073e4372" providerId="ADAL" clId="{EAEE5B64-55B9-4466-8176-4565FC9634AF}"/>
    <pc:docChg chg="modSld">
      <pc:chgData name="Sieger Rinzema" userId="f5b0a3a2-843e-46e8-bd6c-bfb1073e4372" providerId="ADAL" clId="{EAEE5B64-55B9-4466-8176-4565FC9634AF}" dt="2019-11-17T13:22:41.691" v="0" actId="207"/>
      <pc:docMkLst>
        <pc:docMk/>
      </pc:docMkLst>
      <pc:sldChg chg="modSp">
        <pc:chgData name="Sieger Rinzema" userId="f5b0a3a2-843e-46e8-bd6c-bfb1073e4372" providerId="ADAL" clId="{EAEE5B64-55B9-4466-8176-4565FC9634AF}" dt="2019-11-17T13:22:41.691" v="0" actId="207"/>
        <pc:sldMkLst>
          <pc:docMk/>
          <pc:sldMk cId="1827581215" sldId="258"/>
        </pc:sldMkLst>
        <pc:spChg chg="mod">
          <ac:chgData name="Sieger Rinzema" userId="f5b0a3a2-843e-46e8-bd6c-bfb1073e4372" providerId="ADAL" clId="{EAEE5B64-55B9-4466-8176-4565FC9634AF}" dt="2019-11-17T13:22:41.691" v="0" actId="207"/>
          <ac:spMkLst>
            <pc:docMk/>
            <pc:sldMk cId="1827581215" sldId="258"/>
            <ac:spMk id="3" creationId="{24F3527F-ACB8-411D-ABF0-14CCDF43F2D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0C66D14-5CD3-4EE9-88C1-E0E0745FC62F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5CDD20F-CAB5-4F3D-801E-267BF0D45B7B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181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2950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256" name="lijn" descr="Afbeelding van lijn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Vrije v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8" name="Vrije v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9" name="Vrije v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0" name="Vrije v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1" name="Vrije v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2" name="Vrije v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3" name="Vrije v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4" name="Vrije v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5" name="Vrije v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6" name="Vrije v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7" name="Vrije v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8" name="Vrije v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9" name="Vrije v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0" name="Vrije v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1" name="Vrije v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2" name="Vrije v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3" name="Vrije v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4" name="Vrije v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5" name="Vrije v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6" name="Vrije v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7" name="Vrije v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8" name="Vrije v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9" name="Vrije v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0" name="Vrije v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1" name="Vrije v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2" name="Vrije v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3" name="Vrije v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4" name="Vrije v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5" name="Vrije v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6" name="Vrije v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7" name="Vrije v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8" name="Vrije v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9" name="Vrije v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0" name="Vrije v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1" name="Vrije v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2" name="Vrije v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3" name="Vrije v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4" name="Vrije v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5" name="Vrije v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6" name="Vrije v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7" name="Vrije v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8" name="Vrije v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9" name="Vrije v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0" name="Vrije v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1" name="Vrije v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2" name="Vrije v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3" name="Vrije v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4" name="Vrije v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5" name="Vrije v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6" name="Vrije v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7" name="Vrije v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8" name="Vrije v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9" name="Vrije v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0" name="Vrije v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1" name="Vrije v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2" name="Vrije v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3" name="Vrije v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4" name="Vrije v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5" name="Vrije v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6" name="Vrije v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7" name="Vrije v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8" name="Vrije v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9" name="Vrije v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0" name="Vrije v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1" name="Vrije v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2" name="Vrije v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3" name="Vrije v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4" name="Vrije v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5" name="Vrije v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6" name="Vrije v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7" name="Vrije v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8" name="Vrije v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9" name="Vrije v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0" name="Vrije v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1" name="Vrije v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2" name="Vrije v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3" name="Vrije v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4" name="Vrije v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5" name="Vrije v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6" name="Vrije v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7" name="Vrije v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8" name="Vrije v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9" name="Vrije v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0" name="Vrije v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1" name="Vrije v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2" name="Vrije v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3" name="Vrije v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4" name="Vrije v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5" name="Vrije v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6" name="Vrije v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7" name="Vrije v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8" name="Vrije v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9" name="Vrije v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0" name="Vrije v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1" name="Vrije v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2" name="Vrije v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3" name="Vrije v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4" name="Vrije v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5" name="Vrije v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6" name="Vrije v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7" name="Vrije v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8" name="Vrije v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9" name="Vrije v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0" name="Vrije v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1" name="Vrije v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2" name="Vrije v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3" name="Vrije v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4" name="Vrije v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5" name="Vrije v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6" name="Vrije v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7" name="Vrije v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8" name="Vrije v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9" name="Vrije v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0" name="Vrije v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1" name="Vrije v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2" name="Vrije v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3" name="Vrije v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4" name="Vrije v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5" name="Vrije v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6" name="Vrije v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7" name="Vrije v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8" name="Vrije v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9" name="Vrije v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7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Vrije v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9" name="Vrije v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0" name="Vrije v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1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2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3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4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5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6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7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8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9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0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1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2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3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4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5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6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7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8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9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0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1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2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3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4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5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6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7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8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9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0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1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2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3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4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5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6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7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8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9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0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1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2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3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4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5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6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7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8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9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0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1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2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3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4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5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6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7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8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9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0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1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962EAD9-7313-4352-A34B-E634A10492E7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7" name="lijn" descr="Afbeelding van lijn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9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0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1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2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3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4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5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6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7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8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9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0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1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2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3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4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5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6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7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8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9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0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1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2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3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4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5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6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7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8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9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0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1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2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3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4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5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6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7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8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9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0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1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2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3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4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5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6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7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8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9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0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1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2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3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4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5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6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7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8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9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0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1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5C041E-204D-45DB-AE00-84DB2FF0C6D1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67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1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2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3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4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5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6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7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8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9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0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1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6317E5C-2583-4CB2-AD3B-6702C46CE7A5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255" name="lijn" descr="Afbeelding van lijn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Vrije v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7" name="Vrije v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8" name="Vrije v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9" name="Vrije v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0" name="Vrije v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1" name="Vrije v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2" name="Vrije v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3" name="Vrije v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4" name="Vrije v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5" name="Vrije v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6" name="Vrije v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7" name="Vrije v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8" name="Vrije v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9" name="Vrije v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0" name="Vrije v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1" name="Vrije v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2" name="Vrije v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3" name="Vrije v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4" name="Vrije v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5" name="Vrije v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6" name="Vrije v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7" name="Vrije v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8" name="Vrije v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9" name="Vrije v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0" name="Vrije v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1" name="Vrije v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2" name="Vrije v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3" name="Vrije v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4" name="Vrije v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5" name="Vrije v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6" name="Vrije v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7" name="Vrije v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8" name="Vrije v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9" name="Vrije v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0" name="Vrije v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1" name="Vrije v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2" name="Vrije v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3" name="Vrije v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4" name="Vrije v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5" name="Vrije v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6" name="Vrije v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7" name="Vrije v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8" name="Vrije v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9" name="Vrije v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0" name="Vrije v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1" name="Vrije v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2" name="Vrije v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3" name="Vrije v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4" name="Vrije v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5" name="Vrije v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6" name="Vrije v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7" name="Vrije v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8" name="Vrije v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9" name="Vrije v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0" name="Vrije v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1" name="Vrije v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2" name="Vrije v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3" name="Vrije v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4" name="Vrije v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5" name="Vrije v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6" name="Vrije v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7" name="Vrije v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8" name="Vrije v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9" name="Vrije v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0" name="Vrije v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1" name="Vrije v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2" name="Vrije v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3" name="Vrije v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4" name="Vrije v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5" name="Vrije v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6" name="Vrije v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7" name="Vrije v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8" name="Vrije v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9" name="Vrije v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0" name="Vrije v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1" name="Vrije v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2" name="Vrije v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3" name="Vrije v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4" name="Vrije v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5" name="Vrije v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6" name="Vrije v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7" name="Vrije v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8" name="Vrije v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9" name="Vrije v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0" name="Vrije v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1" name="Vrije v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2" name="Vrije v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3" name="Vrije v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4" name="Vrije v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5" name="Vrije v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6" name="Vrije v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7" name="Vrije v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8" name="Vrije v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9" name="Vrije v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0" name="Vrije v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1" name="Vrije v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2" name="Vrije v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3" name="Vrije v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4" name="Vrije v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5" name="Vrije v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6" name="Vrije v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7" name="Vrije v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8" name="Vrije v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9" name="Vrije v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0" name="Vrije v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1" name="Vrije v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2" name="Vrije v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3" name="Vrije v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4" name="Vrije v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5" name="Vrije v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6" name="Vrije v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7" name="Vrije v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8" name="Vrije v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9" name="Vrije v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0" name="Vrije v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1" name="Vrije v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2" name="Vrije v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3" name="Vrije v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4" name="Vrije v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5" name="Vrije v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6" name="Vrije v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7" name="Vrije v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8" name="Vrije v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4B533B-F90F-4F9B-A5D4-3D47686AA61C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58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0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1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2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3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4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5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6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7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8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1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2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30F3EA-90CE-4E5A-81D1-30613A2D91A9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60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Vrije v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2" name="Vrije v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3" name="Vrije v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4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5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6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7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8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1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2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3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4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BD0B91-EF26-43B9-ADFF-74CD5B2524BF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5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6249860" y="2819400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56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8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9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0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1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2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3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4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5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6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7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8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E8064BC-C299-4982-8575-0E9FE687D6BA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04B9DF-C999-4E28-8EF8-0EFEBA1D75BA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grpSp>
        <p:nvGrpSpPr>
          <p:cNvPr id="615" name="kader" descr="Afbeelding van vak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e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e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Vrije v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rije v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rije v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e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Vrije v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rije v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rije v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e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e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Vrije v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rije v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rije v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e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Vrije v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rije v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rije v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071D7F-E1EA-4640-8E6B-E45DEB77ABC6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grpSp>
        <p:nvGrpSpPr>
          <p:cNvPr id="614" name="kader" descr="Afbeelding van vak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e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e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Vrije v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Vrije v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rije v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e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Vrije v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Vrije v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rije v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e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e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Vrije v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Vrije v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rije v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e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Vrije v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Vrije v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rije v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rije v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rije v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rije v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rije v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rije v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rije v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rije v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rije v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rije v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rije v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rije v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rije v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rije v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rije v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rije v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rije v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rije v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rije v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rije v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rije v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rije v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rije v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rije v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rije v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rije v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rije v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rije v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rije v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rije v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rije v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rije v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rije v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rije v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rije v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rije v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rije v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rije v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rije v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rije v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rije v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rije v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rije v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rije v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rije v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rije v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rije v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rije v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rije v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rije v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rije v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rije v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rije v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rije v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rije v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rije v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rije v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rije v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rije v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rije v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rije v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rije v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rije v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rije v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rije v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rije v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rije v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rije v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rije v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rije v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rije v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rije v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48A747-FE5B-407B-AA5A-A4957B9C5E9C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2EFDAAA-1B16-43E8-8F08-084664AE5AE3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nl-NL" smtClean="0"/>
              <a:pPr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B-yJ0N4w9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Wijkgericht 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Thema promo</a:t>
            </a:r>
          </a:p>
          <a:p>
            <a:pPr rtl="0"/>
            <a:r>
              <a:rPr lang="nl-NL" dirty="0"/>
              <a:t>BBL</a:t>
            </a: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81AC5DD1-3513-4E87-8AA3-A938F213A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577" y="82881"/>
            <a:ext cx="8913669" cy="669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0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FA429-4E7C-493F-A6AA-442A0DF33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wijkgericht werken?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3527F-ACB8-411D-ABF0-14CCDF43F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972598" cy="4267200"/>
          </a:xfrm>
        </p:spPr>
        <p:txBody>
          <a:bodyPr>
            <a:normAutofit/>
          </a:bodyPr>
          <a:lstStyle/>
          <a:p>
            <a:r>
              <a:rPr lang="nl-NL" dirty="0"/>
              <a:t>Wijkgericht werken heeft als doel om zorg- en dienstverlening lokaal en in samenhang te organiseren. </a:t>
            </a:r>
          </a:p>
          <a:p>
            <a:r>
              <a:rPr lang="nl-NL" dirty="0"/>
              <a:t>Op het gebied van wonen, welzijn en zorg vindt daarom samenwerking plaats. </a:t>
            </a:r>
          </a:p>
          <a:p>
            <a:r>
              <a:rPr lang="nl-NL" dirty="0"/>
              <a:t>In deze samenwerking staat de cliënt centraal. </a:t>
            </a:r>
          </a:p>
          <a:p>
            <a:r>
              <a:rPr lang="nl-NL" dirty="0"/>
              <a:t>Hij heeft de regie en wordt ondersteund door zijn eigen sociaal netwerk van familie, vrienden en buren.</a:t>
            </a:r>
          </a:p>
          <a:p>
            <a:r>
              <a:rPr lang="nl-NL" sz="4000" dirty="0">
                <a:solidFill>
                  <a:srgbClr val="FFFF00"/>
                </a:solidFill>
              </a:rPr>
              <a:t>Maar hoe weet die cliënt waar hij moet zijn?</a:t>
            </a:r>
          </a:p>
        </p:txBody>
      </p:sp>
    </p:spTree>
    <p:extLst>
      <p:ext uri="{BB962C8B-B14F-4D97-AF65-F5344CB8AC3E}">
        <p14:creationId xmlns:p14="http://schemas.microsoft.com/office/powerpoint/2010/main" val="182758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554A11-871A-4AC1-B49A-B354EB5DA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7B027E-6F40-4EC2-8A7E-A9747FF65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			</a:t>
            </a:r>
          </a:p>
          <a:p>
            <a:pPr marL="0" indent="0">
              <a:buNone/>
            </a:pPr>
            <a:r>
              <a:rPr lang="nl-NL" dirty="0"/>
              <a:t>			</a:t>
            </a:r>
            <a:r>
              <a:rPr lang="nl-NL" dirty="0">
                <a:hlinkClick r:id="rId2"/>
              </a:rPr>
              <a:t>Sociale wijkteams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419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Waarom wijkgericht werken?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r>
              <a:rPr lang="nl-NL" dirty="0"/>
              <a:t>Sociale problematiek is gedrag van een persoon dat door grote groepen als een probleem wordt gezien. In het boek wordt een aantal van deze problemen genoemd; pesten/ spijbelen, laaggeletterdheid, mishandeling, armoede, vechtscheiding en radicalisering. Vaak hebben deze problemen met elkaar te maken en wordt dit multiproblematiek genoemd.</a:t>
            </a:r>
          </a:p>
          <a:p>
            <a:r>
              <a:rPr lang="nl-NL" dirty="0"/>
              <a:t>De ondersteuning die gezinnen met multiproblematiek nodig hebben bestaat uit goed kunnen luisteren en doorvragen, kennis van de sociale kaart en inhoudelijke kennis van sociale problematiek.</a:t>
            </a:r>
          </a:p>
          <a:p>
            <a:r>
              <a:rPr lang="nl-NL" dirty="0"/>
              <a:t>In de komende lessenserie gaan jullie met deze kennis en vaardigheden aan de slag, door op onderzoek uit te gaan in een van de wijken in Groningen.</a:t>
            </a:r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8D70E6-878C-4E17-9952-193FA2CEE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Koppeling naar werkprocessen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054FBE-7891-48C2-BF54-3E8D05C5D2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P1-K1-W1 &amp; W3		}	SW</a:t>
            </a:r>
          </a:p>
          <a:p>
            <a:r>
              <a:rPr lang="nl-NL" dirty="0"/>
              <a:t>P2-K1-W1, W2 &amp; W3	}</a:t>
            </a:r>
          </a:p>
          <a:p>
            <a:endParaRPr lang="nl-NL" dirty="0"/>
          </a:p>
          <a:p>
            <a:r>
              <a:rPr lang="nl-NL" dirty="0"/>
              <a:t>P6-K1-W2, W3, W4 &amp; W5	}	MZ</a:t>
            </a:r>
          </a:p>
          <a:p>
            <a:endParaRPr lang="nl-NL" dirty="0"/>
          </a:p>
          <a:p>
            <a:r>
              <a:rPr lang="nl-NL" dirty="0"/>
              <a:t>SW 1: thema 1, 2 &amp; 3</a:t>
            </a:r>
          </a:p>
          <a:p>
            <a:r>
              <a:rPr lang="nl-NL" dirty="0"/>
              <a:t>MZ 2: thema 6 </a:t>
            </a:r>
          </a:p>
        </p:txBody>
      </p:sp>
    </p:spTree>
    <p:extLst>
      <p:ext uri="{BB962C8B-B14F-4D97-AF65-F5344CB8AC3E}">
        <p14:creationId xmlns:p14="http://schemas.microsoft.com/office/powerpoint/2010/main" val="254648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999B89-D98D-4F7B-A7C5-12DBCA9B5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Opbouw thema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984BDC-52C4-4459-B6BC-24F4E1844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Theorie: </a:t>
            </a:r>
          </a:p>
          <a:p>
            <a:pPr lvl="1"/>
            <a:r>
              <a:rPr lang="nl-NL" sz="2400" dirty="0"/>
              <a:t>Sociale kaart</a:t>
            </a:r>
          </a:p>
          <a:p>
            <a:pPr lvl="1"/>
            <a:r>
              <a:rPr lang="nl-NL" sz="2400" dirty="0"/>
              <a:t>Wijkanalyse</a:t>
            </a:r>
          </a:p>
          <a:p>
            <a:r>
              <a:rPr lang="nl-NL" dirty="0"/>
              <a:t>Aan de hand van een survey een wijk in kaart brengen</a:t>
            </a:r>
          </a:p>
          <a:p>
            <a:r>
              <a:rPr lang="nl-NL" dirty="0"/>
              <a:t>Op pad / de wijk in!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DAFC4C3-AE21-415B-8D3A-F1C4A9359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0067" y="3717032"/>
            <a:ext cx="3096344" cy="262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5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17704D2-0603-4BB2-A2BD-9CD584226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629" y="0"/>
            <a:ext cx="61435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36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oolbo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29499_TF02804846_TF02804846" id="{C94990DC-43D7-4EDA-AD9F-2CC864971898}" vid="{43BD6323-6600-4C9E-A44A-05BED6317C3C}"/>
    </a:ext>
  </a:extLst>
</a:theme>
</file>

<file path=ppt/theme/theme2.xml><?xml version="1.0" encoding="utf-8"?>
<a:theme xmlns:a="http://schemas.openxmlformats.org/drawingml/2006/main" name="Office-thema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62f3085fd7cb8d9ea273e0ee4216180f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0f9bf6f3c5bf72a60ccecc636f7542b1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91B5C7-CB1D-47F7-9F1A-97B80DE996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C3802E4-0D59-4851-9B7B-AAD04BB64A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AC1F78-D985-4452-89E0-78ABE519A9EB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169eb86d-0fb8-4364-bb17-d27f6b2029d0"/>
    <ds:schemaRef ds:uri="http://www.w3.org/XML/1998/namespace"/>
    <ds:schemaRef ds:uri="http://schemas.microsoft.com/office/2006/documentManagement/types"/>
    <ds:schemaRef ds:uri="0bfbde32-856c-4dfd-bc38-4322d606c322"/>
    <ds:schemaRef ds:uri="http://purl.org/dc/terms/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Schoolbordpresentatie voor het onderwijs (breedbeeld)</Template>
  <TotalTime>23</TotalTime>
  <Words>227</Words>
  <Application>Microsoft Office PowerPoint</Application>
  <PresentationFormat>Aangepast</PresentationFormat>
  <Paragraphs>33</Paragraphs>
  <Slides>8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Consolas</vt:lpstr>
      <vt:lpstr>Corbel</vt:lpstr>
      <vt:lpstr>Schoolbord 16x9</vt:lpstr>
      <vt:lpstr>Wijkgericht werken</vt:lpstr>
      <vt:lpstr>PowerPoint-presentatie</vt:lpstr>
      <vt:lpstr>Wat is wijkgericht werken?</vt:lpstr>
      <vt:lpstr>PowerPoint-presentatie</vt:lpstr>
      <vt:lpstr>Waarom wijkgericht werken?</vt:lpstr>
      <vt:lpstr>Koppeling naar werkprocessen</vt:lpstr>
      <vt:lpstr>Opbouw 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Wijkgericht werken</dc:title>
  <dc:creator>Sieger Rinzema</dc:creator>
  <cp:lastModifiedBy>Sieger Rinzema</cp:lastModifiedBy>
  <cp:revision>3</cp:revision>
  <dcterms:created xsi:type="dcterms:W3CDTF">2019-11-17T12:59:43Z</dcterms:created>
  <dcterms:modified xsi:type="dcterms:W3CDTF">2019-11-17T13:22:45Z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