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1"/>
  </p:notesMasterIdLst>
  <p:handoutMasterIdLst>
    <p:handoutMasterId r:id="rId22"/>
  </p:handoutMasterIdLst>
  <p:sldIdLst>
    <p:sldId id="256" r:id="rId5"/>
    <p:sldId id="262" r:id="rId6"/>
    <p:sldId id="266" r:id="rId7"/>
    <p:sldId id="267" r:id="rId8"/>
    <p:sldId id="268" r:id="rId9"/>
    <p:sldId id="269" r:id="rId10"/>
    <p:sldId id="270" r:id="rId11"/>
    <p:sldId id="271" r:id="rId12"/>
    <p:sldId id="272" r:id="rId13"/>
    <p:sldId id="273" r:id="rId14"/>
    <p:sldId id="274" r:id="rId15"/>
    <p:sldId id="275" r:id="rId16"/>
    <p:sldId id="264" r:id="rId17"/>
    <p:sldId id="276" r:id="rId18"/>
    <p:sldId id="277" r:id="rId19"/>
    <p:sldId id="265" r:id="rId20"/>
  </p:sldIdLst>
  <p:sldSz cx="12188825"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70C48A-849E-4C4D-8C4A-00D16A540B79}" v="38" dt="2019-12-10T15:26:41.173"/>
  </p1510:revLst>
</p1510:revInfo>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599" autoAdjust="0"/>
  </p:normalViewPr>
  <p:slideViewPr>
    <p:cSldViewPr>
      <p:cViewPr varScale="1">
        <p:scale>
          <a:sx n="67" d="100"/>
          <a:sy n="67" d="100"/>
        </p:scale>
        <p:origin x="644" y="48"/>
      </p:cViewPr>
      <p:guideLst>
        <p:guide pos="3839"/>
        <p:guide orient="horz" pos="2160"/>
      </p:guideLst>
    </p:cSldViewPr>
  </p:slideViewPr>
  <p:notesTextViewPr>
    <p:cViewPr>
      <p:scale>
        <a:sx n="1" d="1"/>
        <a:sy n="1" d="1"/>
      </p:scale>
      <p:origin x="0" y="0"/>
    </p:cViewPr>
  </p:notesTextViewPr>
  <p:notesViewPr>
    <p:cSldViewPr showGuides="1">
      <p:cViewPr varScale="1">
        <p:scale>
          <a:sx n="88" d="100"/>
          <a:sy n="88" d="100"/>
        </p:scale>
        <p:origin x="291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er Rinzema" userId="f5b0a3a2-843e-46e8-bd6c-bfb1073e4372" providerId="ADAL" clId="{641A4805-91B4-4DB4-9873-727AA25B565B}"/>
    <pc:docChg chg="custSel addSld delSld modSld sldOrd">
      <pc:chgData name="Sieger Rinzema" userId="f5b0a3a2-843e-46e8-bd6c-bfb1073e4372" providerId="ADAL" clId="{641A4805-91B4-4DB4-9873-727AA25B565B}" dt="2019-12-10T15:26:41.172" v="529" actId="207"/>
      <pc:docMkLst>
        <pc:docMk/>
      </pc:docMkLst>
      <pc:sldChg chg="del">
        <pc:chgData name="Sieger Rinzema" userId="f5b0a3a2-843e-46e8-bd6c-bfb1073e4372" providerId="ADAL" clId="{641A4805-91B4-4DB4-9873-727AA25B565B}" dt="2019-12-10T14:58:36.027" v="0" actId="2696"/>
        <pc:sldMkLst>
          <pc:docMk/>
          <pc:sldMk cId="2128536031" sldId="257"/>
        </pc:sldMkLst>
      </pc:sldChg>
      <pc:sldChg chg="del">
        <pc:chgData name="Sieger Rinzema" userId="f5b0a3a2-843e-46e8-bd6c-bfb1073e4372" providerId="ADAL" clId="{641A4805-91B4-4DB4-9873-727AA25B565B}" dt="2019-12-10T14:58:37.354" v="1" actId="2696"/>
        <pc:sldMkLst>
          <pc:docMk/>
          <pc:sldMk cId="2546485664" sldId="261"/>
        </pc:sldMkLst>
      </pc:sldChg>
      <pc:sldChg chg="del">
        <pc:chgData name="Sieger Rinzema" userId="f5b0a3a2-843e-46e8-bd6c-bfb1073e4372" providerId="ADAL" clId="{641A4805-91B4-4DB4-9873-727AA25B565B}" dt="2019-12-10T14:59:00.492" v="5" actId="2696"/>
        <pc:sldMkLst>
          <pc:docMk/>
          <pc:sldMk cId="1077368014" sldId="263"/>
        </pc:sldMkLst>
      </pc:sldChg>
      <pc:sldChg chg="modSp ord">
        <pc:chgData name="Sieger Rinzema" userId="f5b0a3a2-843e-46e8-bd6c-bfb1073e4372" providerId="ADAL" clId="{641A4805-91B4-4DB4-9873-727AA25B565B}" dt="2019-12-10T15:21:49.163" v="472"/>
        <pc:sldMkLst>
          <pc:docMk/>
          <pc:sldMk cId="3951390804" sldId="264"/>
        </pc:sldMkLst>
        <pc:spChg chg="mod">
          <ac:chgData name="Sieger Rinzema" userId="f5b0a3a2-843e-46e8-bd6c-bfb1073e4372" providerId="ADAL" clId="{641A4805-91B4-4DB4-9873-727AA25B565B}" dt="2019-12-10T14:58:49.242" v="2" actId="20577"/>
          <ac:spMkLst>
            <pc:docMk/>
            <pc:sldMk cId="3951390804" sldId="264"/>
            <ac:spMk id="3" creationId="{9506689F-0012-4B32-888A-E3F7DB3A6898}"/>
          </ac:spMkLst>
        </pc:spChg>
      </pc:sldChg>
      <pc:sldChg chg="del">
        <pc:chgData name="Sieger Rinzema" userId="f5b0a3a2-843e-46e8-bd6c-bfb1073e4372" providerId="ADAL" clId="{641A4805-91B4-4DB4-9873-727AA25B565B}" dt="2019-12-10T14:59:01.824" v="6" actId="2696"/>
        <pc:sldMkLst>
          <pc:docMk/>
          <pc:sldMk cId="758362014" sldId="266"/>
        </pc:sldMkLst>
      </pc:sldChg>
      <pc:sldChg chg="modSp add">
        <pc:chgData name="Sieger Rinzema" userId="f5b0a3a2-843e-46e8-bd6c-bfb1073e4372" providerId="ADAL" clId="{641A4805-91B4-4DB4-9873-727AA25B565B}" dt="2019-12-10T15:00:33.588" v="49" actId="20577"/>
        <pc:sldMkLst>
          <pc:docMk/>
          <pc:sldMk cId="1904301305" sldId="266"/>
        </pc:sldMkLst>
        <pc:spChg chg="mod">
          <ac:chgData name="Sieger Rinzema" userId="f5b0a3a2-843e-46e8-bd6c-bfb1073e4372" providerId="ADAL" clId="{641A4805-91B4-4DB4-9873-727AA25B565B}" dt="2019-12-10T15:00:33.588" v="49" actId="20577"/>
          <ac:spMkLst>
            <pc:docMk/>
            <pc:sldMk cId="1904301305" sldId="266"/>
            <ac:spMk id="2" creationId="{262A9FE3-3EE0-46BC-AB31-B183556C3CC1}"/>
          </ac:spMkLst>
        </pc:spChg>
        <pc:spChg chg="mod">
          <ac:chgData name="Sieger Rinzema" userId="f5b0a3a2-843e-46e8-bd6c-bfb1073e4372" providerId="ADAL" clId="{641A4805-91B4-4DB4-9873-727AA25B565B}" dt="2019-12-10T15:00:20.822" v="30" actId="27636"/>
          <ac:spMkLst>
            <pc:docMk/>
            <pc:sldMk cId="1904301305" sldId="266"/>
            <ac:spMk id="3" creationId="{15269BD7-155F-4018-81A1-42F160FBD062}"/>
          </ac:spMkLst>
        </pc:spChg>
      </pc:sldChg>
      <pc:sldChg chg="modSp add">
        <pc:chgData name="Sieger Rinzema" userId="f5b0a3a2-843e-46e8-bd6c-bfb1073e4372" providerId="ADAL" clId="{641A4805-91B4-4DB4-9873-727AA25B565B}" dt="2019-12-10T15:06:30.046" v="151" actId="20577"/>
        <pc:sldMkLst>
          <pc:docMk/>
          <pc:sldMk cId="1526224356" sldId="267"/>
        </pc:sldMkLst>
        <pc:spChg chg="mod">
          <ac:chgData name="Sieger Rinzema" userId="f5b0a3a2-843e-46e8-bd6c-bfb1073e4372" providerId="ADAL" clId="{641A4805-91B4-4DB4-9873-727AA25B565B}" dt="2019-12-10T15:06:30.046" v="151" actId="20577"/>
          <ac:spMkLst>
            <pc:docMk/>
            <pc:sldMk cId="1526224356" sldId="267"/>
            <ac:spMk id="2" creationId="{378AD910-164B-4B65-900F-A0704B09E915}"/>
          </ac:spMkLst>
        </pc:spChg>
        <pc:spChg chg="mod">
          <ac:chgData name="Sieger Rinzema" userId="f5b0a3a2-843e-46e8-bd6c-bfb1073e4372" providerId="ADAL" clId="{641A4805-91B4-4DB4-9873-727AA25B565B}" dt="2019-12-10T15:04:04.777" v="79" actId="14100"/>
          <ac:spMkLst>
            <pc:docMk/>
            <pc:sldMk cId="1526224356" sldId="267"/>
            <ac:spMk id="3" creationId="{36097EFA-888F-4B8A-ADEE-66D9B454EE01}"/>
          </ac:spMkLst>
        </pc:spChg>
      </pc:sldChg>
      <pc:sldChg chg="del">
        <pc:chgData name="Sieger Rinzema" userId="f5b0a3a2-843e-46e8-bd6c-bfb1073e4372" providerId="ADAL" clId="{641A4805-91B4-4DB4-9873-727AA25B565B}" dt="2019-12-10T14:58:55.531" v="3" actId="2696"/>
        <pc:sldMkLst>
          <pc:docMk/>
          <pc:sldMk cId="2374747136" sldId="267"/>
        </pc:sldMkLst>
      </pc:sldChg>
      <pc:sldChg chg="del">
        <pc:chgData name="Sieger Rinzema" userId="f5b0a3a2-843e-46e8-bd6c-bfb1073e4372" providerId="ADAL" clId="{641A4805-91B4-4DB4-9873-727AA25B565B}" dt="2019-12-10T14:58:59.559" v="4" actId="2696"/>
        <pc:sldMkLst>
          <pc:docMk/>
          <pc:sldMk cId="125510501" sldId="268"/>
        </pc:sldMkLst>
      </pc:sldChg>
      <pc:sldChg chg="modSp add">
        <pc:chgData name="Sieger Rinzema" userId="f5b0a3a2-843e-46e8-bd6c-bfb1073e4372" providerId="ADAL" clId="{641A4805-91B4-4DB4-9873-727AA25B565B}" dt="2019-12-10T15:06:24.345" v="133" actId="20577"/>
        <pc:sldMkLst>
          <pc:docMk/>
          <pc:sldMk cId="889537145" sldId="268"/>
        </pc:sldMkLst>
        <pc:spChg chg="mod">
          <ac:chgData name="Sieger Rinzema" userId="f5b0a3a2-843e-46e8-bd6c-bfb1073e4372" providerId="ADAL" clId="{641A4805-91B4-4DB4-9873-727AA25B565B}" dt="2019-12-10T15:06:24.345" v="133" actId="20577"/>
          <ac:spMkLst>
            <pc:docMk/>
            <pc:sldMk cId="889537145" sldId="268"/>
            <ac:spMk id="2" creationId="{96CB3B2E-369F-4FD9-9EA0-7703C3843A82}"/>
          </ac:spMkLst>
        </pc:spChg>
        <pc:spChg chg="mod">
          <ac:chgData name="Sieger Rinzema" userId="f5b0a3a2-843e-46e8-bd6c-bfb1073e4372" providerId="ADAL" clId="{641A4805-91B4-4DB4-9873-727AA25B565B}" dt="2019-12-10T15:05:01.779" v="86" actId="6549"/>
          <ac:spMkLst>
            <pc:docMk/>
            <pc:sldMk cId="889537145" sldId="268"/>
            <ac:spMk id="3" creationId="{E80CAE29-FC08-47FF-8684-A456C70B0F62}"/>
          </ac:spMkLst>
        </pc:spChg>
      </pc:sldChg>
      <pc:sldChg chg="modSp add">
        <pc:chgData name="Sieger Rinzema" userId="f5b0a3a2-843e-46e8-bd6c-bfb1073e4372" providerId="ADAL" clId="{641A4805-91B4-4DB4-9873-727AA25B565B}" dt="2019-12-10T15:06:18.380" v="115" actId="20577"/>
        <pc:sldMkLst>
          <pc:docMk/>
          <pc:sldMk cId="3696157364" sldId="269"/>
        </pc:sldMkLst>
        <pc:spChg chg="mod">
          <ac:chgData name="Sieger Rinzema" userId="f5b0a3a2-843e-46e8-bd6c-bfb1073e4372" providerId="ADAL" clId="{641A4805-91B4-4DB4-9873-727AA25B565B}" dt="2019-12-10T15:06:18.380" v="115" actId="20577"/>
          <ac:spMkLst>
            <pc:docMk/>
            <pc:sldMk cId="3696157364" sldId="269"/>
            <ac:spMk id="2" creationId="{E4764828-5CC2-4170-8F5A-F1F140B7F86D}"/>
          </ac:spMkLst>
        </pc:spChg>
        <pc:spChg chg="mod">
          <ac:chgData name="Sieger Rinzema" userId="f5b0a3a2-843e-46e8-bd6c-bfb1073e4372" providerId="ADAL" clId="{641A4805-91B4-4DB4-9873-727AA25B565B}" dt="2019-12-10T15:05:40.195" v="93" actId="6549"/>
          <ac:spMkLst>
            <pc:docMk/>
            <pc:sldMk cId="3696157364" sldId="269"/>
            <ac:spMk id="3" creationId="{C61FF322-5D31-43E0-9CF4-57A407F2553A}"/>
          </ac:spMkLst>
        </pc:spChg>
      </pc:sldChg>
      <pc:sldChg chg="modSp add">
        <pc:chgData name="Sieger Rinzema" userId="f5b0a3a2-843e-46e8-bd6c-bfb1073e4372" providerId="ADAL" clId="{641A4805-91B4-4DB4-9873-727AA25B565B}" dt="2019-12-10T15:11:21.254" v="284" actId="20577"/>
        <pc:sldMkLst>
          <pc:docMk/>
          <pc:sldMk cId="4010054767" sldId="270"/>
        </pc:sldMkLst>
        <pc:spChg chg="mod">
          <ac:chgData name="Sieger Rinzema" userId="f5b0a3a2-843e-46e8-bd6c-bfb1073e4372" providerId="ADAL" clId="{641A4805-91B4-4DB4-9873-727AA25B565B}" dt="2019-12-10T15:06:10.332" v="95"/>
          <ac:spMkLst>
            <pc:docMk/>
            <pc:sldMk cId="4010054767" sldId="270"/>
            <ac:spMk id="2" creationId="{794D97C1-5866-4457-81DE-1BDAE5B0C9C6}"/>
          </ac:spMkLst>
        </pc:spChg>
        <pc:spChg chg="mod">
          <ac:chgData name="Sieger Rinzema" userId="f5b0a3a2-843e-46e8-bd6c-bfb1073e4372" providerId="ADAL" clId="{641A4805-91B4-4DB4-9873-727AA25B565B}" dt="2019-12-10T15:11:21.254" v="284" actId="20577"/>
          <ac:spMkLst>
            <pc:docMk/>
            <pc:sldMk cId="4010054767" sldId="270"/>
            <ac:spMk id="3" creationId="{6E793780-05A9-434B-92EF-0650AD0D6647}"/>
          </ac:spMkLst>
        </pc:spChg>
      </pc:sldChg>
      <pc:sldChg chg="modSp add">
        <pc:chgData name="Sieger Rinzema" userId="f5b0a3a2-843e-46e8-bd6c-bfb1073e4372" providerId="ADAL" clId="{641A4805-91B4-4DB4-9873-727AA25B565B}" dt="2019-12-10T15:21:29.444" v="471" actId="207"/>
        <pc:sldMkLst>
          <pc:docMk/>
          <pc:sldMk cId="2294018570" sldId="271"/>
        </pc:sldMkLst>
        <pc:spChg chg="mod">
          <ac:chgData name="Sieger Rinzema" userId="f5b0a3a2-843e-46e8-bd6c-bfb1073e4372" providerId="ADAL" clId="{641A4805-91B4-4DB4-9873-727AA25B565B}" dt="2019-12-10T15:12:20.577" v="347" actId="20577"/>
          <ac:spMkLst>
            <pc:docMk/>
            <pc:sldMk cId="2294018570" sldId="271"/>
            <ac:spMk id="2" creationId="{7DB3FEE2-2AED-42B1-9CD0-4A3B2A020A8E}"/>
          </ac:spMkLst>
        </pc:spChg>
        <pc:spChg chg="mod">
          <ac:chgData name="Sieger Rinzema" userId="f5b0a3a2-843e-46e8-bd6c-bfb1073e4372" providerId="ADAL" clId="{641A4805-91B4-4DB4-9873-727AA25B565B}" dt="2019-12-10T15:21:29.444" v="471" actId="207"/>
          <ac:spMkLst>
            <pc:docMk/>
            <pc:sldMk cId="2294018570" sldId="271"/>
            <ac:spMk id="3" creationId="{8B7D317A-360C-4DE1-8B2E-A4A4836B2D2E}"/>
          </ac:spMkLst>
        </pc:spChg>
      </pc:sldChg>
      <pc:sldChg chg="modSp add">
        <pc:chgData name="Sieger Rinzema" userId="f5b0a3a2-843e-46e8-bd6c-bfb1073e4372" providerId="ADAL" clId="{641A4805-91B4-4DB4-9873-727AA25B565B}" dt="2019-12-10T15:21:20.123" v="470" actId="207"/>
        <pc:sldMkLst>
          <pc:docMk/>
          <pc:sldMk cId="2235741413" sldId="272"/>
        </pc:sldMkLst>
        <pc:spChg chg="mod">
          <ac:chgData name="Sieger Rinzema" userId="f5b0a3a2-843e-46e8-bd6c-bfb1073e4372" providerId="ADAL" clId="{641A4805-91B4-4DB4-9873-727AA25B565B}" dt="2019-12-10T15:12:27.261" v="358" actId="20577"/>
          <ac:spMkLst>
            <pc:docMk/>
            <pc:sldMk cId="2235741413" sldId="272"/>
            <ac:spMk id="2" creationId="{745BEEA3-7E4C-4163-8A99-53EE3EE606BF}"/>
          </ac:spMkLst>
        </pc:spChg>
        <pc:spChg chg="mod">
          <ac:chgData name="Sieger Rinzema" userId="f5b0a3a2-843e-46e8-bd6c-bfb1073e4372" providerId="ADAL" clId="{641A4805-91B4-4DB4-9873-727AA25B565B}" dt="2019-12-10T15:21:20.123" v="470" actId="207"/>
          <ac:spMkLst>
            <pc:docMk/>
            <pc:sldMk cId="2235741413" sldId="272"/>
            <ac:spMk id="3" creationId="{B5B30501-5CA6-42CA-AA06-EC021451F746}"/>
          </ac:spMkLst>
        </pc:spChg>
      </pc:sldChg>
      <pc:sldChg chg="modSp add">
        <pc:chgData name="Sieger Rinzema" userId="f5b0a3a2-843e-46e8-bd6c-bfb1073e4372" providerId="ADAL" clId="{641A4805-91B4-4DB4-9873-727AA25B565B}" dt="2019-12-10T15:21:04.538" v="467" actId="207"/>
        <pc:sldMkLst>
          <pc:docMk/>
          <pc:sldMk cId="2551598084" sldId="273"/>
        </pc:sldMkLst>
        <pc:spChg chg="mod">
          <ac:chgData name="Sieger Rinzema" userId="f5b0a3a2-843e-46e8-bd6c-bfb1073e4372" providerId="ADAL" clId="{641A4805-91B4-4DB4-9873-727AA25B565B}" dt="2019-12-10T15:13:41.432" v="393" actId="20577"/>
          <ac:spMkLst>
            <pc:docMk/>
            <pc:sldMk cId="2551598084" sldId="273"/>
            <ac:spMk id="2" creationId="{0510606D-F670-4E3A-B28D-78B99E8079F0}"/>
          </ac:spMkLst>
        </pc:spChg>
        <pc:spChg chg="mod">
          <ac:chgData name="Sieger Rinzema" userId="f5b0a3a2-843e-46e8-bd6c-bfb1073e4372" providerId="ADAL" clId="{641A4805-91B4-4DB4-9873-727AA25B565B}" dt="2019-12-10T15:21:04.538" v="467" actId="207"/>
          <ac:spMkLst>
            <pc:docMk/>
            <pc:sldMk cId="2551598084" sldId="273"/>
            <ac:spMk id="3" creationId="{4AB52AA3-E0AB-4569-B958-00E03C02338B}"/>
          </ac:spMkLst>
        </pc:spChg>
      </pc:sldChg>
      <pc:sldChg chg="modSp add">
        <pc:chgData name="Sieger Rinzema" userId="f5b0a3a2-843e-46e8-bd6c-bfb1073e4372" providerId="ADAL" clId="{641A4805-91B4-4DB4-9873-727AA25B565B}" dt="2019-12-10T15:20:58.569" v="466" actId="5793"/>
        <pc:sldMkLst>
          <pc:docMk/>
          <pc:sldMk cId="2278203284" sldId="274"/>
        </pc:sldMkLst>
        <pc:spChg chg="mod">
          <ac:chgData name="Sieger Rinzema" userId="f5b0a3a2-843e-46e8-bd6c-bfb1073e4372" providerId="ADAL" clId="{641A4805-91B4-4DB4-9873-727AA25B565B}" dt="2019-12-10T15:15:42.628" v="437" actId="20577"/>
          <ac:spMkLst>
            <pc:docMk/>
            <pc:sldMk cId="2278203284" sldId="274"/>
            <ac:spMk id="2" creationId="{A06DBCFF-474F-4D83-8B0D-43DB5087205F}"/>
          </ac:spMkLst>
        </pc:spChg>
        <pc:spChg chg="mod">
          <ac:chgData name="Sieger Rinzema" userId="f5b0a3a2-843e-46e8-bd6c-bfb1073e4372" providerId="ADAL" clId="{641A4805-91B4-4DB4-9873-727AA25B565B}" dt="2019-12-10T15:20:58.569" v="466" actId="5793"/>
          <ac:spMkLst>
            <pc:docMk/>
            <pc:sldMk cId="2278203284" sldId="274"/>
            <ac:spMk id="3" creationId="{08F85FEA-7C12-401B-A39D-7AD5CEFCF9E8}"/>
          </ac:spMkLst>
        </pc:spChg>
      </pc:sldChg>
      <pc:sldChg chg="modSp add">
        <pc:chgData name="Sieger Rinzema" userId="f5b0a3a2-843e-46e8-bd6c-bfb1073e4372" providerId="ADAL" clId="{641A4805-91B4-4DB4-9873-727AA25B565B}" dt="2019-12-10T15:20:45.017" v="463"/>
        <pc:sldMkLst>
          <pc:docMk/>
          <pc:sldMk cId="3300207861" sldId="275"/>
        </pc:sldMkLst>
        <pc:spChg chg="mod">
          <ac:chgData name="Sieger Rinzema" userId="f5b0a3a2-843e-46e8-bd6c-bfb1073e4372" providerId="ADAL" clId="{641A4805-91B4-4DB4-9873-727AA25B565B}" dt="2019-12-10T15:17:32.796" v="462" actId="20577"/>
          <ac:spMkLst>
            <pc:docMk/>
            <pc:sldMk cId="3300207861" sldId="275"/>
            <ac:spMk id="2" creationId="{953C0674-F9C6-4BC3-8623-8B0EBC62BBDE}"/>
          </ac:spMkLst>
        </pc:spChg>
        <pc:spChg chg="mod">
          <ac:chgData name="Sieger Rinzema" userId="f5b0a3a2-843e-46e8-bd6c-bfb1073e4372" providerId="ADAL" clId="{641A4805-91B4-4DB4-9873-727AA25B565B}" dt="2019-12-10T15:20:45.017" v="463"/>
          <ac:spMkLst>
            <pc:docMk/>
            <pc:sldMk cId="3300207861" sldId="275"/>
            <ac:spMk id="3" creationId="{80DE136F-1251-44CD-B79D-257F8A314BBD}"/>
          </ac:spMkLst>
        </pc:spChg>
      </pc:sldChg>
      <pc:sldChg chg="modSp add">
        <pc:chgData name="Sieger Rinzema" userId="f5b0a3a2-843e-46e8-bd6c-bfb1073e4372" providerId="ADAL" clId="{641A4805-91B4-4DB4-9873-727AA25B565B}" dt="2019-12-10T15:24:09.211" v="498" actId="20577"/>
        <pc:sldMkLst>
          <pc:docMk/>
          <pc:sldMk cId="2197875737" sldId="276"/>
        </pc:sldMkLst>
        <pc:spChg chg="mod">
          <ac:chgData name="Sieger Rinzema" userId="f5b0a3a2-843e-46e8-bd6c-bfb1073e4372" providerId="ADAL" clId="{641A4805-91B4-4DB4-9873-727AA25B565B}" dt="2019-12-10T15:24:09.211" v="498" actId="20577"/>
          <ac:spMkLst>
            <pc:docMk/>
            <pc:sldMk cId="2197875737" sldId="276"/>
            <ac:spMk id="2" creationId="{5DB447DF-81EB-4FA6-8F44-A7B584BEC381}"/>
          </ac:spMkLst>
        </pc:spChg>
        <pc:spChg chg="mod">
          <ac:chgData name="Sieger Rinzema" userId="f5b0a3a2-843e-46e8-bd6c-bfb1073e4372" providerId="ADAL" clId="{641A4805-91B4-4DB4-9873-727AA25B565B}" dt="2019-12-10T15:23:44.943" v="487"/>
          <ac:spMkLst>
            <pc:docMk/>
            <pc:sldMk cId="2197875737" sldId="276"/>
            <ac:spMk id="3" creationId="{F1F1F34A-3CE9-404D-8A27-C1F91AC05F16}"/>
          </ac:spMkLst>
        </pc:spChg>
      </pc:sldChg>
      <pc:sldChg chg="modSp add">
        <pc:chgData name="Sieger Rinzema" userId="f5b0a3a2-843e-46e8-bd6c-bfb1073e4372" providerId="ADAL" clId="{641A4805-91B4-4DB4-9873-727AA25B565B}" dt="2019-12-10T15:26:41.172" v="529" actId="207"/>
        <pc:sldMkLst>
          <pc:docMk/>
          <pc:sldMk cId="1030616903" sldId="277"/>
        </pc:sldMkLst>
        <pc:spChg chg="mod">
          <ac:chgData name="Sieger Rinzema" userId="f5b0a3a2-843e-46e8-bd6c-bfb1073e4372" providerId="ADAL" clId="{641A4805-91B4-4DB4-9873-727AA25B565B}" dt="2019-12-10T15:24:16.515" v="511" actId="20577"/>
          <ac:spMkLst>
            <pc:docMk/>
            <pc:sldMk cId="1030616903" sldId="277"/>
            <ac:spMk id="2" creationId="{82E16C30-D9AC-4328-80D0-6E16C378DDDC}"/>
          </ac:spMkLst>
        </pc:spChg>
        <pc:spChg chg="mod">
          <ac:chgData name="Sieger Rinzema" userId="f5b0a3a2-843e-46e8-bd6c-bfb1073e4372" providerId="ADAL" clId="{641A4805-91B4-4DB4-9873-727AA25B565B}" dt="2019-12-10T15:26:41.172" v="529" actId="207"/>
          <ac:spMkLst>
            <pc:docMk/>
            <pc:sldMk cId="1030616903" sldId="277"/>
            <ac:spMk id="3" creationId="{526064C1-8716-4BE0-AA45-0F47F447CEC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40C66D14-5CD3-4EE9-88C1-E0E0745FC62F}" type="datetime1">
              <a:rPr lang="nl-NL" smtClean="0"/>
              <a:t>10-12-2019</a:t>
            </a:fld>
            <a:endParaRPr lang="nl-NL" dirty="0"/>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nl-NL" smtClean="0"/>
              <a:t>‹nr.›</a:t>
            </a:fld>
            <a:endParaRPr lang="nl-NL" dirty="0"/>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25CDD20F-CAB5-4F3D-801E-267BF0D45B7B}" type="datetime1">
              <a:rPr lang="nl-NL" smtClean="0"/>
              <a:t>10-12-2019</a:t>
            </a:fld>
            <a:endParaRPr lang="nl-NL" dirty="0"/>
          </a:p>
        </p:txBody>
      </p:sp>
      <p:sp>
        <p:nvSpPr>
          <p:cNvPr id="4" name="Tijdelijke aanduiding voor dia-afbeelding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nl-NL" dirty="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nl-NL" smtClean="0"/>
              <a:t>‹nr.›</a:t>
            </a:fld>
            <a:endParaRPr lang="nl-NL" dirty="0"/>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01F2A70B-78F2-4DCF-B53B-C990D2FAFB8A}" type="slidenum">
              <a:rPr lang="nl-NL" smtClean="0"/>
              <a:t>1</a:t>
            </a:fld>
            <a:endParaRPr lang="nl-NL" dirty="0"/>
          </a:p>
        </p:txBody>
      </p:sp>
    </p:spTree>
    <p:extLst>
      <p:ext uri="{BB962C8B-B14F-4D97-AF65-F5344CB8AC3E}">
        <p14:creationId xmlns:p14="http://schemas.microsoft.com/office/powerpoint/2010/main" val="327181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2413" y="1905000"/>
            <a:ext cx="9144000" cy="2667000"/>
          </a:xfrm>
        </p:spPr>
        <p:txBody>
          <a:bodyPr rtlCol="0">
            <a:noAutofit/>
          </a:bodyPr>
          <a:lstStyle>
            <a:lvl1pPr>
              <a:defRPr sz="5400"/>
            </a:lvl1pPr>
          </a:lstStyle>
          <a:p>
            <a:pPr rtl="0"/>
            <a:r>
              <a:rPr lang="nl-NL"/>
              <a:t>Klik om stijl te bewerken</a:t>
            </a:r>
            <a:endParaRPr lang="nl-NL" dirty="0"/>
          </a:p>
        </p:txBody>
      </p:sp>
      <p:grpSp>
        <p:nvGrpSpPr>
          <p:cNvPr id="256" name="lijn" descr="Afbeelding van lijn"/>
          <p:cNvGrpSpPr/>
          <p:nvPr/>
        </p:nvGrpSpPr>
        <p:grpSpPr bwMode="invGray">
          <a:xfrm>
            <a:off x="1584896" y="4724400"/>
            <a:ext cx="8631936" cy="64008"/>
            <a:chOff x="-4110038" y="2703513"/>
            <a:chExt cx="17394239" cy="160336"/>
          </a:xfrm>
          <a:solidFill>
            <a:schemeClr val="accent1"/>
          </a:solidFill>
        </p:grpSpPr>
        <p:sp>
          <p:nvSpPr>
            <p:cNvPr id="257"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9"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Subtitel 2"/>
          <p:cNvSpPr>
            <a:spLocks noGrp="1"/>
          </p:cNvSpPr>
          <p:nvPr>
            <p:ph type="subTitle" idx="1"/>
          </p:nvPr>
        </p:nvSpPr>
        <p:spPr>
          <a:xfrm>
            <a:off x="1522413" y="5105400"/>
            <a:ext cx="9143999" cy="1066800"/>
          </a:xfrm>
        </p:spPr>
        <p:txBody>
          <a:bodyPr rtlCol="0"/>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nl-NL"/>
              <a:t>Klikken om de ondertitelstijl van het model te bewerken</a:t>
            </a:r>
            <a:endParaRPr lang="nl-NL" dirty="0"/>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7" name="lijn" descr="Afbeelding van lijn"/>
          <p:cNvGrpSpPr/>
          <p:nvPr/>
        </p:nvGrpSpPr>
        <p:grpSpPr bwMode="invGray">
          <a:xfrm>
            <a:off x="1522413" y="1514475"/>
            <a:ext cx="10569575" cy="64008"/>
            <a:chOff x="1522413" y="1514475"/>
            <a:chExt cx="10569575" cy="64008"/>
          </a:xfrm>
        </p:grpSpPr>
        <p:sp>
          <p:nvSpPr>
            <p:cNvPr id="8" name="Vrije v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p:nvPr>
        </p:nvSpPr>
        <p:spPr/>
        <p:txBody>
          <a:bodyPr vert="eaVert" rtlCol="0"/>
          <a:lstStyle>
            <a:lvl5pPr>
              <a:defRPr/>
            </a:lvl5pPr>
            <a:lvl6pPr marL="1956816">
              <a:defRPr/>
            </a:lvl6pPr>
            <a:lvl7pPr marL="1956816">
              <a:defRPr/>
            </a:lvl7pPr>
            <a:lvl8pPr marL="1956816">
              <a:defRPr/>
            </a:lvl8pPr>
            <a:lvl9pPr marL="1956816">
              <a:defRPr/>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9962EAD9-7313-4352-A34B-E634A10492E7}" type="datetime1">
              <a:rPr lang="nl-NL" smtClean="0"/>
              <a:t>10-12-2019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10361612" y="274639"/>
            <a:ext cx="1371600" cy="5901747"/>
          </a:xfrm>
        </p:spPr>
        <p:txBody>
          <a:bodyPr vert="eaVert" rtlCol="0"/>
          <a:lstStyle/>
          <a:p>
            <a:pPr rtl="0"/>
            <a:r>
              <a:rPr lang="nl-NL"/>
              <a:t>Klik om stijl te bewerken</a:t>
            </a:r>
            <a:endParaRPr lang="nl-NL" dirty="0"/>
          </a:p>
        </p:txBody>
      </p:sp>
      <p:grpSp>
        <p:nvGrpSpPr>
          <p:cNvPr id="7" name="lijn" descr="Afbeelding van lijn"/>
          <p:cNvGrpSpPr/>
          <p:nvPr/>
        </p:nvGrpSpPr>
        <p:grpSpPr bwMode="invGray">
          <a:xfrm rot="5400000">
            <a:off x="6864412" y="3472598"/>
            <a:ext cx="6492240" cy="64008"/>
            <a:chOff x="1522413" y="1514475"/>
            <a:chExt cx="10569575" cy="64008"/>
          </a:xfrm>
        </p:grpSpPr>
        <p:sp>
          <p:nvSpPr>
            <p:cNvPr id="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hasCustomPrompt="1"/>
          </p:nvPr>
        </p:nvSpPr>
        <p:spPr>
          <a:xfrm>
            <a:off x="608012" y="277813"/>
            <a:ext cx="9144001" cy="5898573"/>
          </a:xfrm>
        </p:spPr>
        <p:txBody>
          <a:bodyPr vert="eaVert" rtlCol="0"/>
          <a:lstStyle>
            <a:lvl5pPr>
              <a:defRPr/>
            </a:lvl5pPr>
            <a:lvl6pPr marL="1261872" indent="0">
              <a:buNone/>
              <a:defRPr/>
            </a:lvl6pPr>
            <a:lvl7pPr>
              <a:defRPr/>
            </a:lvl7pPr>
            <a:lvl8pPr>
              <a:defRPr baseline="0"/>
            </a:lvl8pPr>
            <a:lvl9pPr>
              <a:defRPr baseline="0"/>
            </a:lvl9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445C041E-204D-45DB-AE00-84DB2FF0C6D1}" type="datetime1">
              <a:rPr lang="nl-NL" smtClean="0"/>
              <a:t>10-12-2019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67" name="lijn" descr="Afbeelding van lijn"/>
          <p:cNvGrpSpPr/>
          <p:nvPr/>
        </p:nvGrpSpPr>
        <p:grpSpPr bwMode="invGray">
          <a:xfrm>
            <a:off x="1522413" y="1514475"/>
            <a:ext cx="10569575" cy="64008"/>
            <a:chOff x="1522413" y="1514475"/>
            <a:chExt cx="10569575" cy="64008"/>
          </a:xfrm>
        </p:grpSpPr>
        <p:sp>
          <p:nvSpPr>
            <p:cNvPr id="16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idx="1"/>
          </p:nvPr>
        </p:nvSpPr>
        <p:spPr/>
        <p:txBody>
          <a:bodyPr rtlCol="0"/>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D6317E5C-2583-4CB2-AD3B-6702C46CE7A5}" type="datetime1">
              <a:rPr lang="nl-NL" smtClean="0"/>
              <a:t>10-12-2019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522413" y="1905000"/>
            <a:ext cx="9144000" cy="2667000"/>
          </a:xfrm>
        </p:spPr>
        <p:txBody>
          <a:bodyPr rtlCol="0" anchor="b">
            <a:noAutofit/>
          </a:bodyPr>
          <a:lstStyle>
            <a:lvl1pPr algn="l">
              <a:defRPr sz="4400" b="0" cap="none" baseline="0"/>
            </a:lvl1pPr>
          </a:lstStyle>
          <a:p>
            <a:pPr rtl="0"/>
            <a:r>
              <a:rPr lang="nl-NL"/>
              <a:t>Klik om stijl te bewerken</a:t>
            </a:r>
            <a:endParaRPr lang="nl-NL" dirty="0"/>
          </a:p>
        </p:txBody>
      </p:sp>
      <p:grpSp>
        <p:nvGrpSpPr>
          <p:cNvPr id="255" name="lijn" descr="Afbeelding van lijn"/>
          <p:cNvGrpSpPr/>
          <p:nvPr/>
        </p:nvGrpSpPr>
        <p:grpSpPr bwMode="invGray">
          <a:xfrm>
            <a:off x="1584896" y="4724400"/>
            <a:ext cx="8631936" cy="64008"/>
            <a:chOff x="-4110038" y="2703513"/>
            <a:chExt cx="17394239" cy="160336"/>
          </a:xfrm>
          <a:solidFill>
            <a:schemeClr val="accent1"/>
          </a:solidFill>
        </p:grpSpPr>
        <p:sp>
          <p:nvSpPr>
            <p:cNvPr id="256"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7"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Tijdelijke aanduiding voor tekst 2"/>
          <p:cNvSpPr>
            <a:spLocks noGrp="1"/>
          </p:cNvSpPr>
          <p:nvPr>
            <p:ph type="body" idx="1"/>
          </p:nvPr>
        </p:nvSpPr>
        <p:spPr>
          <a:xfrm>
            <a:off x="1522413" y="5102525"/>
            <a:ext cx="9143999" cy="1069675"/>
          </a:xfrm>
        </p:spPr>
        <p:txBody>
          <a:bodyPr rtlCol="0"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Tekststijl van het model bewerken</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224B533B-F90F-4F9B-A5D4-3D47686AA61C}" type="datetime1">
              <a:rPr lang="nl-NL" smtClean="0"/>
              <a:t>10-12-2019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58" name="lijn" descr="Afbeelding van lijn"/>
          <p:cNvGrpSpPr/>
          <p:nvPr/>
        </p:nvGrpSpPr>
        <p:grpSpPr bwMode="invGray">
          <a:xfrm>
            <a:off x="1522413" y="1514475"/>
            <a:ext cx="10569575" cy="64008"/>
            <a:chOff x="1522413" y="1514475"/>
            <a:chExt cx="10569575" cy="64008"/>
          </a:xfrm>
        </p:grpSpPr>
        <p:sp>
          <p:nvSpPr>
            <p:cNvPr id="159"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sz="half" idx="1"/>
          </p:nvPr>
        </p:nvSpPr>
        <p:spPr>
          <a:xfrm>
            <a:off x="1522413" y="1905000"/>
            <a:ext cx="4419599"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inhoud 3"/>
          <p:cNvSpPr>
            <a:spLocks noGrp="1"/>
          </p:cNvSpPr>
          <p:nvPr>
            <p:ph sz="half" idx="2"/>
          </p:nvPr>
        </p:nvSpPr>
        <p:spPr>
          <a:xfrm>
            <a:off x="6246815" y="1905000"/>
            <a:ext cx="4419598"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F730F3EA-90CE-4E5A-81D1-30613A2D91A9}" type="datetime1">
              <a:rPr lang="nl-NL" smtClean="0"/>
              <a:t>10-12-2019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lvl1pPr>
              <a:defRPr/>
            </a:lvl1pPr>
          </a:lstStyle>
          <a:p>
            <a:pPr rtl="0"/>
            <a:r>
              <a:rPr lang="nl-NL"/>
              <a:t>Klik om stijl te bewerken</a:t>
            </a:r>
            <a:endParaRPr lang="nl-NL" dirty="0"/>
          </a:p>
        </p:txBody>
      </p:sp>
      <p:grpSp>
        <p:nvGrpSpPr>
          <p:cNvPr id="160" name="lijn" descr="Afbeelding van lijn"/>
          <p:cNvGrpSpPr/>
          <p:nvPr/>
        </p:nvGrpSpPr>
        <p:grpSpPr bwMode="invGray">
          <a:xfrm>
            <a:off x="1522413" y="1514475"/>
            <a:ext cx="10569575" cy="64008"/>
            <a:chOff x="1522413" y="1514475"/>
            <a:chExt cx="10569575" cy="64008"/>
          </a:xfrm>
        </p:grpSpPr>
        <p:sp>
          <p:nvSpPr>
            <p:cNvPr id="161" name="Vrije v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tekst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Tekststijl van het model bewerken</a:t>
            </a:r>
          </a:p>
        </p:txBody>
      </p:sp>
      <p:sp>
        <p:nvSpPr>
          <p:cNvPr id="4" name="Tijdelijke aanduiding voor inhoud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tekst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Tekststijl van het model bewerken</a:t>
            </a:r>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p>
            <a:pPr rtl="0"/>
            <a:fld id="{59BD0B91-EF26-43B9-ADFF-74CD5B2524BF}" type="datetime1">
              <a:rPr lang="nl-NL" smtClean="0"/>
              <a:t>10-12-2019</a:t>
            </a:fld>
            <a:endParaRPr lang="nl-NL" dirty="0"/>
          </a:p>
        </p:txBody>
      </p:sp>
      <p:sp>
        <p:nvSpPr>
          <p:cNvPr id="9" name="Tijdelijke aanduiding voor dianummer 8"/>
          <p:cNvSpPr>
            <a:spLocks noGrp="1"/>
          </p:cNvSpPr>
          <p:nvPr>
            <p:ph type="sldNum" sz="quarter" idx="12"/>
          </p:nvPr>
        </p:nvSpPr>
        <p:spPr/>
        <p:txBody>
          <a:bodyPr rtlCol="0"/>
          <a:lstStyle/>
          <a:p>
            <a:pPr rtl="0"/>
            <a:fld id="{25BA54BD-C84D-46CE-8B72-31BFB26ABA43}" type="slidenum">
              <a:rPr lang="nl-NL" smtClean="0"/>
              <a:t>‹nr.›</a:t>
            </a:fld>
            <a:endParaRPr lang="nl-NL" dirty="0"/>
          </a:p>
        </p:txBody>
      </p:sp>
      <p:sp>
        <p:nvSpPr>
          <p:cNvPr id="85" name="Tijdelijke aanduiding voor inhoud 3"/>
          <p:cNvSpPr>
            <a:spLocks noGrp="1"/>
          </p:cNvSpPr>
          <p:nvPr>
            <p:ph sz="half" idx="13"/>
          </p:nvPr>
        </p:nvSpPr>
        <p:spPr>
          <a:xfrm>
            <a:off x="6249860"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156" name="lijn" descr="Afbeelding van lijn"/>
          <p:cNvGrpSpPr/>
          <p:nvPr/>
        </p:nvGrpSpPr>
        <p:grpSpPr bwMode="invGray">
          <a:xfrm>
            <a:off x="1522413" y="1514475"/>
            <a:ext cx="10569575" cy="64008"/>
            <a:chOff x="1522413" y="1514475"/>
            <a:chExt cx="10569575" cy="64008"/>
          </a:xfrm>
        </p:grpSpPr>
        <p:sp>
          <p:nvSpPr>
            <p:cNvPr id="157"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8"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9"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4" name="Tijdelijke aanduiding voor voettekst 3"/>
          <p:cNvSpPr>
            <a:spLocks noGrp="1"/>
          </p:cNvSpPr>
          <p:nvPr>
            <p:ph type="ftr" sz="quarter" idx="11"/>
          </p:nvPr>
        </p:nvSpPr>
        <p:spPr/>
        <p:txBody>
          <a:bodyPr rtlCol="0"/>
          <a:lstStyle/>
          <a:p>
            <a:pPr rtl="0"/>
            <a:endParaRPr lang="nl-NL" dirty="0"/>
          </a:p>
        </p:txBody>
      </p:sp>
      <p:sp>
        <p:nvSpPr>
          <p:cNvPr id="3" name="Tijdelijke aanduiding voor datum 2"/>
          <p:cNvSpPr>
            <a:spLocks noGrp="1"/>
          </p:cNvSpPr>
          <p:nvPr>
            <p:ph type="dt" sz="half" idx="10"/>
          </p:nvPr>
        </p:nvSpPr>
        <p:spPr/>
        <p:txBody>
          <a:bodyPr rtlCol="0"/>
          <a:lstStyle/>
          <a:p>
            <a:pPr rtl="0"/>
            <a:fld id="{5E8064BC-C299-4982-8575-0E9FE687D6BA}" type="datetime1">
              <a:rPr lang="nl-NL" smtClean="0"/>
              <a:t>10-12-2019</a:t>
            </a:fld>
            <a:endParaRPr lang="nl-NL" dirty="0"/>
          </a:p>
        </p:txBody>
      </p:sp>
      <p:sp>
        <p:nvSpPr>
          <p:cNvPr id="5" name="Tijdelijke aanduiding voor dianummer 4"/>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endParaRPr lang="nl-NL" dirty="0"/>
          </a:p>
        </p:txBody>
      </p:sp>
      <p:sp>
        <p:nvSpPr>
          <p:cNvPr id="2" name="Tijdelijke aanduiding voor datum 1"/>
          <p:cNvSpPr>
            <a:spLocks noGrp="1"/>
          </p:cNvSpPr>
          <p:nvPr>
            <p:ph type="dt" sz="half" idx="10"/>
          </p:nvPr>
        </p:nvSpPr>
        <p:spPr/>
        <p:txBody>
          <a:bodyPr rtlCol="0"/>
          <a:lstStyle/>
          <a:p>
            <a:pPr rtl="0"/>
            <a:fld id="{DF04B9DF-C999-4E28-8EF8-0EFEBA1D75BA}" type="datetime1">
              <a:rPr lang="nl-NL" smtClean="0"/>
              <a:t>10-12-2019</a:t>
            </a:fld>
            <a:endParaRPr lang="nl-NL" dirty="0"/>
          </a:p>
        </p:txBody>
      </p:sp>
      <p:sp>
        <p:nvSpPr>
          <p:cNvPr id="4" name="Tijdelijke aanduiding voor dianummer 3"/>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4" name="Tijdelijke aanduiding voor tekst 3"/>
          <p:cNvSpPr>
            <a:spLocks noGrp="1"/>
          </p:cNvSpPr>
          <p:nvPr>
            <p:ph type="body" sz="half" idx="2"/>
          </p:nvPr>
        </p:nvSpPr>
        <p:spPr>
          <a:xfrm>
            <a:off x="1522413" y="3429000"/>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Tekststijl van het model bewerken</a:t>
            </a:r>
          </a:p>
        </p:txBody>
      </p:sp>
      <p:sp>
        <p:nvSpPr>
          <p:cNvPr id="3" name="Tijdelijke aanduiding voor inhoud 2"/>
          <p:cNvSpPr>
            <a:spLocks noGrp="1"/>
          </p:cNvSpPr>
          <p:nvPr>
            <p:ph idx="1"/>
          </p:nvPr>
        </p:nvSpPr>
        <p:spPr>
          <a:xfrm>
            <a:off x="4710022" y="1905000"/>
            <a:ext cx="5669280" cy="4038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grpSp>
        <p:nvGrpSpPr>
          <p:cNvPr id="615" name="kader" descr="Afbeelding van vak"/>
          <p:cNvGrpSpPr/>
          <p:nvPr/>
        </p:nvGrpSpPr>
        <p:grpSpPr bwMode="invGray">
          <a:xfrm>
            <a:off x="4417839" y="1630821"/>
            <a:ext cx="6291028" cy="4575885"/>
            <a:chOff x="4417839" y="1630821"/>
            <a:chExt cx="6291028" cy="4575885"/>
          </a:xfrm>
        </p:grpSpPr>
        <p:grpSp>
          <p:nvGrpSpPr>
            <p:cNvPr id="616" name="Groep 615"/>
            <p:cNvGrpSpPr/>
            <p:nvPr/>
          </p:nvGrpSpPr>
          <p:grpSpPr bwMode="invGray">
            <a:xfrm>
              <a:off x="5414491" y="1630821"/>
              <a:ext cx="5294376" cy="4114800"/>
              <a:chOff x="3310555" y="716546"/>
              <a:chExt cx="5294376" cy="4114800"/>
            </a:xfrm>
          </p:grpSpPr>
          <p:grpSp>
            <p:nvGrpSpPr>
              <p:cNvPr id="768" name="Groep 767"/>
              <p:cNvGrpSpPr/>
              <p:nvPr/>
            </p:nvGrpSpPr>
            <p:grpSpPr bwMode="invGray">
              <a:xfrm flipH="1">
                <a:off x="3310555" y="737968"/>
                <a:ext cx="5294376" cy="54864"/>
                <a:chOff x="1522413" y="1514475"/>
                <a:chExt cx="10569575" cy="64008"/>
              </a:xfrm>
              <a:solidFill>
                <a:schemeClr val="accent1"/>
              </a:solidFill>
            </p:grpSpPr>
            <p:sp>
              <p:nvSpPr>
                <p:cNvPr id="844" name="Vrije v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9" name="Groep 768"/>
              <p:cNvGrpSpPr/>
              <p:nvPr/>
            </p:nvGrpSpPr>
            <p:grpSpPr bwMode="invGray">
              <a:xfrm rot="16200000" flipH="1">
                <a:off x="6492229" y="2755658"/>
                <a:ext cx="4114800" cy="36576"/>
                <a:chOff x="1522413" y="1514475"/>
                <a:chExt cx="10569575" cy="64008"/>
              </a:xfrm>
              <a:solidFill>
                <a:schemeClr val="accent1"/>
              </a:solidFill>
            </p:grpSpPr>
            <p:sp>
              <p:nvSpPr>
                <p:cNvPr id="770" name="Vrije v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7" name="Groep 616"/>
            <p:cNvGrpSpPr/>
            <p:nvPr/>
          </p:nvGrpSpPr>
          <p:grpSpPr bwMode="invGray">
            <a:xfrm rot="10800000">
              <a:off x="4417839" y="2091906"/>
              <a:ext cx="5294376" cy="4114800"/>
              <a:chOff x="3310555" y="716546"/>
              <a:chExt cx="5294376" cy="4114800"/>
            </a:xfrm>
          </p:grpSpPr>
          <p:grpSp>
            <p:nvGrpSpPr>
              <p:cNvPr id="618" name="Groep 617"/>
              <p:cNvGrpSpPr/>
              <p:nvPr/>
            </p:nvGrpSpPr>
            <p:grpSpPr bwMode="invGray">
              <a:xfrm flipH="1">
                <a:off x="3310555" y="737968"/>
                <a:ext cx="5294376" cy="54864"/>
                <a:chOff x="1522413" y="1514475"/>
                <a:chExt cx="10569575" cy="64008"/>
              </a:xfrm>
              <a:solidFill>
                <a:schemeClr val="accent1"/>
              </a:solidFill>
            </p:grpSpPr>
            <p:sp>
              <p:nvSpPr>
                <p:cNvPr id="694" name="Vrije v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9" name="Groep 618"/>
              <p:cNvGrpSpPr/>
              <p:nvPr/>
            </p:nvGrpSpPr>
            <p:grpSpPr bwMode="invGray">
              <a:xfrm rot="16200000" flipH="1">
                <a:off x="6492229" y="2755658"/>
                <a:ext cx="4114800" cy="36576"/>
                <a:chOff x="1522413" y="1514475"/>
                <a:chExt cx="10569575" cy="64008"/>
              </a:xfrm>
              <a:solidFill>
                <a:schemeClr val="accent1"/>
              </a:solidFill>
            </p:grpSpPr>
            <p:sp>
              <p:nvSpPr>
                <p:cNvPr id="620" name="Vrije v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C4071D7F-E1EA-4640-8E6B-E45DEB77ABC6}" type="datetime1">
              <a:rPr lang="nl-NL" smtClean="0"/>
              <a:t>10-12-2019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a:t>Klik op het pictogram als u een afbeelding wilt toevoegen</a:t>
            </a:r>
            <a:endParaRPr lang="nl-NL" dirty="0"/>
          </a:p>
        </p:txBody>
      </p:sp>
      <p:grpSp>
        <p:nvGrpSpPr>
          <p:cNvPr id="614" name="kader" descr="Afbeelding van vak"/>
          <p:cNvGrpSpPr/>
          <p:nvPr/>
        </p:nvGrpSpPr>
        <p:grpSpPr bwMode="invGray">
          <a:xfrm flipH="1">
            <a:off x="1447500" y="1630821"/>
            <a:ext cx="6291028" cy="4575885"/>
            <a:chOff x="4417839" y="1630821"/>
            <a:chExt cx="6291028" cy="4575885"/>
          </a:xfrm>
        </p:grpSpPr>
        <p:grpSp>
          <p:nvGrpSpPr>
            <p:cNvPr id="615" name="Groep 614"/>
            <p:cNvGrpSpPr/>
            <p:nvPr/>
          </p:nvGrpSpPr>
          <p:grpSpPr bwMode="invGray">
            <a:xfrm>
              <a:off x="5414491" y="1630821"/>
              <a:ext cx="5294376" cy="4114800"/>
              <a:chOff x="3310555" y="716546"/>
              <a:chExt cx="5294376" cy="4114800"/>
            </a:xfrm>
          </p:grpSpPr>
          <p:grpSp>
            <p:nvGrpSpPr>
              <p:cNvPr id="767" name="Groep 766"/>
              <p:cNvGrpSpPr/>
              <p:nvPr/>
            </p:nvGrpSpPr>
            <p:grpSpPr bwMode="invGray">
              <a:xfrm flipH="1">
                <a:off x="3310555" y="737968"/>
                <a:ext cx="5294376" cy="54864"/>
                <a:chOff x="1522413" y="1514475"/>
                <a:chExt cx="10569575" cy="64008"/>
              </a:xfrm>
              <a:solidFill>
                <a:schemeClr val="accent1"/>
              </a:solidFill>
            </p:grpSpPr>
            <p:sp>
              <p:nvSpPr>
                <p:cNvPr id="843" name="Vrije v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4" name="Vrije v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8" name="Groep 767"/>
              <p:cNvGrpSpPr/>
              <p:nvPr/>
            </p:nvGrpSpPr>
            <p:grpSpPr bwMode="invGray">
              <a:xfrm rot="16200000" flipH="1">
                <a:off x="6492229" y="2755658"/>
                <a:ext cx="4114800" cy="36576"/>
                <a:chOff x="1522413" y="1514475"/>
                <a:chExt cx="10569575" cy="64008"/>
              </a:xfrm>
              <a:solidFill>
                <a:schemeClr val="accent1"/>
              </a:solidFill>
            </p:grpSpPr>
            <p:sp>
              <p:nvSpPr>
                <p:cNvPr id="769" name="Vrije v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0" name="Vrije v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6" name="Groep 615"/>
            <p:cNvGrpSpPr/>
            <p:nvPr/>
          </p:nvGrpSpPr>
          <p:grpSpPr bwMode="invGray">
            <a:xfrm rot="10800000">
              <a:off x="4417839" y="2091906"/>
              <a:ext cx="5294376" cy="4114800"/>
              <a:chOff x="3310555" y="716546"/>
              <a:chExt cx="5294376" cy="4114800"/>
            </a:xfrm>
          </p:grpSpPr>
          <p:grpSp>
            <p:nvGrpSpPr>
              <p:cNvPr id="617" name="Groep 616"/>
              <p:cNvGrpSpPr/>
              <p:nvPr/>
            </p:nvGrpSpPr>
            <p:grpSpPr bwMode="invGray">
              <a:xfrm flipH="1">
                <a:off x="3310555" y="737968"/>
                <a:ext cx="5294376" cy="54864"/>
                <a:chOff x="1522413" y="1514475"/>
                <a:chExt cx="10569575" cy="64008"/>
              </a:xfrm>
              <a:solidFill>
                <a:schemeClr val="accent1"/>
              </a:solidFill>
            </p:grpSpPr>
            <p:sp>
              <p:nvSpPr>
                <p:cNvPr id="693" name="Vrije v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4" name="Vrije v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8" name="Groep 617"/>
              <p:cNvGrpSpPr/>
              <p:nvPr/>
            </p:nvGrpSpPr>
            <p:grpSpPr bwMode="invGray">
              <a:xfrm rot="16200000" flipH="1">
                <a:off x="6492229" y="2755658"/>
                <a:ext cx="4114800" cy="36576"/>
                <a:chOff x="1522413" y="1514475"/>
                <a:chExt cx="10569575" cy="64008"/>
              </a:xfrm>
              <a:solidFill>
                <a:schemeClr val="accent1"/>
              </a:solidFill>
            </p:grpSpPr>
            <p:sp>
              <p:nvSpPr>
                <p:cNvPr id="619" name="Vrije v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0" name="Vrije v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4" name="Tijdelijke aanduiding voor tekst 3"/>
          <p:cNvSpPr>
            <a:spLocks noGrp="1"/>
          </p:cNvSpPr>
          <p:nvPr>
            <p:ph type="body" sz="half" idx="2"/>
          </p:nvPr>
        </p:nvSpPr>
        <p:spPr>
          <a:xfrm>
            <a:off x="7905959" y="3411748"/>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Tekststijl van het model bewerken</a:t>
            </a:r>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8F48A747-FE5B-407B-AA5A-A4957B9C5E9C}" type="datetime1">
              <a:rPr lang="nl-NL" smtClean="0"/>
              <a:t>10-12-2019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pPr rtl="0"/>
            <a:r>
              <a:rPr lang="nl-NL" dirty="0"/>
              <a:t>Klik om de titelstijl van het model te bewerken</a:t>
            </a:r>
          </a:p>
        </p:txBody>
      </p:sp>
      <p:sp>
        <p:nvSpPr>
          <p:cNvPr id="3" name="Tijdelijke aanduiding voor tekst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pPr rtl="0"/>
            <a:endParaRPr lang="nl-NL" dirty="0"/>
          </a:p>
        </p:txBody>
      </p:sp>
      <p:sp>
        <p:nvSpPr>
          <p:cNvPr id="4" name="Tijdelijke aanduiding voor datum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02EFDAAA-1B16-43E8-8F08-084664AE5AE3}" type="datetime1">
              <a:rPr lang="nl-NL" smtClean="0"/>
              <a:t>10-12-2019</a:t>
            </a:fld>
            <a:endParaRPr lang="nl-NL" dirty="0"/>
          </a:p>
        </p:txBody>
      </p:sp>
      <p:sp>
        <p:nvSpPr>
          <p:cNvPr id="6" name="Tijdelijke aanduiding voor dianumm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ij.groningen.n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Wijkgericht werken</a:t>
            </a:r>
          </a:p>
        </p:txBody>
      </p:sp>
      <p:sp>
        <p:nvSpPr>
          <p:cNvPr id="3" name="Subtitel 2"/>
          <p:cNvSpPr>
            <a:spLocks noGrp="1"/>
          </p:cNvSpPr>
          <p:nvPr>
            <p:ph type="subTitle" idx="1"/>
          </p:nvPr>
        </p:nvSpPr>
        <p:spPr/>
        <p:txBody>
          <a:bodyPr rtlCol="0"/>
          <a:lstStyle/>
          <a:p>
            <a:pPr rtl="0"/>
            <a:r>
              <a:rPr lang="nl-NL" dirty="0" err="1"/>
              <a:t>Themales</a:t>
            </a:r>
            <a:r>
              <a:rPr lang="nl-NL" dirty="0"/>
              <a:t> 3</a:t>
            </a:r>
          </a:p>
          <a:p>
            <a:pPr rtl="0"/>
            <a:r>
              <a:rPr lang="nl-NL" dirty="0"/>
              <a:t>BBL</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10606D-F670-4E3A-B28D-78B99E8079F0}"/>
              </a:ext>
            </a:extLst>
          </p:cNvPr>
          <p:cNvSpPr>
            <a:spLocks noGrp="1"/>
          </p:cNvSpPr>
          <p:nvPr>
            <p:ph type="title"/>
          </p:nvPr>
        </p:nvSpPr>
        <p:spPr/>
        <p:txBody>
          <a:bodyPr/>
          <a:lstStyle/>
          <a:p>
            <a:r>
              <a:rPr lang="nl-NL" dirty="0"/>
              <a:t>Knelpunten</a:t>
            </a:r>
          </a:p>
        </p:txBody>
      </p:sp>
      <p:sp>
        <p:nvSpPr>
          <p:cNvPr id="3" name="Tijdelijke aanduiding voor inhoud 2">
            <a:extLst>
              <a:ext uri="{FF2B5EF4-FFF2-40B4-BE49-F238E27FC236}">
                <a16:creationId xmlns:a16="http://schemas.microsoft.com/office/drawing/2014/main" id="{4AB52AA3-E0AB-4569-B958-00E03C02338B}"/>
              </a:ext>
            </a:extLst>
          </p:cNvPr>
          <p:cNvSpPr>
            <a:spLocks noGrp="1"/>
          </p:cNvSpPr>
          <p:nvPr>
            <p:ph idx="1"/>
          </p:nvPr>
        </p:nvSpPr>
        <p:spPr/>
        <p:txBody>
          <a:bodyPr/>
          <a:lstStyle/>
          <a:p>
            <a:r>
              <a:rPr lang="nl-NL" dirty="0">
                <a:solidFill>
                  <a:srgbClr val="FFFF00"/>
                </a:solidFill>
              </a:rPr>
              <a:t>Reflectie en kennisontwikkeling</a:t>
            </a:r>
          </a:p>
          <a:p>
            <a:r>
              <a:rPr lang="nl-NL" dirty="0"/>
              <a:t>‘Ondanks de verzameling van hulpverleners achter één loket, blijken ze weinig tijd te hebben om van elkaar te leren.</a:t>
            </a:r>
          </a:p>
          <a:p>
            <a:r>
              <a:rPr lang="nl-NL" dirty="0"/>
              <a:t>De gedroomde integrale backoffice functioneert daardoor nog niet als één geheel’. </a:t>
            </a:r>
          </a:p>
          <a:p>
            <a:r>
              <a:rPr lang="nl-NL" dirty="0"/>
              <a:t>Een belangrijk deel van de knelpunten heeft betrekking op het ontbreken van een ‘leercultuur’ binnen deze teams. </a:t>
            </a:r>
          </a:p>
        </p:txBody>
      </p:sp>
    </p:spTree>
    <p:extLst>
      <p:ext uri="{BB962C8B-B14F-4D97-AF65-F5344CB8AC3E}">
        <p14:creationId xmlns:p14="http://schemas.microsoft.com/office/powerpoint/2010/main" val="2551598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6DBCFF-474F-4D83-8B0D-43DB5087205F}"/>
              </a:ext>
            </a:extLst>
          </p:cNvPr>
          <p:cNvSpPr>
            <a:spLocks noGrp="1"/>
          </p:cNvSpPr>
          <p:nvPr>
            <p:ph type="title"/>
          </p:nvPr>
        </p:nvSpPr>
        <p:spPr/>
        <p:txBody>
          <a:bodyPr/>
          <a:lstStyle/>
          <a:p>
            <a:r>
              <a:rPr lang="nl-NL" dirty="0"/>
              <a:t>Knelpunten</a:t>
            </a:r>
          </a:p>
        </p:txBody>
      </p:sp>
      <p:sp>
        <p:nvSpPr>
          <p:cNvPr id="3" name="Tijdelijke aanduiding voor inhoud 2">
            <a:extLst>
              <a:ext uri="{FF2B5EF4-FFF2-40B4-BE49-F238E27FC236}">
                <a16:creationId xmlns:a16="http://schemas.microsoft.com/office/drawing/2014/main" id="{08F85FEA-7C12-401B-A39D-7AD5CEFCF9E8}"/>
              </a:ext>
            </a:extLst>
          </p:cNvPr>
          <p:cNvSpPr>
            <a:spLocks noGrp="1"/>
          </p:cNvSpPr>
          <p:nvPr>
            <p:ph idx="1"/>
          </p:nvPr>
        </p:nvSpPr>
        <p:spPr/>
        <p:txBody>
          <a:bodyPr/>
          <a:lstStyle/>
          <a:p>
            <a:pPr marL="0" indent="0">
              <a:buNone/>
            </a:pPr>
            <a:r>
              <a:rPr lang="nl-NL" dirty="0"/>
              <a:t>Preventie en een proactieve aanpak</a:t>
            </a:r>
          </a:p>
          <a:p>
            <a:r>
              <a:rPr lang="nl-NL" dirty="0"/>
              <a:t>In diverse onderzoeken komt nog een ander knelpunt naar voren: een preventieve aanpak van sociale problemen.</a:t>
            </a:r>
          </a:p>
          <a:p>
            <a:r>
              <a:rPr lang="nl-NL" dirty="0"/>
              <a:t>Hebben teams zicht op de bijdrage van gemeenschapsgerichte sociale programma’s of ontwikkelen ze zich vooral tot zogenoemde ‘zorgteams’ </a:t>
            </a:r>
          </a:p>
          <a:p>
            <a:r>
              <a:rPr lang="nl-NL" dirty="0"/>
              <a:t> ‘Het grootste knelpunt voor preventief werken, zo blijkt uit ons onderzoek, is te weinig gelegenheid om te werken vanuit presentie in de wijk.</a:t>
            </a:r>
          </a:p>
          <a:p>
            <a:endParaRPr lang="nl-NL" dirty="0"/>
          </a:p>
          <a:p>
            <a:endParaRPr lang="nl-NL" dirty="0"/>
          </a:p>
        </p:txBody>
      </p:sp>
    </p:spTree>
    <p:extLst>
      <p:ext uri="{BB962C8B-B14F-4D97-AF65-F5344CB8AC3E}">
        <p14:creationId xmlns:p14="http://schemas.microsoft.com/office/powerpoint/2010/main" val="2278203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3C0674-F9C6-4BC3-8623-8B0EBC62BBDE}"/>
              </a:ext>
            </a:extLst>
          </p:cNvPr>
          <p:cNvSpPr>
            <a:spLocks noGrp="1"/>
          </p:cNvSpPr>
          <p:nvPr>
            <p:ph type="title"/>
          </p:nvPr>
        </p:nvSpPr>
        <p:spPr/>
        <p:txBody>
          <a:bodyPr/>
          <a:lstStyle/>
          <a:p>
            <a:r>
              <a:rPr lang="nl-NL" dirty="0"/>
              <a:t>Knelpunten</a:t>
            </a:r>
          </a:p>
        </p:txBody>
      </p:sp>
      <p:sp>
        <p:nvSpPr>
          <p:cNvPr id="3" name="Tijdelijke aanduiding voor inhoud 2">
            <a:extLst>
              <a:ext uri="{FF2B5EF4-FFF2-40B4-BE49-F238E27FC236}">
                <a16:creationId xmlns:a16="http://schemas.microsoft.com/office/drawing/2014/main" id="{80DE136F-1251-44CD-B79D-257F8A314BBD}"/>
              </a:ext>
            </a:extLst>
          </p:cNvPr>
          <p:cNvSpPr>
            <a:spLocks noGrp="1"/>
          </p:cNvSpPr>
          <p:nvPr>
            <p:ph idx="1"/>
          </p:nvPr>
        </p:nvSpPr>
        <p:spPr/>
        <p:txBody>
          <a:bodyPr>
            <a:normAutofit/>
          </a:bodyPr>
          <a:lstStyle/>
          <a:p>
            <a:r>
              <a:rPr lang="nl-NL" dirty="0"/>
              <a:t>Dat doet zich voor als proactieve signalering geen deel uitmaakt van het takenpakket van de sociale wijkteams.</a:t>
            </a:r>
          </a:p>
          <a:p>
            <a:r>
              <a:rPr lang="nl-NL" dirty="0"/>
              <a:t>Het team wordt dan actief naar aanleiding van een hulpvraag van een burger of een melding van een organisatie of iemand uit de sociale omgeving. </a:t>
            </a:r>
          </a:p>
          <a:p>
            <a:r>
              <a:rPr lang="nl-NL" dirty="0"/>
              <a:t>Dan is de problematiek meestal al zo geëscaleerd dat generalisten veel tijd kwijt zijn aan het ondersteunen van deze huishoudens.’</a:t>
            </a:r>
          </a:p>
        </p:txBody>
      </p:sp>
    </p:spTree>
    <p:extLst>
      <p:ext uri="{BB962C8B-B14F-4D97-AF65-F5344CB8AC3E}">
        <p14:creationId xmlns:p14="http://schemas.microsoft.com/office/powerpoint/2010/main" val="3300207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31D77B-1E23-4480-95CC-9CD69A456AFC}"/>
              </a:ext>
            </a:extLst>
          </p:cNvPr>
          <p:cNvSpPr>
            <a:spLocks noGrp="1"/>
          </p:cNvSpPr>
          <p:nvPr>
            <p:ph type="title"/>
          </p:nvPr>
        </p:nvSpPr>
        <p:spPr/>
        <p:txBody>
          <a:bodyPr/>
          <a:lstStyle/>
          <a:p>
            <a:r>
              <a:rPr lang="nl-NL" dirty="0"/>
              <a:t>Wijkanalyse</a:t>
            </a:r>
          </a:p>
        </p:txBody>
      </p:sp>
      <p:sp>
        <p:nvSpPr>
          <p:cNvPr id="3" name="Tijdelijke aanduiding voor inhoud 2">
            <a:extLst>
              <a:ext uri="{FF2B5EF4-FFF2-40B4-BE49-F238E27FC236}">
                <a16:creationId xmlns:a16="http://schemas.microsoft.com/office/drawing/2014/main" id="{9506689F-0012-4B32-888A-E3F7DB3A6898}"/>
              </a:ext>
            </a:extLst>
          </p:cNvPr>
          <p:cNvSpPr>
            <a:spLocks noGrp="1"/>
          </p:cNvSpPr>
          <p:nvPr>
            <p:ph idx="1"/>
          </p:nvPr>
        </p:nvSpPr>
        <p:spPr/>
        <p:txBody>
          <a:bodyPr/>
          <a:lstStyle/>
          <a:p>
            <a:r>
              <a:rPr lang="nl-NL" dirty="0"/>
              <a:t>In wijken met een sociaaleconomische achterstand hangen gezondheidsproblemen van de bewoners vaak nauw samen met hun leefomgeving. </a:t>
            </a:r>
          </a:p>
          <a:p>
            <a:r>
              <a:rPr lang="nl-NL" dirty="0"/>
              <a:t>Met een wijkanalyse kom je erachter welke omgevingsfactoren de gezondheid beïnvloeden. </a:t>
            </a:r>
          </a:p>
          <a:p>
            <a:r>
              <a:rPr lang="nl-NL" dirty="0"/>
              <a:t>We leren hoe je een goede wijkanalyse maakt, waarmee je de zelfredzaamheid van de bewoners in de wijk kunt verbeteren.</a:t>
            </a:r>
          </a:p>
          <a:p>
            <a:endParaRPr lang="nl-NL" dirty="0"/>
          </a:p>
          <a:p>
            <a:pPr algn="ctr"/>
            <a:r>
              <a:rPr lang="nl-NL" dirty="0">
                <a:hlinkClick r:id="rId2"/>
              </a:rPr>
              <a:t>https://wij.groningen.nl/</a:t>
            </a:r>
            <a:endParaRPr lang="nl-NL" dirty="0"/>
          </a:p>
          <a:p>
            <a:pPr algn="ctr"/>
            <a:endParaRPr lang="nl-NL" dirty="0"/>
          </a:p>
        </p:txBody>
      </p:sp>
    </p:spTree>
    <p:extLst>
      <p:ext uri="{BB962C8B-B14F-4D97-AF65-F5344CB8AC3E}">
        <p14:creationId xmlns:p14="http://schemas.microsoft.com/office/powerpoint/2010/main" val="3951390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B447DF-81EB-4FA6-8F44-A7B584BEC381}"/>
              </a:ext>
            </a:extLst>
          </p:cNvPr>
          <p:cNvSpPr>
            <a:spLocks noGrp="1"/>
          </p:cNvSpPr>
          <p:nvPr>
            <p:ph type="title"/>
          </p:nvPr>
        </p:nvSpPr>
        <p:spPr/>
        <p:txBody>
          <a:bodyPr/>
          <a:lstStyle/>
          <a:p>
            <a:r>
              <a:rPr lang="nl-NL" dirty="0"/>
              <a:t>Wijkanalyse</a:t>
            </a:r>
          </a:p>
        </p:txBody>
      </p:sp>
      <p:sp>
        <p:nvSpPr>
          <p:cNvPr id="3" name="Tijdelijke aanduiding voor inhoud 2">
            <a:extLst>
              <a:ext uri="{FF2B5EF4-FFF2-40B4-BE49-F238E27FC236}">
                <a16:creationId xmlns:a16="http://schemas.microsoft.com/office/drawing/2014/main" id="{F1F1F34A-3CE9-404D-8A27-C1F91AC05F16}"/>
              </a:ext>
            </a:extLst>
          </p:cNvPr>
          <p:cNvSpPr>
            <a:spLocks noGrp="1"/>
          </p:cNvSpPr>
          <p:nvPr>
            <p:ph idx="1"/>
          </p:nvPr>
        </p:nvSpPr>
        <p:spPr/>
        <p:txBody>
          <a:bodyPr/>
          <a:lstStyle/>
          <a:p>
            <a:r>
              <a:rPr lang="nl-NL" dirty="0"/>
              <a:t>Stap 1: Wijk bepalen.</a:t>
            </a:r>
          </a:p>
          <a:p>
            <a:r>
              <a:rPr lang="nl-NL" dirty="0"/>
              <a:t>Stap 2: Verzamel relevante demografische en epidemiologische gegevens</a:t>
            </a:r>
          </a:p>
          <a:p>
            <a:r>
              <a:rPr lang="nl-NL" dirty="0"/>
              <a:t>Stap 3: Observeer de wijk</a:t>
            </a:r>
          </a:p>
          <a:p>
            <a:r>
              <a:rPr lang="nl-NL" dirty="0"/>
              <a:t>Stap 4: Ga op zoek naar de verhalen achter de gegevens</a:t>
            </a:r>
          </a:p>
          <a:p>
            <a:r>
              <a:rPr lang="nl-NL" dirty="0"/>
              <a:t>Stap 5 Breng het sociale netwerk in kaart</a:t>
            </a:r>
          </a:p>
          <a:p>
            <a:r>
              <a:rPr lang="nl-NL" dirty="0"/>
              <a:t>Stap 6 Controleer je gegevens met de checklist wijkdiagnose</a:t>
            </a:r>
          </a:p>
          <a:p>
            <a:r>
              <a:rPr lang="nl-NL" dirty="0"/>
              <a:t>Stap 7 Stel de wijkdiagnose</a:t>
            </a:r>
          </a:p>
        </p:txBody>
      </p:sp>
    </p:spTree>
    <p:extLst>
      <p:ext uri="{BB962C8B-B14F-4D97-AF65-F5344CB8AC3E}">
        <p14:creationId xmlns:p14="http://schemas.microsoft.com/office/powerpoint/2010/main" val="2197875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E16C30-D9AC-4328-80D0-6E16C378DDDC}"/>
              </a:ext>
            </a:extLst>
          </p:cNvPr>
          <p:cNvSpPr>
            <a:spLocks noGrp="1"/>
          </p:cNvSpPr>
          <p:nvPr>
            <p:ph type="title"/>
          </p:nvPr>
        </p:nvSpPr>
        <p:spPr/>
        <p:txBody>
          <a:bodyPr/>
          <a:lstStyle/>
          <a:p>
            <a:r>
              <a:rPr lang="nl-NL" dirty="0"/>
              <a:t>Wijkdiagnose</a:t>
            </a:r>
          </a:p>
        </p:txBody>
      </p:sp>
      <p:sp>
        <p:nvSpPr>
          <p:cNvPr id="3" name="Tijdelijke aanduiding voor inhoud 2">
            <a:extLst>
              <a:ext uri="{FF2B5EF4-FFF2-40B4-BE49-F238E27FC236}">
                <a16:creationId xmlns:a16="http://schemas.microsoft.com/office/drawing/2014/main" id="{526064C1-8716-4BE0-AA45-0F47F447CEC3}"/>
              </a:ext>
            </a:extLst>
          </p:cNvPr>
          <p:cNvSpPr>
            <a:spLocks noGrp="1"/>
          </p:cNvSpPr>
          <p:nvPr>
            <p:ph idx="1"/>
          </p:nvPr>
        </p:nvSpPr>
        <p:spPr/>
        <p:txBody>
          <a:bodyPr/>
          <a:lstStyle/>
          <a:p>
            <a:r>
              <a:rPr lang="nl-NL" dirty="0"/>
              <a:t>Wanneer je stap 1 t/m 6 grondig hebt doorlopen, ben je nu klaar om een goede wijkdiagnose te stellen. </a:t>
            </a:r>
          </a:p>
          <a:p>
            <a:r>
              <a:rPr lang="nl-NL" dirty="0"/>
              <a:t>Vermeld in je diagnose:</a:t>
            </a:r>
          </a:p>
          <a:p>
            <a:pPr lvl="1"/>
            <a:r>
              <a:rPr lang="nl-NL" sz="2400" dirty="0"/>
              <a:t>wat het wijkgezondheidsprofiel is;</a:t>
            </a:r>
          </a:p>
          <a:p>
            <a:pPr lvl="1"/>
            <a:r>
              <a:rPr lang="nl-NL" sz="2400" dirty="0"/>
              <a:t>welke gezondheidsbelemmerende of ‐bevorderende factoren een rol spelen in de wijk;</a:t>
            </a:r>
          </a:p>
          <a:p>
            <a:pPr lvl="1"/>
            <a:r>
              <a:rPr lang="nl-NL" sz="2400" dirty="0"/>
              <a:t>wat de belangrijkste verbeterpunten zijn, SMART geformuleerd</a:t>
            </a:r>
            <a:r>
              <a:rPr lang="nl-NL" dirty="0"/>
              <a:t>.</a:t>
            </a:r>
          </a:p>
          <a:p>
            <a:pPr lvl="1"/>
            <a:endParaRPr lang="nl-NL" dirty="0"/>
          </a:p>
          <a:p>
            <a:r>
              <a:rPr lang="nl-NL" strike="sngStrike" dirty="0">
                <a:solidFill>
                  <a:srgbClr val="FFFF00"/>
                </a:solidFill>
              </a:rPr>
              <a:t>Stap 8 Crisisinterventie </a:t>
            </a:r>
          </a:p>
          <a:p>
            <a:endParaRPr lang="nl-NL" dirty="0"/>
          </a:p>
        </p:txBody>
      </p:sp>
    </p:spTree>
    <p:extLst>
      <p:ext uri="{BB962C8B-B14F-4D97-AF65-F5344CB8AC3E}">
        <p14:creationId xmlns:p14="http://schemas.microsoft.com/office/powerpoint/2010/main" val="1030616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530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999B89-D98D-4F7B-A7C5-12DBCA9B526C}"/>
              </a:ext>
            </a:extLst>
          </p:cNvPr>
          <p:cNvSpPr>
            <a:spLocks noGrp="1"/>
          </p:cNvSpPr>
          <p:nvPr>
            <p:ph type="title"/>
          </p:nvPr>
        </p:nvSpPr>
        <p:spPr/>
        <p:txBody>
          <a:bodyPr/>
          <a:lstStyle/>
          <a:p>
            <a:r>
              <a:rPr lang="nl-NL" dirty="0"/>
              <a:t>Opbouw thema</a:t>
            </a:r>
          </a:p>
        </p:txBody>
      </p:sp>
      <p:sp>
        <p:nvSpPr>
          <p:cNvPr id="3" name="Tijdelijke aanduiding voor inhoud 2">
            <a:extLst>
              <a:ext uri="{FF2B5EF4-FFF2-40B4-BE49-F238E27FC236}">
                <a16:creationId xmlns:a16="http://schemas.microsoft.com/office/drawing/2014/main" id="{57984BDC-52C4-4459-B6BC-24F4E1844F9E}"/>
              </a:ext>
            </a:extLst>
          </p:cNvPr>
          <p:cNvSpPr>
            <a:spLocks noGrp="1"/>
          </p:cNvSpPr>
          <p:nvPr>
            <p:ph idx="1"/>
          </p:nvPr>
        </p:nvSpPr>
        <p:spPr/>
        <p:txBody>
          <a:bodyPr/>
          <a:lstStyle/>
          <a:p>
            <a:r>
              <a:rPr lang="nl-NL" dirty="0"/>
              <a:t>Theorie: </a:t>
            </a:r>
          </a:p>
          <a:p>
            <a:pPr lvl="1"/>
            <a:r>
              <a:rPr lang="nl-NL" sz="2400" dirty="0"/>
              <a:t>Sociale kaart</a:t>
            </a:r>
          </a:p>
          <a:p>
            <a:pPr lvl="1"/>
            <a:r>
              <a:rPr lang="nl-NL" sz="2400" dirty="0"/>
              <a:t>Wijkanalyse</a:t>
            </a:r>
          </a:p>
          <a:p>
            <a:r>
              <a:rPr lang="nl-NL" dirty="0"/>
              <a:t>Aan de hand van een survey een wijk in kaart brengen</a:t>
            </a:r>
          </a:p>
          <a:p>
            <a:r>
              <a:rPr lang="nl-NL" dirty="0"/>
              <a:t>Op pad / de wijk in!</a:t>
            </a:r>
          </a:p>
        </p:txBody>
      </p:sp>
      <p:pic>
        <p:nvPicPr>
          <p:cNvPr id="4" name="Afbeelding 3">
            <a:extLst>
              <a:ext uri="{FF2B5EF4-FFF2-40B4-BE49-F238E27FC236}">
                <a16:creationId xmlns:a16="http://schemas.microsoft.com/office/drawing/2014/main" id="{0DAFC4C3-AE21-415B-8D3A-F1C4A93593F7}"/>
              </a:ext>
            </a:extLst>
          </p:cNvPr>
          <p:cNvPicPr>
            <a:picLocks noChangeAspect="1"/>
          </p:cNvPicPr>
          <p:nvPr/>
        </p:nvPicPr>
        <p:blipFill>
          <a:blip r:embed="rId2"/>
          <a:stretch>
            <a:fillRect/>
          </a:stretch>
        </p:blipFill>
        <p:spPr>
          <a:xfrm>
            <a:off x="7570067" y="3717032"/>
            <a:ext cx="3096344" cy="2626816"/>
          </a:xfrm>
          <a:prstGeom prst="rect">
            <a:avLst/>
          </a:prstGeom>
        </p:spPr>
      </p:pic>
    </p:spTree>
    <p:extLst>
      <p:ext uri="{BB962C8B-B14F-4D97-AF65-F5344CB8AC3E}">
        <p14:creationId xmlns:p14="http://schemas.microsoft.com/office/powerpoint/2010/main" val="2811757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2A9FE3-3EE0-46BC-AB31-B183556C3CC1}"/>
              </a:ext>
            </a:extLst>
          </p:cNvPr>
          <p:cNvSpPr>
            <a:spLocks noGrp="1"/>
          </p:cNvSpPr>
          <p:nvPr>
            <p:ph type="title"/>
          </p:nvPr>
        </p:nvSpPr>
        <p:spPr/>
        <p:txBody>
          <a:bodyPr/>
          <a:lstStyle/>
          <a:p>
            <a:r>
              <a:rPr lang="nl-NL" dirty="0"/>
              <a:t>Wijkgericht werken</a:t>
            </a:r>
          </a:p>
        </p:txBody>
      </p:sp>
      <p:sp>
        <p:nvSpPr>
          <p:cNvPr id="3" name="Tijdelijke aanduiding voor inhoud 2">
            <a:extLst>
              <a:ext uri="{FF2B5EF4-FFF2-40B4-BE49-F238E27FC236}">
                <a16:creationId xmlns:a16="http://schemas.microsoft.com/office/drawing/2014/main" id="{15269BD7-155F-4018-81A1-42F160FBD062}"/>
              </a:ext>
            </a:extLst>
          </p:cNvPr>
          <p:cNvSpPr>
            <a:spLocks noGrp="1"/>
          </p:cNvSpPr>
          <p:nvPr>
            <p:ph idx="1"/>
          </p:nvPr>
        </p:nvSpPr>
        <p:spPr>
          <a:xfrm>
            <a:off x="1522414" y="1905000"/>
            <a:ext cx="9144000" cy="4836368"/>
          </a:xfrm>
        </p:spPr>
        <p:txBody>
          <a:bodyPr>
            <a:normAutofit lnSpcReduction="10000"/>
          </a:bodyPr>
          <a:lstStyle/>
          <a:p>
            <a:r>
              <a:rPr lang="nl-NL" dirty="0"/>
              <a:t>Veruit de meeste Nederlandse gemeenten (87% volgens Van Arum &amp; Schoorl, 2015) werken met enige vorm van een sociaal (wijk)team. Dit zijn in de regel breed samengestelde teams van professionals met verschillende expertises.</a:t>
            </a:r>
          </a:p>
          <a:p>
            <a:r>
              <a:rPr lang="nl-NL" dirty="0"/>
              <a:t>De lokale opdracht aan deze teams kan verschillen, maar allen vervullen zij een belangrijke rol in de veranderingen die zijn ingezet met de invoering van de decentralisaties in het sociale domein (</a:t>
            </a:r>
            <a:r>
              <a:rPr lang="nl-NL" dirty="0" err="1"/>
              <a:t>Wmo</a:t>
            </a:r>
            <a:r>
              <a:rPr lang="nl-NL" dirty="0"/>
              <a:t>, Wet op Jeugdzorg, Participatiewet). </a:t>
            </a:r>
          </a:p>
          <a:p>
            <a:r>
              <a:rPr lang="nl-NL" dirty="0"/>
              <a:t>Daarbij wordt meer accent gelegd op preventie, op een integrale aanpak, op het verbeteren van samenwerking tussen professionals en last-but-</a:t>
            </a:r>
            <a:r>
              <a:rPr lang="nl-NL" dirty="0" err="1"/>
              <a:t>not</a:t>
            </a:r>
            <a:r>
              <a:rPr lang="nl-NL" dirty="0"/>
              <a:t>-</a:t>
            </a:r>
            <a:r>
              <a:rPr lang="nl-NL" dirty="0" err="1"/>
              <a:t>least</a:t>
            </a:r>
            <a:r>
              <a:rPr lang="nl-NL" dirty="0"/>
              <a:t> op meer informele inzet en zelfredzaamheid en zelfregie, ook van burgers in kwetsbare posities. Het uiteindelijk doel is om iedereen in en bij de samenleving te betrekken, tot zijn recht te laten komen en de kwaliteit van leven van alle burgers te borgen. </a:t>
            </a:r>
          </a:p>
        </p:txBody>
      </p:sp>
    </p:spTree>
    <p:extLst>
      <p:ext uri="{BB962C8B-B14F-4D97-AF65-F5344CB8AC3E}">
        <p14:creationId xmlns:p14="http://schemas.microsoft.com/office/powerpoint/2010/main" val="1904301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8AD910-164B-4B65-900F-A0704B09E915}"/>
              </a:ext>
            </a:extLst>
          </p:cNvPr>
          <p:cNvSpPr>
            <a:spLocks noGrp="1"/>
          </p:cNvSpPr>
          <p:nvPr>
            <p:ph type="title"/>
          </p:nvPr>
        </p:nvSpPr>
        <p:spPr/>
        <p:txBody>
          <a:bodyPr/>
          <a:lstStyle/>
          <a:p>
            <a:r>
              <a:rPr lang="nl-NL" dirty="0"/>
              <a:t>Wijkgericht werken</a:t>
            </a:r>
          </a:p>
        </p:txBody>
      </p:sp>
      <p:sp>
        <p:nvSpPr>
          <p:cNvPr id="3" name="Tijdelijke aanduiding voor inhoud 2">
            <a:extLst>
              <a:ext uri="{FF2B5EF4-FFF2-40B4-BE49-F238E27FC236}">
                <a16:creationId xmlns:a16="http://schemas.microsoft.com/office/drawing/2014/main" id="{36097EFA-888F-4B8A-ADEE-66D9B454EE01}"/>
              </a:ext>
            </a:extLst>
          </p:cNvPr>
          <p:cNvSpPr>
            <a:spLocks noGrp="1"/>
          </p:cNvSpPr>
          <p:nvPr>
            <p:ph idx="1"/>
          </p:nvPr>
        </p:nvSpPr>
        <p:spPr>
          <a:xfrm>
            <a:off x="1522414" y="1905000"/>
            <a:ext cx="9144000" cy="4404320"/>
          </a:xfrm>
        </p:spPr>
        <p:txBody>
          <a:bodyPr>
            <a:normAutofit lnSpcReduction="10000"/>
          </a:bodyPr>
          <a:lstStyle/>
          <a:p>
            <a:r>
              <a:rPr lang="nl-NL" dirty="0"/>
              <a:t> De beleidsredenering die ten grondslag ligt aan de opzet van de sociale (wijk)teams is binnen de diverse gemeenten vrijwel identiek: door te werken met sociale (wijk)teams wordt geprobeerd meer maatwerk te bieden en aan te sluiten bij de kracht en eigen inzet van burgers. Dit moet leiden tot het gerichter en sneller kunnen oppakken van vragen van burgers. </a:t>
            </a:r>
          </a:p>
          <a:p>
            <a:r>
              <a:rPr lang="nl-NL" dirty="0"/>
              <a:t>Tevens wordt geprobeerd een verschuiving te bewerkstelligen van doorverwijzing naar de (duurdere) 2</a:t>
            </a:r>
            <a:r>
              <a:rPr lang="nl-NL" baseline="30000" dirty="0"/>
              <a:t>e</a:t>
            </a:r>
            <a:r>
              <a:rPr lang="nl-NL" dirty="0"/>
              <a:t> -</a:t>
            </a:r>
            <a:r>
              <a:rPr lang="nl-NL" dirty="0" err="1"/>
              <a:t>lijns</a:t>
            </a:r>
            <a:r>
              <a:rPr lang="nl-NL" dirty="0"/>
              <a:t> hulpverlening naar meer inzet op preventie. </a:t>
            </a:r>
          </a:p>
          <a:p>
            <a:r>
              <a:rPr lang="nl-NL" dirty="0"/>
              <a:t>De opzet van deze teams lijkt een vrij eenduidig antwoord te zijn op de lokale bezuinigingen en op de decentralisatie van Rijkstaken naar gemeenten. </a:t>
            </a:r>
          </a:p>
        </p:txBody>
      </p:sp>
    </p:spTree>
    <p:extLst>
      <p:ext uri="{BB962C8B-B14F-4D97-AF65-F5344CB8AC3E}">
        <p14:creationId xmlns:p14="http://schemas.microsoft.com/office/powerpoint/2010/main" val="1526224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CB3B2E-369F-4FD9-9EA0-7703C3843A82}"/>
              </a:ext>
            </a:extLst>
          </p:cNvPr>
          <p:cNvSpPr>
            <a:spLocks noGrp="1"/>
          </p:cNvSpPr>
          <p:nvPr>
            <p:ph type="title"/>
          </p:nvPr>
        </p:nvSpPr>
        <p:spPr/>
        <p:txBody>
          <a:bodyPr/>
          <a:lstStyle/>
          <a:p>
            <a:r>
              <a:rPr lang="nl-NL" dirty="0"/>
              <a:t>Wijkgericht werken</a:t>
            </a:r>
          </a:p>
        </p:txBody>
      </p:sp>
      <p:sp>
        <p:nvSpPr>
          <p:cNvPr id="3" name="Tijdelijke aanduiding voor inhoud 2">
            <a:extLst>
              <a:ext uri="{FF2B5EF4-FFF2-40B4-BE49-F238E27FC236}">
                <a16:creationId xmlns:a16="http://schemas.microsoft.com/office/drawing/2014/main" id="{E80CAE29-FC08-47FF-8684-A456C70B0F62}"/>
              </a:ext>
            </a:extLst>
          </p:cNvPr>
          <p:cNvSpPr>
            <a:spLocks noGrp="1"/>
          </p:cNvSpPr>
          <p:nvPr>
            <p:ph idx="1"/>
          </p:nvPr>
        </p:nvSpPr>
        <p:spPr/>
        <p:txBody>
          <a:bodyPr/>
          <a:lstStyle/>
          <a:p>
            <a:r>
              <a:rPr lang="nl-NL" dirty="0"/>
              <a:t>De helft van de gemeenten werkt met een breed, integraal wijkteam dat alle hulpvragen oppakt. Hierin zitten dan professionals die thuis zijn op het terrein van jeugd en gezin, multiproblematiek, werk en participatie en langdurige zorg. Deze teams pakken alle hulpvragen op, ook de specialistische hulpvragen. </a:t>
            </a:r>
          </a:p>
          <a:p>
            <a:r>
              <a:rPr lang="nl-NL" dirty="0"/>
              <a:t>Vaak bestaan daarnaast nog aparte teams, bijvoorbeeld een team jeugd &amp; gezin. In andere gemeenten wordt gewerkt met een generalistisch wijkteam dat als voorpost functioneert van meer </a:t>
            </a:r>
            <a:r>
              <a:rPr lang="nl-NL" dirty="0" err="1"/>
              <a:t>domeinspecifieke</a:t>
            </a:r>
            <a:r>
              <a:rPr lang="nl-NL" dirty="0"/>
              <a:t> teams. </a:t>
            </a:r>
          </a:p>
        </p:txBody>
      </p:sp>
    </p:spTree>
    <p:extLst>
      <p:ext uri="{BB962C8B-B14F-4D97-AF65-F5344CB8AC3E}">
        <p14:creationId xmlns:p14="http://schemas.microsoft.com/office/powerpoint/2010/main" val="889537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764828-5CC2-4170-8F5A-F1F140B7F86D}"/>
              </a:ext>
            </a:extLst>
          </p:cNvPr>
          <p:cNvSpPr>
            <a:spLocks noGrp="1"/>
          </p:cNvSpPr>
          <p:nvPr>
            <p:ph type="title"/>
          </p:nvPr>
        </p:nvSpPr>
        <p:spPr/>
        <p:txBody>
          <a:bodyPr/>
          <a:lstStyle/>
          <a:p>
            <a:r>
              <a:rPr lang="nl-NL" dirty="0"/>
              <a:t>Wijkgericht werken</a:t>
            </a:r>
          </a:p>
        </p:txBody>
      </p:sp>
      <p:sp>
        <p:nvSpPr>
          <p:cNvPr id="3" name="Tijdelijke aanduiding voor inhoud 2">
            <a:extLst>
              <a:ext uri="{FF2B5EF4-FFF2-40B4-BE49-F238E27FC236}">
                <a16:creationId xmlns:a16="http://schemas.microsoft.com/office/drawing/2014/main" id="{C61FF322-5D31-43E0-9CF4-57A407F2553A}"/>
              </a:ext>
            </a:extLst>
          </p:cNvPr>
          <p:cNvSpPr>
            <a:spLocks noGrp="1"/>
          </p:cNvSpPr>
          <p:nvPr>
            <p:ph idx="1"/>
          </p:nvPr>
        </p:nvSpPr>
        <p:spPr/>
        <p:txBody>
          <a:bodyPr/>
          <a:lstStyle/>
          <a:p>
            <a:r>
              <a:rPr lang="nl-NL" dirty="0"/>
              <a:t>In een breed basisteam zijn vaak professionals werkzaam met een achtergrond in zorg (wijkverpleegkundige, verzorgende), welzijn (maatschappelijk werker, </a:t>
            </a:r>
            <a:r>
              <a:rPr lang="nl-NL" dirty="0" err="1"/>
              <a:t>Wmo</a:t>
            </a:r>
            <a:r>
              <a:rPr lang="nl-NL" dirty="0"/>
              <a:t>-consulent, gezinscoach, pedagoog) en samenlevingsopbouw (opbouwwerker, wijkagent, woonconsulent, sociaal-cultureel werker). </a:t>
            </a:r>
          </a:p>
          <a:p>
            <a:r>
              <a:rPr lang="nl-NL" dirty="0"/>
              <a:t>In ruim de helft van de sociale (wijk)teams worden ook taken uitgevoerd op het terrein van werk en inkomen. Denk hierbij aan inkomensondersteuning, participatie/zorg, schuldhulpverlening en inkomensvoorziening </a:t>
            </a:r>
          </a:p>
        </p:txBody>
      </p:sp>
    </p:spTree>
    <p:extLst>
      <p:ext uri="{BB962C8B-B14F-4D97-AF65-F5344CB8AC3E}">
        <p14:creationId xmlns:p14="http://schemas.microsoft.com/office/powerpoint/2010/main" val="3696157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4D97C1-5866-4457-81DE-1BDAE5B0C9C6}"/>
              </a:ext>
            </a:extLst>
          </p:cNvPr>
          <p:cNvSpPr>
            <a:spLocks noGrp="1"/>
          </p:cNvSpPr>
          <p:nvPr>
            <p:ph type="title"/>
          </p:nvPr>
        </p:nvSpPr>
        <p:spPr/>
        <p:txBody>
          <a:bodyPr/>
          <a:lstStyle/>
          <a:p>
            <a:r>
              <a:rPr lang="nl-NL" dirty="0"/>
              <a:t>Knelpunten</a:t>
            </a:r>
          </a:p>
        </p:txBody>
      </p:sp>
      <p:sp>
        <p:nvSpPr>
          <p:cNvPr id="3" name="Tijdelijke aanduiding voor inhoud 2">
            <a:extLst>
              <a:ext uri="{FF2B5EF4-FFF2-40B4-BE49-F238E27FC236}">
                <a16:creationId xmlns:a16="http://schemas.microsoft.com/office/drawing/2014/main" id="{6E793780-05A9-434B-92EF-0650AD0D6647}"/>
              </a:ext>
            </a:extLst>
          </p:cNvPr>
          <p:cNvSpPr>
            <a:spLocks noGrp="1"/>
          </p:cNvSpPr>
          <p:nvPr>
            <p:ph idx="1"/>
          </p:nvPr>
        </p:nvSpPr>
        <p:spPr/>
        <p:txBody>
          <a:bodyPr/>
          <a:lstStyle/>
          <a:p>
            <a:r>
              <a:rPr lang="nl-NL" dirty="0"/>
              <a:t>.Over het algemeen spreken werkers zich positief uit in het onderzoek en geven ze aan enthousiast te zijn over deze nieuwe organisatievorm: er vind sneller hulp plaats en meer op maat. Gesignaleerd wordt dat de eigen kracht versterkt wordt en dat er bovendien meer ruimte voor sociale professionals ontstaat.</a:t>
            </a:r>
          </a:p>
          <a:p>
            <a:r>
              <a:rPr lang="nl-NL" dirty="0"/>
              <a:t>Knelpunten zijn er daarentegen ook.</a:t>
            </a:r>
          </a:p>
        </p:txBody>
      </p:sp>
    </p:spTree>
    <p:extLst>
      <p:ext uri="{BB962C8B-B14F-4D97-AF65-F5344CB8AC3E}">
        <p14:creationId xmlns:p14="http://schemas.microsoft.com/office/powerpoint/2010/main" val="4010054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B3FEE2-2AED-42B1-9CD0-4A3B2A020A8E}"/>
              </a:ext>
            </a:extLst>
          </p:cNvPr>
          <p:cNvSpPr>
            <a:spLocks noGrp="1"/>
          </p:cNvSpPr>
          <p:nvPr>
            <p:ph type="title"/>
          </p:nvPr>
        </p:nvSpPr>
        <p:spPr/>
        <p:txBody>
          <a:bodyPr/>
          <a:lstStyle/>
          <a:p>
            <a:r>
              <a:rPr lang="nl-NL" dirty="0"/>
              <a:t>Knelpunten</a:t>
            </a:r>
          </a:p>
        </p:txBody>
      </p:sp>
      <p:sp>
        <p:nvSpPr>
          <p:cNvPr id="3" name="Tijdelijke aanduiding voor inhoud 2">
            <a:extLst>
              <a:ext uri="{FF2B5EF4-FFF2-40B4-BE49-F238E27FC236}">
                <a16:creationId xmlns:a16="http://schemas.microsoft.com/office/drawing/2014/main" id="{8B7D317A-360C-4DE1-8B2E-A4A4836B2D2E}"/>
              </a:ext>
            </a:extLst>
          </p:cNvPr>
          <p:cNvSpPr>
            <a:spLocks noGrp="1"/>
          </p:cNvSpPr>
          <p:nvPr>
            <p:ph idx="1"/>
          </p:nvPr>
        </p:nvSpPr>
        <p:spPr/>
        <p:txBody>
          <a:bodyPr/>
          <a:lstStyle/>
          <a:p>
            <a:pPr marL="0" indent="0">
              <a:buNone/>
            </a:pPr>
            <a:r>
              <a:rPr lang="nl-NL" dirty="0">
                <a:solidFill>
                  <a:srgbClr val="FFFF00"/>
                </a:solidFill>
              </a:rPr>
              <a:t>Eigen kracht</a:t>
            </a:r>
          </a:p>
          <a:p>
            <a:r>
              <a:rPr lang="nl-NL" dirty="0"/>
              <a:t>Het aansluiten bij eigen kracht blijkt over het algemeen tijdrovend en ingewikkeld te zijn. </a:t>
            </a:r>
          </a:p>
          <a:p>
            <a:r>
              <a:rPr lang="nl-NL" dirty="0"/>
              <a:t>Soms is er sprake van weerstand bij personen of gezinnen om hun omgeving te benutten of is er sprake van ‘dunne’ netwerken van mensen met meervoudige problematiek. </a:t>
            </a:r>
          </a:p>
          <a:p>
            <a:r>
              <a:rPr lang="nl-NL" dirty="0"/>
              <a:t>Het centraal stellen van de burger in de dienstverlening blijkt complex te zijn. </a:t>
            </a:r>
          </a:p>
        </p:txBody>
      </p:sp>
    </p:spTree>
    <p:extLst>
      <p:ext uri="{BB962C8B-B14F-4D97-AF65-F5344CB8AC3E}">
        <p14:creationId xmlns:p14="http://schemas.microsoft.com/office/powerpoint/2010/main" val="2294018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5BEEA3-7E4C-4163-8A99-53EE3EE606BF}"/>
              </a:ext>
            </a:extLst>
          </p:cNvPr>
          <p:cNvSpPr>
            <a:spLocks noGrp="1"/>
          </p:cNvSpPr>
          <p:nvPr>
            <p:ph type="title"/>
          </p:nvPr>
        </p:nvSpPr>
        <p:spPr/>
        <p:txBody>
          <a:bodyPr/>
          <a:lstStyle/>
          <a:p>
            <a:r>
              <a:rPr lang="nl-NL" dirty="0"/>
              <a:t>Knelpunten</a:t>
            </a:r>
          </a:p>
        </p:txBody>
      </p:sp>
      <p:sp>
        <p:nvSpPr>
          <p:cNvPr id="3" name="Tijdelijke aanduiding voor inhoud 2">
            <a:extLst>
              <a:ext uri="{FF2B5EF4-FFF2-40B4-BE49-F238E27FC236}">
                <a16:creationId xmlns:a16="http://schemas.microsoft.com/office/drawing/2014/main" id="{B5B30501-5CA6-42CA-AA06-EC021451F746}"/>
              </a:ext>
            </a:extLst>
          </p:cNvPr>
          <p:cNvSpPr>
            <a:spLocks noGrp="1"/>
          </p:cNvSpPr>
          <p:nvPr>
            <p:ph idx="1"/>
          </p:nvPr>
        </p:nvSpPr>
        <p:spPr>
          <a:xfrm>
            <a:off x="1522414" y="1905000"/>
            <a:ext cx="9144000" cy="4678362"/>
          </a:xfrm>
        </p:spPr>
        <p:txBody>
          <a:bodyPr>
            <a:normAutofit lnSpcReduction="10000"/>
          </a:bodyPr>
          <a:lstStyle/>
          <a:p>
            <a:pPr marL="0" indent="0">
              <a:buNone/>
            </a:pPr>
            <a:r>
              <a:rPr lang="nl-NL" dirty="0">
                <a:solidFill>
                  <a:srgbClr val="FFFF00"/>
                </a:solidFill>
              </a:rPr>
              <a:t>Generalisten – specialisten</a:t>
            </a:r>
          </a:p>
          <a:p>
            <a:r>
              <a:rPr lang="nl-NL" dirty="0"/>
              <a:t>Gewezen wordt op het gevaar dat er te weinig specifieke expertise in de teams aanwezig is en dat onduidelijk is wanneer een teamlid zelf een hulpvraag kan behandelen en wanneer doorverwijzen naar specialistische hulp verstandig is. </a:t>
            </a:r>
          </a:p>
          <a:p>
            <a:r>
              <a:rPr lang="nl-NL" dirty="0"/>
              <a:t>De noodzaak te beschikken over specifieke expertise in het sociale (wijk)team is ook een van de thema’s in de recente publiciteit over deze teams, bijvoorbeeld op websites of in vakbladen. </a:t>
            </a:r>
          </a:p>
          <a:p>
            <a:r>
              <a:rPr lang="nl-NL" dirty="0"/>
              <a:t>Van verschillende kanten wordt de noodzaak aangegeven dat deze teams dienen te beschikken over meer specialistische deskundigheid op het terrein van schuldhulpverlening, huiselijk geweld, psychische problematiek onder jongeren en arbeidstoeleiding.</a:t>
            </a:r>
          </a:p>
        </p:txBody>
      </p:sp>
    </p:spTree>
    <p:extLst>
      <p:ext uri="{BB962C8B-B14F-4D97-AF65-F5344CB8AC3E}">
        <p14:creationId xmlns:p14="http://schemas.microsoft.com/office/powerpoint/2010/main" val="2235741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choolbo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Office_9529499_TF02804846_TF02804846" id="{C94990DC-43D7-4EDA-AD9F-2CC864971898}" vid="{43BD6323-6600-4C9E-A44A-05BED6317C3C}"/>
    </a:ext>
  </a:extLst>
</a:theme>
</file>

<file path=ppt/theme/theme2.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62f3085fd7cb8d9ea273e0ee4216180f">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0f9bf6f3c5bf72a60ccecc636f7542b1"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AC1F78-D985-4452-89E0-78ABE519A9EB}">
  <ds:schemaRefs>
    <ds:schemaRef ds:uri="http://schemas.openxmlformats.org/package/2006/metadata/core-properties"/>
    <ds:schemaRef ds:uri="http://purl.org/dc/dcmitype/"/>
    <ds:schemaRef ds:uri="http://www.w3.org/XML/1998/namespace"/>
    <ds:schemaRef ds:uri="http://schemas.microsoft.com/office/2006/documentManagement/types"/>
    <ds:schemaRef ds:uri="169eb86d-0fb8-4364-bb17-d27f6b2029d0"/>
    <ds:schemaRef ds:uri="http://purl.org/dc/elements/1.1/"/>
    <ds:schemaRef ds:uri="http://schemas.microsoft.com/office/infopath/2007/PartnerControls"/>
    <ds:schemaRef ds:uri="0bfbde32-856c-4dfd-bc38-4322d606c322"/>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8191B5C7-CB1D-47F7-9F1A-97B80DE996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3802E4-0D59-4851-9B7B-AAD04BB64A3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Schoolbordpresentatie voor het onderwijs (breedbeeld)</Template>
  <TotalTime>411</TotalTime>
  <Words>1072</Words>
  <Application>Microsoft Office PowerPoint</Application>
  <PresentationFormat>Aangepast</PresentationFormat>
  <Paragraphs>73</Paragraphs>
  <Slides>16</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Consolas</vt:lpstr>
      <vt:lpstr>Corbel</vt:lpstr>
      <vt:lpstr>Schoolbord 16x9</vt:lpstr>
      <vt:lpstr>Wijkgericht werken</vt:lpstr>
      <vt:lpstr>Opbouw thema</vt:lpstr>
      <vt:lpstr>Wijkgericht werken</vt:lpstr>
      <vt:lpstr>Wijkgericht werken</vt:lpstr>
      <vt:lpstr>Wijkgericht werken</vt:lpstr>
      <vt:lpstr>Wijkgericht werken</vt:lpstr>
      <vt:lpstr>Knelpunten</vt:lpstr>
      <vt:lpstr>Knelpunten</vt:lpstr>
      <vt:lpstr>Knelpunten</vt:lpstr>
      <vt:lpstr>Knelpunten</vt:lpstr>
      <vt:lpstr>Knelpunten</vt:lpstr>
      <vt:lpstr>Knelpunten</vt:lpstr>
      <vt:lpstr>Wijkanalyse</vt:lpstr>
      <vt:lpstr>Wijkanalyse</vt:lpstr>
      <vt:lpstr>Wijkdiagnose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Wijkgericht werken</dc:title>
  <dc:creator>Sieger Rinzema</dc:creator>
  <cp:lastModifiedBy>Sieger Rinzema</cp:lastModifiedBy>
  <cp:revision>3</cp:revision>
  <dcterms:created xsi:type="dcterms:W3CDTF">2019-11-17T12:59:43Z</dcterms:created>
  <dcterms:modified xsi:type="dcterms:W3CDTF">2019-12-10T15:26:42Z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