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5"/>
  </p:notesMasterIdLst>
  <p:handoutMasterIdLst>
    <p:handoutMasterId r:id="rId16"/>
  </p:handoutMasterIdLst>
  <p:sldIdLst>
    <p:sldId id="256" r:id="rId5"/>
    <p:sldId id="257" r:id="rId6"/>
    <p:sldId id="261" r:id="rId7"/>
    <p:sldId id="262" r:id="rId8"/>
    <p:sldId id="264" r:id="rId9"/>
    <p:sldId id="267" r:id="rId10"/>
    <p:sldId id="268" r:id="rId11"/>
    <p:sldId id="263" r:id="rId12"/>
    <p:sldId id="266" r:id="rId13"/>
    <p:sldId id="265" r:id="rId14"/>
  </p:sldIdLst>
  <p:sldSz cx="12188825"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1A4805-91B4-4DB4-9873-727AA25B565B}" v="22" dt="2019-11-27T12:00:29.377"/>
  </p1510:revLst>
</p1510:revInfo>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599" autoAdjust="0"/>
  </p:normalViewPr>
  <p:slideViewPr>
    <p:cSldViewPr>
      <p:cViewPr varScale="1">
        <p:scale>
          <a:sx n="67" d="100"/>
          <a:sy n="67" d="100"/>
        </p:scale>
        <p:origin x="644" y="48"/>
      </p:cViewPr>
      <p:guideLst>
        <p:guide pos="3839"/>
        <p:guide orient="horz" pos="2160"/>
      </p:guideLst>
    </p:cSldViewPr>
  </p:slideViewPr>
  <p:notesTextViewPr>
    <p:cViewPr>
      <p:scale>
        <a:sx n="1" d="1"/>
        <a:sy n="1" d="1"/>
      </p:scale>
      <p:origin x="0" y="0"/>
    </p:cViewPr>
  </p:notesTextViewPr>
  <p:notesViewPr>
    <p:cSldViewPr showGuides="1">
      <p:cViewPr varScale="1">
        <p:scale>
          <a:sx n="88" d="100"/>
          <a:sy n="88" d="100"/>
        </p:scale>
        <p:origin x="291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er Rinzema" userId="f5b0a3a2-843e-46e8-bd6c-bfb1073e4372" providerId="ADAL" clId="{641A4805-91B4-4DB4-9873-727AA25B565B}"/>
    <pc:docChg chg="custSel addSld delSld modSld sldOrd">
      <pc:chgData name="Sieger Rinzema" userId="f5b0a3a2-843e-46e8-bd6c-bfb1073e4372" providerId="ADAL" clId="{641A4805-91B4-4DB4-9873-727AA25B565B}" dt="2019-11-27T12:00:56.293" v="113" actId="2696"/>
      <pc:docMkLst>
        <pc:docMk/>
      </pc:docMkLst>
      <pc:sldChg chg="modSp add">
        <pc:chgData name="Sieger Rinzema" userId="f5b0a3a2-843e-46e8-bd6c-bfb1073e4372" providerId="ADAL" clId="{641A4805-91B4-4DB4-9873-727AA25B565B}" dt="2019-11-27T10:06:52.485" v="102" actId="20577"/>
        <pc:sldMkLst>
          <pc:docMk/>
          <pc:sldMk cId="3951390804" sldId="264"/>
        </pc:sldMkLst>
        <pc:spChg chg="mod">
          <ac:chgData name="Sieger Rinzema" userId="f5b0a3a2-843e-46e8-bd6c-bfb1073e4372" providerId="ADAL" clId="{641A4805-91B4-4DB4-9873-727AA25B565B}" dt="2019-11-27T10:06:52.485" v="102" actId="20577"/>
          <ac:spMkLst>
            <pc:docMk/>
            <pc:sldMk cId="3951390804" sldId="264"/>
            <ac:spMk id="2" creationId="{F931D77B-1E23-4480-95CC-9CD69A456AFC}"/>
          </ac:spMkLst>
        </pc:spChg>
        <pc:spChg chg="mod">
          <ac:chgData name="Sieger Rinzema" userId="f5b0a3a2-843e-46e8-bd6c-bfb1073e4372" providerId="ADAL" clId="{641A4805-91B4-4DB4-9873-727AA25B565B}" dt="2019-11-27T09:39:54.080" v="84" actId="20577"/>
          <ac:spMkLst>
            <pc:docMk/>
            <pc:sldMk cId="3951390804" sldId="264"/>
            <ac:spMk id="3" creationId="{9506689F-0012-4B32-888A-E3F7DB3A6898}"/>
          </ac:spMkLst>
        </pc:spChg>
      </pc:sldChg>
      <pc:sldChg chg="add">
        <pc:chgData name="Sieger Rinzema" userId="f5b0a3a2-843e-46e8-bd6c-bfb1073e4372" providerId="ADAL" clId="{641A4805-91B4-4DB4-9873-727AA25B565B}" dt="2019-11-27T09:37:23.080" v="19"/>
        <pc:sldMkLst>
          <pc:docMk/>
          <pc:sldMk cId="3447530824" sldId="265"/>
        </pc:sldMkLst>
      </pc:sldChg>
      <pc:sldChg chg="modSp add ord">
        <pc:chgData name="Sieger Rinzema" userId="f5b0a3a2-843e-46e8-bd6c-bfb1073e4372" providerId="ADAL" clId="{641A4805-91B4-4DB4-9873-727AA25B565B}" dt="2019-11-27T09:39:21.717" v="79" actId="20577"/>
        <pc:sldMkLst>
          <pc:docMk/>
          <pc:sldMk cId="758362014" sldId="266"/>
        </pc:sldMkLst>
        <pc:spChg chg="mod">
          <ac:chgData name="Sieger Rinzema" userId="f5b0a3a2-843e-46e8-bd6c-bfb1073e4372" providerId="ADAL" clId="{641A4805-91B4-4DB4-9873-727AA25B565B}" dt="2019-11-27T09:39:21.717" v="79" actId="20577"/>
          <ac:spMkLst>
            <pc:docMk/>
            <pc:sldMk cId="758362014" sldId="266"/>
            <ac:spMk id="2" creationId="{3BF573C8-D7EE-4B49-B189-ABE482CFBD14}"/>
          </ac:spMkLst>
        </pc:spChg>
        <pc:spChg chg="mod">
          <ac:chgData name="Sieger Rinzema" userId="f5b0a3a2-843e-46e8-bd6c-bfb1073e4372" providerId="ADAL" clId="{641A4805-91B4-4DB4-9873-727AA25B565B}" dt="2019-11-27T09:39:14.484" v="60" actId="27636"/>
          <ac:spMkLst>
            <pc:docMk/>
            <pc:sldMk cId="758362014" sldId="266"/>
            <ac:spMk id="3" creationId="{050C4FF0-0DCC-4619-BAFC-5FEC35027420}"/>
          </ac:spMkLst>
        </pc:spChg>
      </pc:sldChg>
      <pc:sldChg chg="modSp add ord">
        <pc:chgData name="Sieger Rinzema" userId="f5b0a3a2-843e-46e8-bd6c-bfb1073e4372" providerId="ADAL" clId="{641A4805-91B4-4DB4-9873-727AA25B565B}" dt="2019-11-27T10:06:44.812" v="91"/>
        <pc:sldMkLst>
          <pc:docMk/>
          <pc:sldMk cId="2374747136" sldId="267"/>
        </pc:sldMkLst>
        <pc:spChg chg="mod">
          <ac:chgData name="Sieger Rinzema" userId="f5b0a3a2-843e-46e8-bd6c-bfb1073e4372" providerId="ADAL" clId="{641A4805-91B4-4DB4-9873-727AA25B565B}" dt="2019-11-27T10:05:45.675" v="86"/>
          <ac:spMkLst>
            <pc:docMk/>
            <pc:sldMk cId="2374747136" sldId="267"/>
            <ac:spMk id="2" creationId="{A9B4C7AF-3711-4FDF-8C3A-5C3E8BE03BC2}"/>
          </ac:spMkLst>
        </pc:spChg>
        <pc:spChg chg="mod">
          <ac:chgData name="Sieger Rinzema" userId="f5b0a3a2-843e-46e8-bd6c-bfb1073e4372" providerId="ADAL" clId="{641A4805-91B4-4DB4-9873-727AA25B565B}" dt="2019-11-27T10:06:23.639" v="90" actId="122"/>
          <ac:spMkLst>
            <pc:docMk/>
            <pc:sldMk cId="2374747136" sldId="267"/>
            <ac:spMk id="3" creationId="{4CE81045-0A15-400F-AB9F-1C46F08D71FF}"/>
          </ac:spMkLst>
        </pc:spChg>
      </pc:sldChg>
      <pc:sldChg chg="modSp add">
        <pc:chgData name="Sieger Rinzema" userId="f5b0a3a2-843e-46e8-bd6c-bfb1073e4372" providerId="ADAL" clId="{641A4805-91B4-4DB4-9873-727AA25B565B}" dt="2019-11-27T11:59:13.500" v="110" actId="255"/>
        <pc:sldMkLst>
          <pc:docMk/>
          <pc:sldMk cId="125510501" sldId="268"/>
        </pc:sldMkLst>
        <pc:spChg chg="mod">
          <ac:chgData name="Sieger Rinzema" userId="f5b0a3a2-843e-46e8-bd6c-bfb1073e4372" providerId="ADAL" clId="{641A4805-91B4-4DB4-9873-727AA25B565B}" dt="2019-11-27T11:59:13.500" v="110" actId="255"/>
          <ac:spMkLst>
            <pc:docMk/>
            <pc:sldMk cId="125510501" sldId="268"/>
            <ac:spMk id="3" creationId="{8F096334-02A9-4E8A-A1BD-ECDAF4BD7464}"/>
          </ac:spMkLst>
        </pc:spChg>
      </pc:sldChg>
      <pc:sldChg chg="modSp add del">
        <pc:chgData name="Sieger Rinzema" userId="f5b0a3a2-843e-46e8-bd6c-bfb1073e4372" providerId="ADAL" clId="{641A4805-91B4-4DB4-9873-727AA25B565B}" dt="2019-11-27T12:00:56.293" v="113" actId="2696"/>
        <pc:sldMkLst>
          <pc:docMk/>
          <pc:sldMk cId="4125417491" sldId="269"/>
        </pc:sldMkLst>
        <pc:spChg chg="mod">
          <ac:chgData name="Sieger Rinzema" userId="f5b0a3a2-843e-46e8-bd6c-bfb1073e4372" providerId="ADAL" clId="{641A4805-91B4-4DB4-9873-727AA25B565B}" dt="2019-11-27T12:00:29.377" v="112"/>
          <ac:spMkLst>
            <pc:docMk/>
            <pc:sldMk cId="4125417491" sldId="269"/>
            <ac:spMk id="3" creationId="{974A5B00-5FE5-49E1-A12C-48D13FFA70D3}"/>
          </ac:spMkLst>
        </pc:spChg>
      </pc:sldChg>
    </pc:docChg>
  </pc:docChgLst>
  <pc:docChgLst>
    <pc:chgData name="Sieger Rinzema" userId="f5b0a3a2-843e-46e8-bd6c-bfb1073e4372" providerId="ADAL" clId="{6F93E894-455F-46FC-BB0F-30987B96CE68}"/>
    <pc:docChg chg="custSel delSld">
      <pc:chgData name="Sieger Rinzema" userId="f5b0a3a2-843e-46e8-bd6c-bfb1073e4372" providerId="ADAL" clId="{6F93E894-455F-46FC-BB0F-30987B96CE68}" dt="2019-11-26T19:12:22.956" v="9" actId="2696"/>
      <pc:docMkLst>
        <pc:docMk/>
      </pc:docMkLst>
      <pc:sldChg chg="del">
        <pc:chgData name="Sieger Rinzema" userId="f5b0a3a2-843e-46e8-bd6c-bfb1073e4372" providerId="ADAL" clId="{6F93E894-455F-46FC-BB0F-30987B96CE68}" dt="2019-11-26T19:11:47.380" v="1" actId="2696"/>
        <pc:sldMkLst>
          <pc:docMk/>
          <pc:sldMk cId="1827581215" sldId="258"/>
        </pc:sldMkLst>
      </pc:sldChg>
      <pc:sldChg chg="del">
        <pc:chgData name="Sieger Rinzema" userId="f5b0a3a2-843e-46e8-bd6c-bfb1073e4372" providerId="ADAL" clId="{6F93E894-455F-46FC-BB0F-30987B96CE68}" dt="2019-11-26T19:11:45.815" v="0" actId="2696"/>
        <pc:sldMkLst>
          <pc:docMk/>
          <pc:sldMk cId="3161104253" sldId="259"/>
        </pc:sldMkLst>
      </pc:sldChg>
      <pc:sldChg chg="del">
        <pc:chgData name="Sieger Rinzema" userId="f5b0a3a2-843e-46e8-bd6c-bfb1073e4372" providerId="ADAL" clId="{6F93E894-455F-46FC-BB0F-30987B96CE68}" dt="2019-11-26T19:11:48.666" v="2" actId="2696"/>
        <pc:sldMkLst>
          <pc:docMk/>
          <pc:sldMk cId="1974194609" sldId="260"/>
        </pc:sldMkLst>
      </pc:sldChg>
      <pc:sldChg chg="del">
        <pc:chgData name="Sieger Rinzema" userId="f5b0a3a2-843e-46e8-bd6c-bfb1073e4372" providerId="ADAL" clId="{6F93E894-455F-46FC-BB0F-30987B96CE68}" dt="2019-11-26T19:12:22.914" v="5" actId="2696"/>
        <pc:sldMkLst>
          <pc:docMk/>
          <pc:sldMk cId="276747897" sldId="265"/>
        </pc:sldMkLst>
      </pc:sldChg>
      <pc:sldChg chg="del">
        <pc:chgData name="Sieger Rinzema" userId="f5b0a3a2-843e-46e8-bd6c-bfb1073e4372" providerId="ADAL" clId="{6F93E894-455F-46FC-BB0F-30987B96CE68}" dt="2019-11-26T19:12:22.894" v="3" actId="2696"/>
        <pc:sldMkLst>
          <pc:docMk/>
          <pc:sldMk cId="4027776647" sldId="266"/>
        </pc:sldMkLst>
      </pc:sldChg>
      <pc:sldChg chg="del">
        <pc:chgData name="Sieger Rinzema" userId="f5b0a3a2-843e-46e8-bd6c-bfb1073e4372" providerId="ADAL" clId="{6F93E894-455F-46FC-BB0F-30987B96CE68}" dt="2019-11-26T19:12:22.904" v="4" actId="2696"/>
        <pc:sldMkLst>
          <pc:docMk/>
          <pc:sldMk cId="3961161288" sldId="271"/>
        </pc:sldMkLst>
      </pc:sldChg>
      <pc:sldChg chg="del">
        <pc:chgData name="Sieger Rinzema" userId="f5b0a3a2-843e-46e8-bd6c-bfb1073e4372" providerId="ADAL" clId="{6F93E894-455F-46FC-BB0F-30987B96CE68}" dt="2019-11-26T19:12:22.926" v="6" actId="2696"/>
        <pc:sldMkLst>
          <pc:docMk/>
          <pc:sldMk cId="3915927364" sldId="301"/>
        </pc:sldMkLst>
      </pc:sldChg>
      <pc:sldChg chg="del">
        <pc:chgData name="Sieger Rinzema" userId="f5b0a3a2-843e-46e8-bd6c-bfb1073e4372" providerId="ADAL" clId="{6F93E894-455F-46FC-BB0F-30987B96CE68}" dt="2019-11-26T19:12:22.939" v="7" actId="2696"/>
        <pc:sldMkLst>
          <pc:docMk/>
          <pc:sldMk cId="2642483938" sldId="305"/>
        </pc:sldMkLst>
      </pc:sldChg>
      <pc:sldChg chg="del">
        <pc:chgData name="Sieger Rinzema" userId="f5b0a3a2-843e-46e8-bd6c-bfb1073e4372" providerId="ADAL" clId="{6F93E894-455F-46FC-BB0F-30987B96CE68}" dt="2019-11-26T19:12:22.956" v="9" actId="2696"/>
        <pc:sldMkLst>
          <pc:docMk/>
          <pc:sldMk cId="3943243214" sldId="306"/>
        </pc:sldMkLst>
      </pc:sldChg>
      <pc:sldChg chg="del">
        <pc:chgData name="Sieger Rinzema" userId="f5b0a3a2-843e-46e8-bd6c-bfb1073e4372" providerId="ADAL" clId="{6F93E894-455F-46FC-BB0F-30987B96CE68}" dt="2019-11-26T19:12:22.950" v="8" actId="2696"/>
        <pc:sldMkLst>
          <pc:docMk/>
          <pc:sldMk cId="3492025357" sldId="30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40C66D14-5CD3-4EE9-88C1-E0E0745FC62F}" type="datetime1">
              <a:rPr lang="nl-NL" smtClean="0"/>
              <a:t>27-11-2019</a:t>
            </a:fld>
            <a:endParaRPr lang="nl-NL" dirty="0"/>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nl-NL" smtClean="0"/>
              <a:t>‹nr.›</a:t>
            </a:fld>
            <a:endParaRPr lang="nl-NL" dirty="0"/>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25CDD20F-CAB5-4F3D-801E-267BF0D45B7B}" type="datetime1">
              <a:rPr lang="nl-NL" smtClean="0"/>
              <a:t>27-11-2019</a:t>
            </a:fld>
            <a:endParaRPr lang="nl-NL" dirty="0"/>
          </a:p>
        </p:txBody>
      </p:sp>
      <p:sp>
        <p:nvSpPr>
          <p:cNvPr id="4" name="Tijdelijke aanduiding voor dia-afbeelding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nl-NL" dirty="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nl-NL" smtClean="0"/>
              <a:t>‹nr.›</a:t>
            </a:fld>
            <a:endParaRPr lang="nl-NL" dirty="0"/>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01F2A70B-78F2-4DCF-B53B-C990D2FAFB8A}" type="slidenum">
              <a:rPr lang="nl-NL" smtClean="0"/>
              <a:t>1</a:t>
            </a:fld>
            <a:endParaRPr lang="nl-NL" dirty="0"/>
          </a:p>
        </p:txBody>
      </p:sp>
    </p:spTree>
    <p:extLst>
      <p:ext uri="{BB962C8B-B14F-4D97-AF65-F5344CB8AC3E}">
        <p14:creationId xmlns:p14="http://schemas.microsoft.com/office/powerpoint/2010/main" val="327181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rtl="0"/>
            <a:fld id="{01F2A70B-78F2-4DCF-B53B-C990D2FAFB8A}" type="slidenum">
              <a:rPr lang="nl-NL" smtClean="0"/>
              <a:t>2</a:t>
            </a:fld>
            <a:endParaRPr lang="nl-NL" dirty="0"/>
          </a:p>
        </p:txBody>
      </p:sp>
    </p:spTree>
    <p:extLst>
      <p:ext uri="{BB962C8B-B14F-4D97-AF65-F5344CB8AC3E}">
        <p14:creationId xmlns:p14="http://schemas.microsoft.com/office/powerpoint/2010/main" val="662950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2413" y="1905000"/>
            <a:ext cx="9144000" cy="2667000"/>
          </a:xfrm>
        </p:spPr>
        <p:txBody>
          <a:bodyPr rtlCol="0">
            <a:noAutofit/>
          </a:bodyPr>
          <a:lstStyle>
            <a:lvl1pPr>
              <a:defRPr sz="5400"/>
            </a:lvl1pPr>
          </a:lstStyle>
          <a:p>
            <a:pPr rtl="0"/>
            <a:r>
              <a:rPr lang="nl-NL"/>
              <a:t>Klik om stijl te bewerken</a:t>
            </a:r>
            <a:endParaRPr lang="nl-NL" dirty="0"/>
          </a:p>
        </p:txBody>
      </p:sp>
      <p:grpSp>
        <p:nvGrpSpPr>
          <p:cNvPr id="256" name="lijn" descr="Afbeelding van lijn"/>
          <p:cNvGrpSpPr/>
          <p:nvPr/>
        </p:nvGrpSpPr>
        <p:grpSpPr bwMode="invGray">
          <a:xfrm>
            <a:off x="1584896" y="4724400"/>
            <a:ext cx="8631936" cy="64008"/>
            <a:chOff x="-4110038" y="2703513"/>
            <a:chExt cx="17394239" cy="160336"/>
          </a:xfrm>
          <a:solidFill>
            <a:schemeClr val="accent1"/>
          </a:solidFill>
        </p:grpSpPr>
        <p:sp>
          <p:nvSpPr>
            <p:cNvPr id="257"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9"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Subtitel 2"/>
          <p:cNvSpPr>
            <a:spLocks noGrp="1"/>
          </p:cNvSpPr>
          <p:nvPr>
            <p:ph type="subTitle" idx="1"/>
          </p:nvPr>
        </p:nvSpPr>
        <p:spPr>
          <a:xfrm>
            <a:off x="1522413" y="5105400"/>
            <a:ext cx="9143999" cy="1066800"/>
          </a:xfrm>
        </p:spPr>
        <p:txBody>
          <a:bodyPr rtlCol="0"/>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nl-NL"/>
              <a:t>Klikken om de ondertitelstijl van het model te bewerken</a:t>
            </a:r>
            <a:endParaRPr lang="nl-NL" dirty="0"/>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7" name="lijn" descr="Afbeelding van lijn"/>
          <p:cNvGrpSpPr/>
          <p:nvPr/>
        </p:nvGrpSpPr>
        <p:grpSpPr bwMode="invGray">
          <a:xfrm>
            <a:off x="1522413" y="1514475"/>
            <a:ext cx="10569575" cy="64008"/>
            <a:chOff x="1522413" y="1514475"/>
            <a:chExt cx="10569575" cy="64008"/>
          </a:xfrm>
        </p:grpSpPr>
        <p:sp>
          <p:nvSpPr>
            <p:cNvPr id="8" name="Vrije v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p:nvPr>
        </p:nvSpPr>
        <p:spPr/>
        <p:txBody>
          <a:bodyPr vert="eaVert" rtlCol="0"/>
          <a:lstStyle>
            <a:lvl5pPr>
              <a:defRPr/>
            </a:lvl5pPr>
            <a:lvl6pPr marL="1956816">
              <a:defRPr/>
            </a:lvl6pPr>
            <a:lvl7pPr marL="1956816">
              <a:defRPr/>
            </a:lvl7pPr>
            <a:lvl8pPr marL="1956816">
              <a:defRPr/>
            </a:lvl8pPr>
            <a:lvl9pPr marL="1956816">
              <a:defRPr/>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9962EAD9-7313-4352-A34B-E634A10492E7}" type="datetime1">
              <a:rPr lang="nl-NL" smtClean="0"/>
              <a:t>27-11-2019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10361612" y="274639"/>
            <a:ext cx="1371600" cy="5901747"/>
          </a:xfrm>
        </p:spPr>
        <p:txBody>
          <a:bodyPr vert="eaVert" rtlCol="0"/>
          <a:lstStyle/>
          <a:p>
            <a:pPr rtl="0"/>
            <a:r>
              <a:rPr lang="nl-NL"/>
              <a:t>Klik om stijl te bewerken</a:t>
            </a:r>
            <a:endParaRPr lang="nl-NL" dirty="0"/>
          </a:p>
        </p:txBody>
      </p:sp>
      <p:grpSp>
        <p:nvGrpSpPr>
          <p:cNvPr id="7" name="lijn" descr="Afbeelding van lijn"/>
          <p:cNvGrpSpPr/>
          <p:nvPr/>
        </p:nvGrpSpPr>
        <p:grpSpPr bwMode="invGray">
          <a:xfrm rot="5400000">
            <a:off x="6864412" y="3472598"/>
            <a:ext cx="6492240" cy="64008"/>
            <a:chOff x="1522413" y="1514475"/>
            <a:chExt cx="10569575" cy="64008"/>
          </a:xfrm>
        </p:grpSpPr>
        <p:sp>
          <p:nvSpPr>
            <p:cNvPr id="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hasCustomPrompt="1"/>
          </p:nvPr>
        </p:nvSpPr>
        <p:spPr>
          <a:xfrm>
            <a:off x="608012" y="277813"/>
            <a:ext cx="9144001" cy="5898573"/>
          </a:xfrm>
        </p:spPr>
        <p:txBody>
          <a:bodyPr vert="eaVert" rtlCol="0"/>
          <a:lstStyle>
            <a:lvl5pPr>
              <a:defRPr/>
            </a:lvl5pPr>
            <a:lvl6pPr marL="1261872" indent="0">
              <a:buNone/>
              <a:defRPr/>
            </a:lvl6pPr>
            <a:lvl7pPr>
              <a:defRPr/>
            </a:lvl7pPr>
            <a:lvl8pPr>
              <a:defRPr baseline="0"/>
            </a:lvl8pPr>
            <a:lvl9pPr>
              <a:defRPr baseline="0"/>
            </a:lvl9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445C041E-204D-45DB-AE00-84DB2FF0C6D1}" type="datetime1">
              <a:rPr lang="nl-NL" smtClean="0"/>
              <a:t>27-11-2019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67" name="lijn" descr="Afbeelding van lijn"/>
          <p:cNvGrpSpPr/>
          <p:nvPr/>
        </p:nvGrpSpPr>
        <p:grpSpPr bwMode="invGray">
          <a:xfrm>
            <a:off x="1522413" y="1514475"/>
            <a:ext cx="10569575" cy="64008"/>
            <a:chOff x="1522413" y="1514475"/>
            <a:chExt cx="10569575" cy="64008"/>
          </a:xfrm>
        </p:grpSpPr>
        <p:sp>
          <p:nvSpPr>
            <p:cNvPr id="16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idx="1"/>
          </p:nvPr>
        </p:nvSpPr>
        <p:spPr/>
        <p:txBody>
          <a:bodyPr rtlCol="0"/>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D6317E5C-2583-4CB2-AD3B-6702C46CE7A5}" type="datetime1">
              <a:rPr lang="nl-NL" smtClean="0"/>
              <a:t>27-11-2019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522413" y="1905000"/>
            <a:ext cx="9144000" cy="2667000"/>
          </a:xfrm>
        </p:spPr>
        <p:txBody>
          <a:bodyPr rtlCol="0" anchor="b">
            <a:noAutofit/>
          </a:bodyPr>
          <a:lstStyle>
            <a:lvl1pPr algn="l">
              <a:defRPr sz="4400" b="0" cap="none" baseline="0"/>
            </a:lvl1pPr>
          </a:lstStyle>
          <a:p>
            <a:pPr rtl="0"/>
            <a:r>
              <a:rPr lang="nl-NL"/>
              <a:t>Klik om stijl te bewerken</a:t>
            </a:r>
            <a:endParaRPr lang="nl-NL" dirty="0"/>
          </a:p>
        </p:txBody>
      </p:sp>
      <p:grpSp>
        <p:nvGrpSpPr>
          <p:cNvPr id="255" name="lijn" descr="Afbeelding van lijn"/>
          <p:cNvGrpSpPr/>
          <p:nvPr/>
        </p:nvGrpSpPr>
        <p:grpSpPr bwMode="invGray">
          <a:xfrm>
            <a:off x="1584896" y="4724400"/>
            <a:ext cx="8631936" cy="64008"/>
            <a:chOff x="-4110038" y="2703513"/>
            <a:chExt cx="17394239" cy="160336"/>
          </a:xfrm>
          <a:solidFill>
            <a:schemeClr val="accent1"/>
          </a:solidFill>
        </p:grpSpPr>
        <p:sp>
          <p:nvSpPr>
            <p:cNvPr id="256"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7"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Tijdelijke aanduiding voor tekst 2"/>
          <p:cNvSpPr>
            <a:spLocks noGrp="1"/>
          </p:cNvSpPr>
          <p:nvPr>
            <p:ph type="body" idx="1"/>
          </p:nvPr>
        </p:nvSpPr>
        <p:spPr>
          <a:xfrm>
            <a:off x="1522413" y="5102525"/>
            <a:ext cx="9143999" cy="1069675"/>
          </a:xfrm>
        </p:spPr>
        <p:txBody>
          <a:bodyPr rtlCol="0"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Tekststijl van het model bewerken</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224B533B-F90F-4F9B-A5D4-3D47686AA61C}" type="datetime1">
              <a:rPr lang="nl-NL" smtClean="0"/>
              <a:t>27-11-2019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58" name="lijn" descr="Afbeelding van lijn"/>
          <p:cNvGrpSpPr/>
          <p:nvPr/>
        </p:nvGrpSpPr>
        <p:grpSpPr bwMode="invGray">
          <a:xfrm>
            <a:off x="1522413" y="1514475"/>
            <a:ext cx="10569575" cy="64008"/>
            <a:chOff x="1522413" y="1514475"/>
            <a:chExt cx="10569575" cy="64008"/>
          </a:xfrm>
        </p:grpSpPr>
        <p:sp>
          <p:nvSpPr>
            <p:cNvPr id="159"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sz="half" idx="1"/>
          </p:nvPr>
        </p:nvSpPr>
        <p:spPr>
          <a:xfrm>
            <a:off x="1522413" y="1905000"/>
            <a:ext cx="4419599"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inhoud 3"/>
          <p:cNvSpPr>
            <a:spLocks noGrp="1"/>
          </p:cNvSpPr>
          <p:nvPr>
            <p:ph sz="half" idx="2"/>
          </p:nvPr>
        </p:nvSpPr>
        <p:spPr>
          <a:xfrm>
            <a:off x="6246815" y="1905000"/>
            <a:ext cx="4419598"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F730F3EA-90CE-4E5A-81D1-30613A2D91A9}" type="datetime1">
              <a:rPr lang="nl-NL" smtClean="0"/>
              <a:t>27-11-2019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lvl1pPr>
              <a:defRPr/>
            </a:lvl1pPr>
          </a:lstStyle>
          <a:p>
            <a:pPr rtl="0"/>
            <a:r>
              <a:rPr lang="nl-NL"/>
              <a:t>Klik om stijl te bewerken</a:t>
            </a:r>
            <a:endParaRPr lang="nl-NL" dirty="0"/>
          </a:p>
        </p:txBody>
      </p:sp>
      <p:grpSp>
        <p:nvGrpSpPr>
          <p:cNvPr id="160" name="lijn" descr="Afbeelding van lijn"/>
          <p:cNvGrpSpPr/>
          <p:nvPr/>
        </p:nvGrpSpPr>
        <p:grpSpPr bwMode="invGray">
          <a:xfrm>
            <a:off x="1522413" y="1514475"/>
            <a:ext cx="10569575" cy="64008"/>
            <a:chOff x="1522413" y="1514475"/>
            <a:chExt cx="10569575" cy="64008"/>
          </a:xfrm>
        </p:grpSpPr>
        <p:sp>
          <p:nvSpPr>
            <p:cNvPr id="161" name="Vrije v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tekst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Tekststijl van het model bewerken</a:t>
            </a:r>
          </a:p>
        </p:txBody>
      </p:sp>
      <p:sp>
        <p:nvSpPr>
          <p:cNvPr id="4" name="Tijdelijke aanduiding voor inhoud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tekst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Tekststijl van het model bewerken</a:t>
            </a:r>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p>
            <a:pPr rtl="0"/>
            <a:fld id="{59BD0B91-EF26-43B9-ADFF-74CD5B2524BF}" type="datetime1">
              <a:rPr lang="nl-NL" smtClean="0"/>
              <a:t>27-11-2019</a:t>
            </a:fld>
            <a:endParaRPr lang="nl-NL" dirty="0"/>
          </a:p>
        </p:txBody>
      </p:sp>
      <p:sp>
        <p:nvSpPr>
          <p:cNvPr id="9" name="Tijdelijke aanduiding voor dianummer 8"/>
          <p:cNvSpPr>
            <a:spLocks noGrp="1"/>
          </p:cNvSpPr>
          <p:nvPr>
            <p:ph type="sldNum" sz="quarter" idx="12"/>
          </p:nvPr>
        </p:nvSpPr>
        <p:spPr/>
        <p:txBody>
          <a:bodyPr rtlCol="0"/>
          <a:lstStyle/>
          <a:p>
            <a:pPr rtl="0"/>
            <a:fld id="{25BA54BD-C84D-46CE-8B72-31BFB26ABA43}" type="slidenum">
              <a:rPr lang="nl-NL" smtClean="0"/>
              <a:t>‹nr.›</a:t>
            </a:fld>
            <a:endParaRPr lang="nl-NL" dirty="0"/>
          </a:p>
        </p:txBody>
      </p:sp>
      <p:sp>
        <p:nvSpPr>
          <p:cNvPr id="85" name="Tijdelijke aanduiding voor inhoud 3"/>
          <p:cNvSpPr>
            <a:spLocks noGrp="1"/>
          </p:cNvSpPr>
          <p:nvPr>
            <p:ph sz="half" idx="13"/>
          </p:nvPr>
        </p:nvSpPr>
        <p:spPr>
          <a:xfrm>
            <a:off x="6249860"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156" name="lijn" descr="Afbeelding van lijn"/>
          <p:cNvGrpSpPr/>
          <p:nvPr/>
        </p:nvGrpSpPr>
        <p:grpSpPr bwMode="invGray">
          <a:xfrm>
            <a:off x="1522413" y="1514475"/>
            <a:ext cx="10569575" cy="64008"/>
            <a:chOff x="1522413" y="1514475"/>
            <a:chExt cx="10569575" cy="64008"/>
          </a:xfrm>
        </p:grpSpPr>
        <p:sp>
          <p:nvSpPr>
            <p:cNvPr id="157"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8"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9"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4" name="Tijdelijke aanduiding voor voettekst 3"/>
          <p:cNvSpPr>
            <a:spLocks noGrp="1"/>
          </p:cNvSpPr>
          <p:nvPr>
            <p:ph type="ftr" sz="quarter" idx="11"/>
          </p:nvPr>
        </p:nvSpPr>
        <p:spPr/>
        <p:txBody>
          <a:bodyPr rtlCol="0"/>
          <a:lstStyle/>
          <a:p>
            <a:pPr rtl="0"/>
            <a:endParaRPr lang="nl-NL" dirty="0"/>
          </a:p>
        </p:txBody>
      </p:sp>
      <p:sp>
        <p:nvSpPr>
          <p:cNvPr id="3" name="Tijdelijke aanduiding voor datum 2"/>
          <p:cNvSpPr>
            <a:spLocks noGrp="1"/>
          </p:cNvSpPr>
          <p:nvPr>
            <p:ph type="dt" sz="half" idx="10"/>
          </p:nvPr>
        </p:nvSpPr>
        <p:spPr/>
        <p:txBody>
          <a:bodyPr rtlCol="0"/>
          <a:lstStyle/>
          <a:p>
            <a:pPr rtl="0"/>
            <a:fld id="{5E8064BC-C299-4982-8575-0E9FE687D6BA}" type="datetime1">
              <a:rPr lang="nl-NL" smtClean="0"/>
              <a:t>27-11-2019</a:t>
            </a:fld>
            <a:endParaRPr lang="nl-NL" dirty="0"/>
          </a:p>
        </p:txBody>
      </p:sp>
      <p:sp>
        <p:nvSpPr>
          <p:cNvPr id="5" name="Tijdelijke aanduiding voor dianummer 4"/>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endParaRPr lang="nl-NL" dirty="0"/>
          </a:p>
        </p:txBody>
      </p:sp>
      <p:sp>
        <p:nvSpPr>
          <p:cNvPr id="2" name="Tijdelijke aanduiding voor datum 1"/>
          <p:cNvSpPr>
            <a:spLocks noGrp="1"/>
          </p:cNvSpPr>
          <p:nvPr>
            <p:ph type="dt" sz="half" idx="10"/>
          </p:nvPr>
        </p:nvSpPr>
        <p:spPr/>
        <p:txBody>
          <a:bodyPr rtlCol="0"/>
          <a:lstStyle/>
          <a:p>
            <a:pPr rtl="0"/>
            <a:fld id="{DF04B9DF-C999-4E28-8EF8-0EFEBA1D75BA}" type="datetime1">
              <a:rPr lang="nl-NL" smtClean="0"/>
              <a:t>27-11-2019</a:t>
            </a:fld>
            <a:endParaRPr lang="nl-NL" dirty="0"/>
          </a:p>
        </p:txBody>
      </p:sp>
      <p:sp>
        <p:nvSpPr>
          <p:cNvPr id="4" name="Tijdelijke aanduiding voor dianummer 3"/>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4" name="Tijdelijke aanduiding voor tekst 3"/>
          <p:cNvSpPr>
            <a:spLocks noGrp="1"/>
          </p:cNvSpPr>
          <p:nvPr>
            <p:ph type="body" sz="half" idx="2"/>
          </p:nvPr>
        </p:nvSpPr>
        <p:spPr>
          <a:xfrm>
            <a:off x="1522413" y="3429000"/>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Tekststijl van het model bewerken</a:t>
            </a:r>
          </a:p>
        </p:txBody>
      </p:sp>
      <p:sp>
        <p:nvSpPr>
          <p:cNvPr id="3" name="Tijdelijke aanduiding voor inhoud 2"/>
          <p:cNvSpPr>
            <a:spLocks noGrp="1"/>
          </p:cNvSpPr>
          <p:nvPr>
            <p:ph idx="1"/>
          </p:nvPr>
        </p:nvSpPr>
        <p:spPr>
          <a:xfrm>
            <a:off x="4710022" y="1905000"/>
            <a:ext cx="5669280" cy="4038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rtl="0"/>
            <a:r>
              <a:rPr lang="nl-NL"/>
              <a:t>Tekststijl van het model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grpSp>
        <p:nvGrpSpPr>
          <p:cNvPr id="615" name="kader" descr="Afbeelding van vak"/>
          <p:cNvGrpSpPr/>
          <p:nvPr/>
        </p:nvGrpSpPr>
        <p:grpSpPr bwMode="invGray">
          <a:xfrm>
            <a:off x="4417839" y="1630821"/>
            <a:ext cx="6291028" cy="4575885"/>
            <a:chOff x="4417839" y="1630821"/>
            <a:chExt cx="6291028" cy="4575885"/>
          </a:xfrm>
        </p:grpSpPr>
        <p:grpSp>
          <p:nvGrpSpPr>
            <p:cNvPr id="616" name="Groep 615"/>
            <p:cNvGrpSpPr/>
            <p:nvPr/>
          </p:nvGrpSpPr>
          <p:grpSpPr bwMode="invGray">
            <a:xfrm>
              <a:off x="5414491" y="1630821"/>
              <a:ext cx="5294376" cy="4114800"/>
              <a:chOff x="3310555" y="716546"/>
              <a:chExt cx="5294376" cy="4114800"/>
            </a:xfrm>
          </p:grpSpPr>
          <p:grpSp>
            <p:nvGrpSpPr>
              <p:cNvPr id="768" name="Groep 767"/>
              <p:cNvGrpSpPr/>
              <p:nvPr/>
            </p:nvGrpSpPr>
            <p:grpSpPr bwMode="invGray">
              <a:xfrm flipH="1">
                <a:off x="3310555" y="737968"/>
                <a:ext cx="5294376" cy="54864"/>
                <a:chOff x="1522413" y="1514475"/>
                <a:chExt cx="10569575" cy="64008"/>
              </a:xfrm>
              <a:solidFill>
                <a:schemeClr val="accent1"/>
              </a:solidFill>
            </p:grpSpPr>
            <p:sp>
              <p:nvSpPr>
                <p:cNvPr id="844" name="Vrije v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9" name="Groep 768"/>
              <p:cNvGrpSpPr/>
              <p:nvPr/>
            </p:nvGrpSpPr>
            <p:grpSpPr bwMode="invGray">
              <a:xfrm rot="16200000" flipH="1">
                <a:off x="6492229" y="2755658"/>
                <a:ext cx="4114800" cy="36576"/>
                <a:chOff x="1522413" y="1514475"/>
                <a:chExt cx="10569575" cy="64008"/>
              </a:xfrm>
              <a:solidFill>
                <a:schemeClr val="accent1"/>
              </a:solidFill>
            </p:grpSpPr>
            <p:sp>
              <p:nvSpPr>
                <p:cNvPr id="770" name="Vrije v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7" name="Groep 616"/>
            <p:cNvGrpSpPr/>
            <p:nvPr/>
          </p:nvGrpSpPr>
          <p:grpSpPr bwMode="invGray">
            <a:xfrm rot="10800000">
              <a:off x="4417839" y="2091906"/>
              <a:ext cx="5294376" cy="4114800"/>
              <a:chOff x="3310555" y="716546"/>
              <a:chExt cx="5294376" cy="4114800"/>
            </a:xfrm>
          </p:grpSpPr>
          <p:grpSp>
            <p:nvGrpSpPr>
              <p:cNvPr id="618" name="Groep 617"/>
              <p:cNvGrpSpPr/>
              <p:nvPr/>
            </p:nvGrpSpPr>
            <p:grpSpPr bwMode="invGray">
              <a:xfrm flipH="1">
                <a:off x="3310555" y="737968"/>
                <a:ext cx="5294376" cy="54864"/>
                <a:chOff x="1522413" y="1514475"/>
                <a:chExt cx="10569575" cy="64008"/>
              </a:xfrm>
              <a:solidFill>
                <a:schemeClr val="accent1"/>
              </a:solidFill>
            </p:grpSpPr>
            <p:sp>
              <p:nvSpPr>
                <p:cNvPr id="694" name="Vrije v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9" name="Groep 618"/>
              <p:cNvGrpSpPr/>
              <p:nvPr/>
            </p:nvGrpSpPr>
            <p:grpSpPr bwMode="invGray">
              <a:xfrm rot="16200000" flipH="1">
                <a:off x="6492229" y="2755658"/>
                <a:ext cx="4114800" cy="36576"/>
                <a:chOff x="1522413" y="1514475"/>
                <a:chExt cx="10569575" cy="64008"/>
              </a:xfrm>
              <a:solidFill>
                <a:schemeClr val="accent1"/>
              </a:solidFill>
            </p:grpSpPr>
            <p:sp>
              <p:nvSpPr>
                <p:cNvPr id="620" name="Vrije v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C4071D7F-E1EA-4640-8E6B-E45DEB77ABC6}" type="datetime1">
              <a:rPr lang="nl-NL" smtClean="0"/>
              <a:t>27-11-2019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a:t>Klik op het pictogram als u een afbeelding wilt toevoegen</a:t>
            </a:r>
            <a:endParaRPr lang="nl-NL" dirty="0"/>
          </a:p>
        </p:txBody>
      </p:sp>
      <p:grpSp>
        <p:nvGrpSpPr>
          <p:cNvPr id="614" name="kader" descr="Afbeelding van vak"/>
          <p:cNvGrpSpPr/>
          <p:nvPr/>
        </p:nvGrpSpPr>
        <p:grpSpPr bwMode="invGray">
          <a:xfrm flipH="1">
            <a:off x="1447500" y="1630821"/>
            <a:ext cx="6291028" cy="4575885"/>
            <a:chOff x="4417839" y="1630821"/>
            <a:chExt cx="6291028" cy="4575885"/>
          </a:xfrm>
        </p:grpSpPr>
        <p:grpSp>
          <p:nvGrpSpPr>
            <p:cNvPr id="615" name="Groep 614"/>
            <p:cNvGrpSpPr/>
            <p:nvPr/>
          </p:nvGrpSpPr>
          <p:grpSpPr bwMode="invGray">
            <a:xfrm>
              <a:off x="5414491" y="1630821"/>
              <a:ext cx="5294376" cy="4114800"/>
              <a:chOff x="3310555" y="716546"/>
              <a:chExt cx="5294376" cy="4114800"/>
            </a:xfrm>
          </p:grpSpPr>
          <p:grpSp>
            <p:nvGrpSpPr>
              <p:cNvPr id="767" name="Groep 766"/>
              <p:cNvGrpSpPr/>
              <p:nvPr/>
            </p:nvGrpSpPr>
            <p:grpSpPr bwMode="invGray">
              <a:xfrm flipH="1">
                <a:off x="3310555" y="737968"/>
                <a:ext cx="5294376" cy="54864"/>
                <a:chOff x="1522413" y="1514475"/>
                <a:chExt cx="10569575" cy="64008"/>
              </a:xfrm>
              <a:solidFill>
                <a:schemeClr val="accent1"/>
              </a:solidFill>
            </p:grpSpPr>
            <p:sp>
              <p:nvSpPr>
                <p:cNvPr id="843" name="Vrije v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4" name="Vrije v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8" name="Groep 767"/>
              <p:cNvGrpSpPr/>
              <p:nvPr/>
            </p:nvGrpSpPr>
            <p:grpSpPr bwMode="invGray">
              <a:xfrm rot="16200000" flipH="1">
                <a:off x="6492229" y="2755658"/>
                <a:ext cx="4114800" cy="36576"/>
                <a:chOff x="1522413" y="1514475"/>
                <a:chExt cx="10569575" cy="64008"/>
              </a:xfrm>
              <a:solidFill>
                <a:schemeClr val="accent1"/>
              </a:solidFill>
            </p:grpSpPr>
            <p:sp>
              <p:nvSpPr>
                <p:cNvPr id="769" name="Vrije v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0" name="Vrije v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6" name="Groep 615"/>
            <p:cNvGrpSpPr/>
            <p:nvPr/>
          </p:nvGrpSpPr>
          <p:grpSpPr bwMode="invGray">
            <a:xfrm rot="10800000">
              <a:off x="4417839" y="2091906"/>
              <a:ext cx="5294376" cy="4114800"/>
              <a:chOff x="3310555" y="716546"/>
              <a:chExt cx="5294376" cy="4114800"/>
            </a:xfrm>
          </p:grpSpPr>
          <p:grpSp>
            <p:nvGrpSpPr>
              <p:cNvPr id="617" name="Groep 616"/>
              <p:cNvGrpSpPr/>
              <p:nvPr/>
            </p:nvGrpSpPr>
            <p:grpSpPr bwMode="invGray">
              <a:xfrm flipH="1">
                <a:off x="3310555" y="737968"/>
                <a:ext cx="5294376" cy="54864"/>
                <a:chOff x="1522413" y="1514475"/>
                <a:chExt cx="10569575" cy="64008"/>
              </a:xfrm>
              <a:solidFill>
                <a:schemeClr val="accent1"/>
              </a:solidFill>
            </p:grpSpPr>
            <p:sp>
              <p:nvSpPr>
                <p:cNvPr id="693" name="Vrije v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4" name="Vrije v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8" name="Groep 617"/>
              <p:cNvGrpSpPr/>
              <p:nvPr/>
            </p:nvGrpSpPr>
            <p:grpSpPr bwMode="invGray">
              <a:xfrm rot="16200000" flipH="1">
                <a:off x="6492229" y="2755658"/>
                <a:ext cx="4114800" cy="36576"/>
                <a:chOff x="1522413" y="1514475"/>
                <a:chExt cx="10569575" cy="64008"/>
              </a:xfrm>
              <a:solidFill>
                <a:schemeClr val="accent1"/>
              </a:solidFill>
            </p:grpSpPr>
            <p:sp>
              <p:nvSpPr>
                <p:cNvPr id="619" name="Vrije v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0" name="Vrije v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4" name="Tijdelijke aanduiding voor tekst 3"/>
          <p:cNvSpPr>
            <a:spLocks noGrp="1"/>
          </p:cNvSpPr>
          <p:nvPr>
            <p:ph type="body" sz="half" idx="2"/>
          </p:nvPr>
        </p:nvSpPr>
        <p:spPr>
          <a:xfrm>
            <a:off x="7905959" y="3411748"/>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Tekststijl van het model bewerken</a:t>
            </a:r>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8F48A747-FE5B-407B-AA5A-A4957B9C5E9C}" type="datetime1">
              <a:rPr lang="nl-NL" smtClean="0"/>
              <a:t>27-11-2019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pPr rtl="0"/>
            <a:r>
              <a:rPr lang="nl-NL" dirty="0"/>
              <a:t>Klik om de titelstijl van het model te bewerken</a:t>
            </a:r>
          </a:p>
        </p:txBody>
      </p:sp>
      <p:sp>
        <p:nvSpPr>
          <p:cNvPr id="3" name="Tijdelijke aanduiding voor tekst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pPr rtl="0"/>
            <a:endParaRPr lang="nl-NL" dirty="0"/>
          </a:p>
        </p:txBody>
      </p:sp>
      <p:sp>
        <p:nvSpPr>
          <p:cNvPr id="4" name="Tijdelijke aanduiding voor datum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02EFDAAA-1B16-43E8-8F08-084664AE5AE3}" type="datetime1">
              <a:rPr lang="nl-NL" smtClean="0"/>
              <a:t>27-11-2019</a:t>
            </a:fld>
            <a:endParaRPr lang="nl-NL" dirty="0"/>
          </a:p>
        </p:txBody>
      </p:sp>
      <p:sp>
        <p:nvSpPr>
          <p:cNvPr id="6" name="Tijdelijke aanduiding voor dianumm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ij.groningen.n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vankleefinstituut.nl/tools/stappenplan-wijkanalyse-maken-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Wijkgericht werken</a:t>
            </a:r>
          </a:p>
        </p:txBody>
      </p:sp>
      <p:sp>
        <p:nvSpPr>
          <p:cNvPr id="3" name="Subtitel 2"/>
          <p:cNvSpPr>
            <a:spLocks noGrp="1"/>
          </p:cNvSpPr>
          <p:nvPr>
            <p:ph type="subTitle" idx="1"/>
          </p:nvPr>
        </p:nvSpPr>
        <p:spPr/>
        <p:txBody>
          <a:bodyPr rtlCol="0"/>
          <a:lstStyle/>
          <a:p>
            <a:pPr rtl="0"/>
            <a:r>
              <a:rPr lang="nl-NL" dirty="0" err="1"/>
              <a:t>Themales</a:t>
            </a:r>
            <a:r>
              <a:rPr lang="nl-NL" dirty="0"/>
              <a:t> 1</a:t>
            </a:r>
          </a:p>
          <a:p>
            <a:pPr rtl="0"/>
            <a:r>
              <a:rPr lang="nl-NL" dirty="0"/>
              <a:t>BBL</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530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nl-NL" dirty="0"/>
              <a:t>Waarom wijkgericht werken?</a:t>
            </a:r>
          </a:p>
        </p:txBody>
      </p:sp>
      <p:sp>
        <p:nvSpPr>
          <p:cNvPr id="14" name="Tijdelijke aanduiding voor inhoud 13"/>
          <p:cNvSpPr>
            <a:spLocks noGrp="1"/>
          </p:cNvSpPr>
          <p:nvPr>
            <p:ph idx="1"/>
          </p:nvPr>
        </p:nvSpPr>
        <p:spPr/>
        <p:txBody>
          <a:bodyPr rtlCol="0">
            <a:normAutofit lnSpcReduction="10000"/>
          </a:bodyPr>
          <a:lstStyle/>
          <a:p>
            <a:r>
              <a:rPr lang="nl-NL" dirty="0"/>
              <a:t>Sociale problematiek is gedrag van een persoon dat door grote groepen als een probleem wordt gezien. In het boek wordt een aantal van deze problemen genoemd; pesten/ spijbelen, laaggeletterdheid, mishandeling, armoede, vechtscheiding en radicalisering. Vaak hebben deze problemen met elkaar te maken en wordt dit multiproblematiek genoemd.</a:t>
            </a:r>
          </a:p>
          <a:p>
            <a:r>
              <a:rPr lang="nl-NL" dirty="0"/>
              <a:t>De ondersteuning die gezinnen met multiproblematiek nodig hebben bestaat uit goed kunnen luisteren en doorvragen, kennis van de sociale kaart en inhoudelijke kennis van sociale problematiek.</a:t>
            </a:r>
          </a:p>
          <a:p>
            <a:r>
              <a:rPr lang="nl-NL" dirty="0"/>
              <a:t>In de komende lessenserie gaan jullie met deze kennis en vaardigheden aan de slag, door op onderzoek uit te gaan in een van de wijken in Groningen.</a:t>
            </a:r>
          </a:p>
        </p:txBody>
      </p:sp>
    </p:spTree>
    <p:extLst>
      <p:ext uri="{BB962C8B-B14F-4D97-AF65-F5344CB8AC3E}">
        <p14:creationId xmlns:p14="http://schemas.microsoft.com/office/powerpoint/2010/main" val="21285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8D70E6-878C-4E17-9952-193FA2CEEE04}"/>
              </a:ext>
            </a:extLst>
          </p:cNvPr>
          <p:cNvSpPr>
            <a:spLocks noGrp="1"/>
          </p:cNvSpPr>
          <p:nvPr>
            <p:ph type="title"/>
          </p:nvPr>
        </p:nvSpPr>
        <p:spPr/>
        <p:txBody>
          <a:bodyPr/>
          <a:lstStyle/>
          <a:p>
            <a:r>
              <a:rPr lang="nl-NL" dirty="0"/>
              <a:t>Koppeling naar werkprocessen</a:t>
            </a:r>
          </a:p>
        </p:txBody>
      </p:sp>
      <p:sp>
        <p:nvSpPr>
          <p:cNvPr id="3" name="Tijdelijke aanduiding voor inhoud 2">
            <a:extLst>
              <a:ext uri="{FF2B5EF4-FFF2-40B4-BE49-F238E27FC236}">
                <a16:creationId xmlns:a16="http://schemas.microsoft.com/office/drawing/2014/main" id="{C7054FBE-7891-48C2-BF54-3E8D05C5D2CE}"/>
              </a:ext>
            </a:extLst>
          </p:cNvPr>
          <p:cNvSpPr>
            <a:spLocks noGrp="1"/>
          </p:cNvSpPr>
          <p:nvPr>
            <p:ph idx="1"/>
          </p:nvPr>
        </p:nvSpPr>
        <p:spPr/>
        <p:txBody>
          <a:bodyPr/>
          <a:lstStyle/>
          <a:p>
            <a:r>
              <a:rPr lang="nl-NL" dirty="0"/>
              <a:t>P1-K1-W1 &amp; W3		}	SW</a:t>
            </a:r>
          </a:p>
          <a:p>
            <a:r>
              <a:rPr lang="nl-NL" dirty="0"/>
              <a:t>P2-K1-W1, W2 &amp; W3	}</a:t>
            </a:r>
          </a:p>
          <a:p>
            <a:endParaRPr lang="nl-NL" dirty="0"/>
          </a:p>
          <a:p>
            <a:r>
              <a:rPr lang="nl-NL" dirty="0"/>
              <a:t>P6-K1-W2, W3, W4 &amp; W5	}	MZ</a:t>
            </a:r>
          </a:p>
          <a:p>
            <a:endParaRPr lang="nl-NL" dirty="0"/>
          </a:p>
          <a:p>
            <a:r>
              <a:rPr lang="nl-NL" dirty="0"/>
              <a:t>SW 1: thema 1, 2 &amp; 3</a:t>
            </a:r>
          </a:p>
          <a:p>
            <a:r>
              <a:rPr lang="nl-NL" dirty="0"/>
              <a:t>MZ 2: thema 6 </a:t>
            </a:r>
          </a:p>
        </p:txBody>
      </p:sp>
    </p:spTree>
    <p:extLst>
      <p:ext uri="{BB962C8B-B14F-4D97-AF65-F5344CB8AC3E}">
        <p14:creationId xmlns:p14="http://schemas.microsoft.com/office/powerpoint/2010/main" val="2546485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999B89-D98D-4F7B-A7C5-12DBCA9B526C}"/>
              </a:ext>
            </a:extLst>
          </p:cNvPr>
          <p:cNvSpPr>
            <a:spLocks noGrp="1"/>
          </p:cNvSpPr>
          <p:nvPr>
            <p:ph type="title"/>
          </p:nvPr>
        </p:nvSpPr>
        <p:spPr/>
        <p:txBody>
          <a:bodyPr/>
          <a:lstStyle/>
          <a:p>
            <a:r>
              <a:rPr lang="nl-NL" dirty="0"/>
              <a:t>Opbouw thema</a:t>
            </a:r>
          </a:p>
        </p:txBody>
      </p:sp>
      <p:sp>
        <p:nvSpPr>
          <p:cNvPr id="3" name="Tijdelijke aanduiding voor inhoud 2">
            <a:extLst>
              <a:ext uri="{FF2B5EF4-FFF2-40B4-BE49-F238E27FC236}">
                <a16:creationId xmlns:a16="http://schemas.microsoft.com/office/drawing/2014/main" id="{57984BDC-52C4-4459-B6BC-24F4E1844F9E}"/>
              </a:ext>
            </a:extLst>
          </p:cNvPr>
          <p:cNvSpPr>
            <a:spLocks noGrp="1"/>
          </p:cNvSpPr>
          <p:nvPr>
            <p:ph idx="1"/>
          </p:nvPr>
        </p:nvSpPr>
        <p:spPr/>
        <p:txBody>
          <a:bodyPr/>
          <a:lstStyle/>
          <a:p>
            <a:r>
              <a:rPr lang="nl-NL" dirty="0"/>
              <a:t>Theorie: </a:t>
            </a:r>
          </a:p>
          <a:p>
            <a:pPr lvl="1"/>
            <a:r>
              <a:rPr lang="nl-NL" sz="2400" dirty="0"/>
              <a:t>Sociale kaart</a:t>
            </a:r>
          </a:p>
          <a:p>
            <a:pPr lvl="1"/>
            <a:r>
              <a:rPr lang="nl-NL" sz="2400" dirty="0"/>
              <a:t>Wijkanalyse</a:t>
            </a:r>
          </a:p>
          <a:p>
            <a:r>
              <a:rPr lang="nl-NL" dirty="0"/>
              <a:t>Aan de hand van een survey een wijk in kaart brengen</a:t>
            </a:r>
          </a:p>
          <a:p>
            <a:r>
              <a:rPr lang="nl-NL" dirty="0"/>
              <a:t>Op pad / de wijk in!</a:t>
            </a:r>
          </a:p>
        </p:txBody>
      </p:sp>
      <p:pic>
        <p:nvPicPr>
          <p:cNvPr id="4" name="Afbeelding 3">
            <a:extLst>
              <a:ext uri="{FF2B5EF4-FFF2-40B4-BE49-F238E27FC236}">
                <a16:creationId xmlns:a16="http://schemas.microsoft.com/office/drawing/2014/main" id="{0DAFC4C3-AE21-415B-8D3A-F1C4A93593F7}"/>
              </a:ext>
            </a:extLst>
          </p:cNvPr>
          <p:cNvPicPr>
            <a:picLocks noChangeAspect="1"/>
          </p:cNvPicPr>
          <p:nvPr/>
        </p:nvPicPr>
        <p:blipFill>
          <a:blip r:embed="rId2"/>
          <a:stretch>
            <a:fillRect/>
          </a:stretch>
        </p:blipFill>
        <p:spPr>
          <a:xfrm>
            <a:off x="7570067" y="3717032"/>
            <a:ext cx="3096344" cy="2626816"/>
          </a:xfrm>
          <a:prstGeom prst="rect">
            <a:avLst/>
          </a:prstGeom>
        </p:spPr>
      </p:pic>
    </p:spTree>
    <p:extLst>
      <p:ext uri="{BB962C8B-B14F-4D97-AF65-F5344CB8AC3E}">
        <p14:creationId xmlns:p14="http://schemas.microsoft.com/office/powerpoint/2010/main" val="2811757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31D77B-1E23-4480-95CC-9CD69A456AFC}"/>
              </a:ext>
            </a:extLst>
          </p:cNvPr>
          <p:cNvSpPr>
            <a:spLocks noGrp="1"/>
          </p:cNvSpPr>
          <p:nvPr>
            <p:ph type="title"/>
          </p:nvPr>
        </p:nvSpPr>
        <p:spPr/>
        <p:txBody>
          <a:bodyPr/>
          <a:lstStyle/>
          <a:p>
            <a:r>
              <a:rPr lang="nl-NL" dirty="0"/>
              <a:t>Wijkanalyse</a:t>
            </a:r>
          </a:p>
        </p:txBody>
      </p:sp>
      <p:sp>
        <p:nvSpPr>
          <p:cNvPr id="3" name="Tijdelijke aanduiding voor inhoud 2">
            <a:extLst>
              <a:ext uri="{FF2B5EF4-FFF2-40B4-BE49-F238E27FC236}">
                <a16:creationId xmlns:a16="http://schemas.microsoft.com/office/drawing/2014/main" id="{9506689F-0012-4B32-888A-E3F7DB3A6898}"/>
              </a:ext>
            </a:extLst>
          </p:cNvPr>
          <p:cNvSpPr>
            <a:spLocks noGrp="1"/>
          </p:cNvSpPr>
          <p:nvPr>
            <p:ph idx="1"/>
          </p:nvPr>
        </p:nvSpPr>
        <p:spPr/>
        <p:txBody>
          <a:bodyPr/>
          <a:lstStyle/>
          <a:p>
            <a:r>
              <a:rPr lang="nl-NL" dirty="0"/>
              <a:t>In wijken met een sociaaleconomische achterstand hangen gezondheidsproblemen van de bewoners vaak nauw samen met hun leefomgeving. </a:t>
            </a:r>
          </a:p>
          <a:p>
            <a:r>
              <a:rPr lang="nl-NL" dirty="0"/>
              <a:t>Met een wijkanalyse kom je erachter welke omgevingsfactoren de gezondheid beïnvloeden. </a:t>
            </a:r>
          </a:p>
          <a:p>
            <a:r>
              <a:rPr lang="nl-NL" dirty="0"/>
              <a:t>We leren </a:t>
            </a:r>
            <a:r>
              <a:rPr lang="nl-NL" dirty="0" err="1"/>
              <a:t>hoeje</a:t>
            </a:r>
            <a:r>
              <a:rPr lang="nl-NL" dirty="0"/>
              <a:t> een goede wijkanalyse maakt, waarmee je de zelfredzaamheid van de bewoners in de wijk kunt verbeteren.</a:t>
            </a:r>
          </a:p>
          <a:p>
            <a:endParaRPr lang="nl-NL" dirty="0"/>
          </a:p>
          <a:p>
            <a:pPr algn="ctr"/>
            <a:r>
              <a:rPr lang="nl-NL" dirty="0">
                <a:hlinkClick r:id="rId2"/>
              </a:rPr>
              <a:t>https://wij.groningen.nl/</a:t>
            </a:r>
            <a:endParaRPr lang="nl-NL" dirty="0"/>
          </a:p>
          <a:p>
            <a:pPr algn="ctr"/>
            <a:endParaRPr lang="nl-NL" dirty="0"/>
          </a:p>
        </p:txBody>
      </p:sp>
    </p:spTree>
    <p:extLst>
      <p:ext uri="{BB962C8B-B14F-4D97-AF65-F5344CB8AC3E}">
        <p14:creationId xmlns:p14="http://schemas.microsoft.com/office/powerpoint/2010/main" val="3951390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B4C7AF-3711-4FDF-8C3A-5C3E8BE03BC2}"/>
              </a:ext>
            </a:extLst>
          </p:cNvPr>
          <p:cNvSpPr>
            <a:spLocks noGrp="1"/>
          </p:cNvSpPr>
          <p:nvPr>
            <p:ph type="title"/>
          </p:nvPr>
        </p:nvSpPr>
        <p:spPr/>
        <p:txBody>
          <a:bodyPr/>
          <a:lstStyle/>
          <a:p>
            <a:r>
              <a:rPr lang="nl-NL" dirty="0"/>
              <a:t>Stappenplan wijkanalyse</a:t>
            </a:r>
          </a:p>
        </p:txBody>
      </p:sp>
      <p:sp>
        <p:nvSpPr>
          <p:cNvPr id="3" name="Tijdelijke aanduiding voor inhoud 2">
            <a:extLst>
              <a:ext uri="{FF2B5EF4-FFF2-40B4-BE49-F238E27FC236}">
                <a16:creationId xmlns:a16="http://schemas.microsoft.com/office/drawing/2014/main" id="{4CE81045-0A15-400F-AB9F-1C46F08D71FF}"/>
              </a:ext>
            </a:extLst>
          </p:cNvPr>
          <p:cNvSpPr>
            <a:spLocks noGrp="1"/>
          </p:cNvSpPr>
          <p:nvPr>
            <p:ph idx="1"/>
          </p:nvPr>
        </p:nvSpPr>
        <p:spPr/>
        <p:txBody>
          <a:bodyPr/>
          <a:lstStyle/>
          <a:p>
            <a:r>
              <a:rPr lang="nl-NL" dirty="0"/>
              <a:t>Het Stappenplan wijkanalyse maken is een document met 9 stappen en 2 invulformulieren (het </a:t>
            </a:r>
            <a:r>
              <a:rPr lang="nl-NL" dirty="0" err="1"/>
              <a:t>Windshield</a:t>
            </a:r>
            <a:r>
              <a:rPr lang="nl-NL" dirty="0"/>
              <a:t> Survey invulformulier en de Checklist wijkdiagnose). </a:t>
            </a:r>
          </a:p>
          <a:p>
            <a:r>
              <a:rPr lang="nl-NL" dirty="0"/>
              <a:t>Het stappenplan is ontwikkeld op basis van het Amerikaanse model ‘Community </a:t>
            </a:r>
            <a:r>
              <a:rPr lang="nl-NL" dirty="0" err="1"/>
              <a:t>Needs</a:t>
            </a:r>
            <a:r>
              <a:rPr lang="nl-NL" dirty="0"/>
              <a:t> Analysis’. </a:t>
            </a:r>
          </a:p>
          <a:p>
            <a:r>
              <a:rPr lang="nl-NL" dirty="0"/>
              <a:t>Dit is een methode waarmee je de behoeften van een gemeenschap kunt analyseren.</a:t>
            </a:r>
          </a:p>
          <a:p>
            <a:endParaRPr lang="nl-NL" dirty="0"/>
          </a:p>
          <a:p>
            <a:pPr algn="ctr"/>
            <a:r>
              <a:rPr lang="nl-NL" dirty="0">
                <a:hlinkClick r:id="rId2"/>
              </a:rPr>
              <a:t>Bron</a:t>
            </a:r>
            <a:endParaRPr lang="nl-NL" dirty="0"/>
          </a:p>
        </p:txBody>
      </p:sp>
    </p:spTree>
    <p:extLst>
      <p:ext uri="{BB962C8B-B14F-4D97-AF65-F5344CB8AC3E}">
        <p14:creationId xmlns:p14="http://schemas.microsoft.com/office/powerpoint/2010/main" val="2374747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BE2B3A-6D95-4172-8331-D6DD2723F15C}"/>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8F096334-02A9-4E8A-A1BD-ECDAF4BD7464}"/>
              </a:ext>
            </a:extLst>
          </p:cNvPr>
          <p:cNvSpPr>
            <a:spLocks noGrp="1"/>
          </p:cNvSpPr>
          <p:nvPr>
            <p:ph idx="1"/>
          </p:nvPr>
        </p:nvSpPr>
        <p:spPr/>
        <p:txBody>
          <a:bodyPr>
            <a:normAutofit/>
          </a:bodyPr>
          <a:lstStyle/>
          <a:p>
            <a:r>
              <a:rPr lang="nl-NL" dirty="0"/>
              <a:t>In het stappenplan leggen we uit hoe je een wijkanalyse maakt en hoe je met deze analyse de wijkbewoners helpt en inspireert om gezondheidsbelemmeringen in hun wijk aan te pakken. In het plan staat onder meer hoe je:</a:t>
            </a:r>
          </a:p>
          <a:p>
            <a:pPr lvl="1"/>
            <a:r>
              <a:rPr lang="nl-NL" sz="2400" dirty="0"/>
              <a:t>een wijk observeert;</a:t>
            </a:r>
          </a:p>
          <a:p>
            <a:pPr lvl="1"/>
            <a:r>
              <a:rPr lang="nl-NL" sz="2400" dirty="0"/>
              <a:t>relevante gegevens verzamelt;</a:t>
            </a:r>
          </a:p>
          <a:p>
            <a:pPr lvl="1"/>
            <a:r>
              <a:rPr lang="nl-NL" sz="2400" dirty="0"/>
              <a:t>erachter komt wat bewoners van hun situatie vinden;</a:t>
            </a:r>
          </a:p>
          <a:p>
            <a:pPr lvl="1"/>
            <a:r>
              <a:rPr lang="nl-NL" sz="2400" dirty="0"/>
              <a:t>het sociale netwerk in de wijk in kaart brengt;</a:t>
            </a:r>
          </a:p>
          <a:p>
            <a:pPr lvl="1"/>
            <a:r>
              <a:rPr lang="nl-NL" sz="2400" dirty="0"/>
              <a:t>een wijkdiagnose stelt;</a:t>
            </a:r>
          </a:p>
          <a:p>
            <a:pPr lvl="1"/>
            <a:r>
              <a:rPr lang="nl-NL" sz="2400" dirty="0"/>
              <a:t>doelen stelt om de leefsituatie in de wijk te verbeteren;</a:t>
            </a:r>
          </a:p>
        </p:txBody>
      </p:sp>
    </p:spTree>
    <p:extLst>
      <p:ext uri="{BB962C8B-B14F-4D97-AF65-F5344CB8AC3E}">
        <p14:creationId xmlns:p14="http://schemas.microsoft.com/office/powerpoint/2010/main" val="125510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E17704D2-0603-4BB2-A2BD-9CD58422692E}"/>
              </a:ext>
            </a:extLst>
          </p:cNvPr>
          <p:cNvPicPr>
            <a:picLocks noChangeAspect="1"/>
          </p:cNvPicPr>
          <p:nvPr/>
        </p:nvPicPr>
        <p:blipFill>
          <a:blip r:embed="rId2"/>
          <a:stretch>
            <a:fillRect/>
          </a:stretch>
        </p:blipFill>
        <p:spPr>
          <a:xfrm>
            <a:off x="3022629" y="0"/>
            <a:ext cx="6143566" cy="6858000"/>
          </a:xfrm>
          <a:prstGeom prst="rect">
            <a:avLst/>
          </a:prstGeom>
        </p:spPr>
      </p:pic>
    </p:spTree>
    <p:extLst>
      <p:ext uri="{BB962C8B-B14F-4D97-AF65-F5344CB8AC3E}">
        <p14:creationId xmlns:p14="http://schemas.microsoft.com/office/powerpoint/2010/main" val="1077368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F573C8-D7EE-4B49-B189-ABE482CFBD14}"/>
              </a:ext>
            </a:extLst>
          </p:cNvPr>
          <p:cNvSpPr>
            <a:spLocks noGrp="1"/>
          </p:cNvSpPr>
          <p:nvPr>
            <p:ph type="title"/>
          </p:nvPr>
        </p:nvSpPr>
        <p:spPr/>
        <p:txBody>
          <a:bodyPr/>
          <a:lstStyle/>
          <a:p>
            <a:r>
              <a:rPr lang="nl-NL" dirty="0"/>
              <a:t>Wij teams Groningen</a:t>
            </a:r>
          </a:p>
        </p:txBody>
      </p:sp>
      <p:sp>
        <p:nvSpPr>
          <p:cNvPr id="3" name="Tijdelijke aanduiding voor inhoud 2">
            <a:extLst>
              <a:ext uri="{FF2B5EF4-FFF2-40B4-BE49-F238E27FC236}">
                <a16:creationId xmlns:a16="http://schemas.microsoft.com/office/drawing/2014/main" id="{050C4FF0-0DCC-4619-BAFC-5FEC35027420}"/>
              </a:ext>
            </a:extLst>
          </p:cNvPr>
          <p:cNvSpPr>
            <a:spLocks noGrp="1"/>
          </p:cNvSpPr>
          <p:nvPr>
            <p:ph idx="1"/>
          </p:nvPr>
        </p:nvSpPr>
        <p:spPr/>
        <p:txBody>
          <a:bodyPr>
            <a:normAutofit/>
          </a:bodyPr>
          <a:lstStyle/>
          <a:p>
            <a:r>
              <a:rPr lang="nl-NL" dirty="0"/>
              <a:t>WIJ Haren			WIJ Ten Boer</a:t>
            </a:r>
          </a:p>
          <a:p>
            <a:r>
              <a:rPr lang="nl-NL" dirty="0"/>
              <a:t>WIJ </a:t>
            </a:r>
            <a:r>
              <a:rPr lang="nl-NL" dirty="0" err="1"/>
              <a:t>Beijum</a:t>
            </a:r>
            <a:r>
              <a:rPr lang="nl-NL" dirty="0"/>
              <a:t>			WIJ Corpus den Hoorn</a:t>
            </a:r>
          </a:p>
          <a:p>
            <a:r>
              <a:rPr lang="nl-NL" dirty="0"/>
              <a:t>WIJ De Wijert		WIJ Hoogkerk</a:t>
            </a:r>
          </a:p>
          <a:p>
            <a:r>
              <a:rPr lang="nl-NL" dirty="0"/>
              <a:t>WIJ Korrewegwijk		WIJ </a:t>
            </a:r>
            <a:r>
              <a:rPr lang="nl-NL" dirty="0" err="1"/>
              <a:t>Lewenborg</a:t>
            </a:r>
            <a:endParaRPr lang="nl-NL" dirty="0"/>
          </a:p>
          <a:p>
            <a:r>
              <a:rPr lang="nl-NL" dirty="0"/>
              <a:t>WIJ Oosterparkwijk		WIJ Rivierenbuurt</a:t>
            </a:r>
          </a:p>
          <a:p>
            <a:r>
              <a:rPr lang="nl-NL" dirty="0"/>
              <a:t>WIJ </a:t>
            </a:r>
            <a:r>
              <a:rPr lang="nl-NL" dirty="0" err="1"/>
              <a:t>Selwerd</a:t>
            </a:r>
            <a:r>
              <a:rPr lang="nl-NL" dirty="0"/>
              <a:t>			WIJ Vinkhuizen</a:t>
            </a:r>
          </a:p>
          <a:p>
            <a:r>
              <a:rPr lang="nl-NL" dirty="0"/>
              <a:t>WIJ Schilderswijk/Centrum</a:t>
            </a:r>
          </a:p>
          <a:p>
            <a:endParaRPr lang="nl-NL" dirty="0"/>
          </a:p>
        </p:txBody>
      </p:sp>
    </p:spTree>
    <p:extLst>
      <p:ext uri="{BB962C8B-B14F-4D97-AF65-F5344CB8AC3E}">
        <p14:creationId xmlns:p14="http://schemas.microsoft.com/office/powerpoint/2010/main" val="75836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choolbo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Office_9529499_TF02804846_TF02804846" id="{C94990DC-43D7-4EDA-AD9F-2CC864971898}" vid="{43BD6323-6600-4C9E-A44A-05BED6317C3C}"/>
    </a:ext>
  </a:extLst>
</a:theme>
</file>

<file path=ppt/theme/theme2.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62f3085fd7cb8d9ea273e0ee4216180f">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0f9bf6f3c5bf72a60ccecc636f7542b1"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C3802E4-0D59-4851-9B7B-AAD04BB64A37}">
  <ds:schemaRefs>
    <ds:schemaRef ds:uri="http://schemas.microsoft.com/sharepoint/v3/contenttype/forms"/>
  </ds:schemaRefs>
</ds:datastoreItem>
</file>

<file path=customXml/itemProps2.xml><?xml version="1.0" encoding="utf-8"?>
<ds:datastoreItem xmlns:ds="http://schemas.openxmlformats.org/officeDocument/2006/customXml" ds:itemID="{8191B5C7-CB1D-47F7-9F1A-97B80DE996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0AC1F78-D985-4452-89E0-78ABE519A9E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Schoolbordpresentatie voor het onderwijs (breedbeeld)</Template>
  <TotalTime>383</TotalTime>
  <Words>357</Words>
  <Application>Microsoft Office PowerPoint</Application>
  <PresentationFormat>Aangepast</PresentationFormat>
  <Paragraphs>50</Paragraphs>
  <Slides>10</Slides>
  <Notes>2</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Consolas</vt:lpstr>
      <vt:lpstr>Corbel</vt:lpstr>
      <vt:lpstr>Schoolbord 16x9</vt:lpstr>
      <vt:lpstr>Wijkgericht werken</vt:lpstr>
      <vt:lpstr>Waarom wijkgericht werken?</vt:lpstr>
      <vt:lpstr>Koppeling naar werkprocessen</vt:lpstr>
      <vt:lpstr>Opbouw thema</vt:lpstr>
      <vt:lpstr>Wijkanalyse</vt:lpstr>
      <vt:lpstr>Stappenplan wijkanalyse</vt:lpstr>
      <vt:lpstr>PowerPoint-presentatie</vt:lpstr>
      <vt:lpstr>PowerPoint-presentatie</vt:lpstr>
      <vt:lpstr>Wij teams Groningen</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Wijkgericht werken</dc:title>
  <dc:creator>Sieger Rinzema</dc:creator>
  <cp:lastModifiedBy>Sieger Rinzema</cp:lastModifiedBy>
  <cp:revision>3</cp:revision>
  <dcterms:created xsi:type="dcterms:W3CDTF">2019-11-17T12:59:43Z</dcterms:created>
  <dcterms:modified xsi:type="dcterms:W3CDTF">2019-11-27T12:01:05Z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