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9" r:id="rId4"/>
    <p:sldId id="261" r:id="rId5"/>
    <p:sldId id="262" r:id="rId6"/>
    <p:sldId id="263" r:id="rId7"/>
    <p:sldId id="264" r:id="rId8"/>
    <p:sldId id="265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835965" y="2514600"/>
            <a:ext cx="8668647" cy="798443"/>
          </a:xfrm>
        </p:spPr>
        <p:txBody>
          <a:bodyPr>
            <a:normAutofit fontScale="90000"/>
          </a:bodyPr>
          <a:lstStyle/>
          <a:p>
            <a:r>
              <a:rPr lang="pl-PL" sz="6600" b="1" dirty="0">
                <a:solidFill>
                  <a:srgbClr val="0070C0"/>
                </a:solidFill>
              </a:rPr>
              <a:t>Nursing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2835964" y="3975652"/>
            <a:ext cx="8668647" cy="1020418"/>
          </a:xfrm>
        </p:spPr>
        <p:txBody>
          <a:bodyPr>
            <a:normAutofit/>
          </a:bodyPr>
          <a:lstStyle/>
          <a:p>
            <a:r>
              <a:rPr lang="pl-PL" sz="2800" b="1" dirty="0"/>
              <a:t>Introduction</a:t>
            </a:r>
          </a:p>
        </p:txBody>
      </p:sp>
    </p:spTree>
    <p:extLst>
      <p:ext uri="{BB962C8B-B14F-4D97-AF65-F5344CB8AC3E}">
        <p14:creationId xmlns:p14="http://schemas.microsoft.com/office/powerpoint/2010/main" val="10344302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04662" y="624109"/>
            <a:ext cx="8999950" cy="5418881"/>
          </a:xfrm>
        </p:spPr>
        <p:txBody>
          <a:bodyPr/>
          <a:lstStyle/>
          <a:p>
            <a:r>
              <a:rPr lang="pl-PL" b="1" dirty="0"/>
              <a:t>What do nurses do?</a:t>
            </a:r>
          </a:p>
        </p:txBody>
      </p:sp>
    </p:spTree>
    <p:extLst>
      <p:ext uri="{BB962C8B-B14F-4D97-AF65-F5344CB8AC3E}">
        <p14:creationId xmlns:p14="http://schemas.microsoft.com/office/powerpoint/2010/main" val="19060929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491410" y="624109"/>
            <a:ext cx="9013202" cy="3245525"/>
          </a:xfrm>
        </p:spPr>
        <p:txBody>
          <a:bodyPr/>
          <a:lstStyle/>
          <a:p>
            <a:r>
              <a:rPr lang="pl-PL" b="1" dirty="0"/>
              <a:t>What do nurses do?</a:t>
            </a:r>
            <a:br>
              <a:rPr lang="pl-PL" b="1" dirty="0"/>
            </a:br>
            <a:r>
              <a:rPr lang="pl-PL" b="1" dirty="0"/>
              <a:t>What skills do they need?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9589653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491410" y="624110"/>
            <a:ext cx="9013202" cy="3828620"/>
          </a:xfrm>
        </p:spPr>
        <p:txBody>
          <a:bodyPr/>
          <a:lstStyle/>
          <a:p>
            <a:r>
              <a:rPr lang="pl-PL" b="1" dirty="0"/>
              <a:t>What do nurses do?</a:t>
            </a:r>
            <a:br>
              <a:rPr lang="pl-PL" b="1" dirty="0"/>
            </a:br>
            <a:r>
              <a:rPr lang="pl-PL" b="1" dirty="0"/>
              <a:t>What skills do they need?</a:t>
            </a:r>
            <a:br>
              <a:rPr lang="pl-PL" b="1" dirty="0"/>
            </a:br>
            <a:r>
              <a:rPr lang="pl-PL" b="1" dirty="0"/>
              <a:t>How do you become a nurse in the Netherlands?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893685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97426" y="624109"/>
            <a:ext cx="8907185" cy="5432133"/>
          </a:xfrm>
        </p:spPr>
        <p:txBody>
          <a:bodyPr/>
          <a:lstStyle/>
          <a:p>
            <a:r>
              <a:rPr lang="pl-PL" b="1" dirty="0"/>
              <a:t>What do nurses do?</a:t>
            </a:r>
            <a:br>
              <a:rPr lang="pl-PL" b="1" dirty="0"/>
            </a:br>
            <a:r>
              <a:rPr lang="pl-PL" b="1" dirty="0"/>
              <a:t>What skills do they need?</a:t>
            </a:r>
            <a:br>
              <a:rPr lang="pl-PL" b="1" dirty="0"/>
            </a:br>
            <a:r>
              <a:rPr lang="pl-PL" b="1" dirty="0"/>
              <a:t>How do you become a nurse in the Netherlands?</a:t>
            </a:r>
            <a:br>
              <a:rPr lang="pl-PL" b="1" dirty="0"/>
            </a:br>
            <a:r>
              <a:rPr lang="pl-PL" b="1" dirty="0"/>
              <a:t>Where can you work?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6040280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021496" y="624109"/>
            <a:ext cx="8483115" cy="4915299"/>
          </a:xfrm>
        </p:spPr>
        <p:txBody>
          <a:bodyPr/>
          <a:lstStyle/>
          <a:p>
            <a:r>
              <a:rPr lang="pl-PL" b="1" dirty="0"/>
              <a:t>What do nurses do?</a:t>
            </a:r>
            <a:br>
              <a:rPr lang="pl-PL" b="1" dirty="0"/>
            </a:br>
            <a:r>
              <a:rPr lang="pl-PL" b="1" dirty="0"/>
              <a:t>What skills do they need?</a:t>
            </a:r>
            <a:br>
              <a:rPr lang="pl-PL" b="1" dirty="0"/>
            </a:br>
            <a:r>
              <a:rPr lang="pl-PL" b="1" dirty="0"/>
              <a:t>How do you become a nurse in the Netherlands?</a:t>
            </a:r>
            <a:br>
              <a:rPr lang="pl-PL" b="1" dirty="0"/>
            </a:br>
            <a:r>
              <a:rPr lang="pl-PL" b="1" dirty="0"/>
              <a:t>Where can you work?</a:t>
            </a:r>
            <a:br>
              <a:rPr lang="pl-PL" b="1" dirty="0"/>
            </a:br>
            <a:r>
              <a:rPr lang="pl-PL" b="1" dirty="0"/>
              <a:t>What is the difference between a nurse and a doctor?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5703894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b="1" dirty="0"/>
              <a:t>What subjects do you have at school?</a:t>
            </a:r>
          </a:p>
        </p:txBody>
      </p:sp>
      <p:pic>
        <p:nvPicPr>
          <p:cNvPr id="4" name="Tijdelijke aanduiding voor inhoud 3"/>
          <p:cNvPicPr>
            <a:picLocks noGrp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882887" y="1905000"/>
            <a:ext cx="6374296" cy="42175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4453517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b="1" dirty="0"/>
              <a:t>Why do you want to be a nurse?</a:t>
            </a:r>
          </a:p>
        </p:txBody>
      </p:sp>
      <p:pic>
        <p:nvPicPr>
          <p:cNvPr id="1026" name="Picture 2" descr="Young nurse guiding information with the hand Stock Vector - 15117361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73311" y="1221151"/>
            <a:ext cx="3558207" cy="523265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568260777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Wisp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55</TotalTime>
  <Words>44</Words>
  <Application>Microsoft Office PowerPoint</Application>
  <PresentationFormat>Breedbeeld</PresentationFormat>
  <Paragraphs>9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Century Gothic</vt:lpstr>
      <vt:lpstr>Wingdings 3</vt:lpstr>
      <vt:lpstr>Sliert</vt:lpstr>
      <vt:lpstr>Nursing</vt:lpstr>
      <vt:lpstr>What do nurses do?</vt:lpstr>
      <vt:lpstr>What do nurses do? What skills do they need?</vt:lpstr>
      <vt:lpstr>What do nurses do? What skills do they need? How do you become a nurse in the Netherlands?</vt:lpstr>
      <vt:lpstr>What do nurses do? What skills do they need? How do you become a nurse in the Netherlands? Where can you work?</vt:lpstr>
      <vt:lpstr>What do nurses do? What skills do they need? How do you become a nurse in the Netherlands? Where can you work? What is the difference between a nurse and a doctor?</vt:lpstr>
      <vt:lpstr>What subjects do you have at school?</vt:lpstr>
      <vt:lpstr>Why do you want to be a nurse?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Nursing</dc:title>
  <dc:creator>Anna Kielczewska</dc:creator>
  <cp:lastModifiedBy>Anna Kielczewska</cp:lastModifiedBy>
  <cp:revision>2</cp:revision>
  <dcterms:created xsi:type="dcterms:W3CDTF">2017-02-14T20:52:17Z</dcterms:created>
  <dcterms:modified xsi:type="dcterms:W3CDTF">2017-02-14T21:47:24Z</dcterms:modified>
</cp:coreProperties>
</file>

<file path=docProps/thumbnail.jpeg>
</file>