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10/6/2017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10/6/2017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067" y="1656522"/>
            <a:ext cx="7766936" cy="1762539"/>
          </a:xfrm>
        </p:spPr>
        <p:txBody>
          <a:bodyPr/>
          <a:lstStyle/>
          <a:p>
            <a:r>
              <a:rPr lang="nl-NL" sz="6000" b="1" dirty="0"/>
              <a:t>Reading strategies 1 </a:t>
            </a:r>
            <a:endParaRPr lang="pl-PL" sz="6000" b="1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2800" b="1" dirty="0"/>
              <a:t>Topic, main idea, topic sentence, </a:t>
            </a:r>
          </a:p>
          <a:p>
            <a:r>
              <a:rPr lang="nl-NL" sz="2800" b="1" dirty="0"/>
              <a:t>parts of the text</a:t>
            </a:r>
            <a:endParaRPr lang="pl-PL" sz="2800" b="1" dirty="0"/>
          </a:p>
        </p:txBody>
      </p:sp>
    </p:spTree>
    <p:extLst>
      <p:ext uri="{BB962C8B-B14F-4D97-AF65-F5344CB8AC3E}">
        <p14:creationId xmlns:p14="http://schemas.microsoft.com/office/powerpoint/2010/main" val="14981836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1099930"/>
            <a:ext cx="8596668" cy="830470"/>
          </a:xfrm>
        </p:spPr>
        <p:txBody>
          <a:bodyPr>
            <a:noAutofit/>
          </a:bodyPr>
          <a:lstStyle/>
          <a:p>
            <a:pPr algn="ctr"/>
            <a:r>
              <a:rPr lang="nl-NL" sz="4800" b="1" dirty="0"/>
              <a:t>The topic (Het onderwerp)</a:t>
            </a:r>
            <a:br>
              <a:rPr lang="nl-NL" sz="4800" b="1" dirty="0"/>
            </a:br>
            <a:endParaRPr lang="pl-PL" sz="48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610678"/>
            <a:ext cx="8596668" cy="3430684"/>
          </a:xfrm>
        </p:spPr>
        <p:txBody>
          <a:bodyPr>
            <a:normAutofit/>
          </a:bodyPr>
          <a:lstStyle/>
          <a:p>
            <a:r>
              <a:rPr lang="nl-NL" sz="4000" dirty="0"/>
              <a:t>Het onderwerp van een tekst is </a:t>
            </a:r>
            <a:r>
              <a:rPr lang="nl-NL" sz="4000" b="1" dirty="0"/>
              <a:t>waar</a:t>
            </a:r>
            <a:r>
              <a:rPr lang="nl-NL" sz="4000" dirty="0"/>
              <a:t> de tekst over gaat.</a:t>
            </a:r>
          </a:p>
          <a:p>
            <a:endParaRPr lang="pl-PL" sz="4000" dirty="0"/>
          </a:p>
        </p:txBody>
      </p:sp>
    </p:spTree>
    <p:extLst>
      <p:ext uri="{BB962C8B-B14F-4D97-AF65-F5344CB8AC3E}">
        <p14:creationId xmlns:p14="http://schemas.microsoft.com/office/powerpoint/2010/main" val="1070124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755374"/>
            <a:ext cx="8596668" cy="1175026"/>
          </a:xfrm>
        </p:spPr>
        <p:txBody>
          <a:bodyPr>
            <a:normAutofit/>
          </a:bodyPr>
          <a:lstStyle/>
          <a:p>
            <a:r>
              <a:rPr lang="nl-NL" sz="4000" b="1" dirty="0"/>
              <a:t>The main idea (De hoofdgedachte)</a:t>
            </a:r>
            <a:endParaRPr lang="pl-PL" sz="40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3200" dirty="0"/>
              <a:t>De </a:t>
            </a:r>
            <a:r>
              <a:rPr lang="nl-NL" sz="3200" b="1" dirty="0"/>
              <a:t>hoofdgedachte</a:t>
            </a:r>
            <a:r>
              <a:rPr lang="nl-NL" sz="3200" dirty="0"/>
              <a:t> van een tekst is wat de schrijver van die tekst de lezer duidelijk probeert te maken. </a:t>
            </a:r>
          </a:p>
          <a:p>
            <a:pPr marL="0" indent="0">
              <a:buNone/>
            </a:pPr>
            <a:endParaRPr lang="nl-NL" sz="3200" dirty="0"/>
          </a:p>
          <a:p>
            <a:r>
              <a:rPr lang="nl-NL" sz="3200" dirty="0"/>
              <a:t>Het onderwerp kan je meestal samenvatten in enkele woorden, de </a:t>
            </a:r>
            <a:r>
              <a:rPr lang="nl-NL" sz="3200" b="1" dirty="0"/>
              <a:t>hoofdgedachte</a:t>
            </a:r>
            <a:r>
              <a:rPr lang="nl-NL" sz="3200" dirty="0"/>
              <a:t> in één zin.</a:t>
            </a:r>
            <a:endParaRPr lang="pl-PL" sz="3200" dirty="0"/>
          </a:p>
        </p:txBody>
      </p:sp>
    </p:spTree>
    <p:extLst>
      <p:ext uri="{BB962C8B-B14F-4D97-AF65-F5344CB8AC3E}">
        <p14:creationId xmlns:p14="http://schemas.microsoft.com/office/powerpoint/2010/main" val="17035111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4400" b="1" dirty="0"/>
              <a:t>Topic sentence (Kernzin)</a:t>
            </a:r>
            <a:endParaRPr lang="pl-PL" sz="44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930401"/>
            <a:ext cx="8596668" cy="4110962"/>
          </a:xfrm>
        </p:spPr>
        <p:txBody>
          <a:bodyPr>
            <a:normAutofit/>
          </a:bodyPr>
          <a:lstStyle/>
          <a:p>
            <a:r>
              <a:rPr lang="nl-NL" sz="2800" dirty="0"/>
              <a:t>In een </a:t>
            </a:r>
            <a:r>
              <a:rPr lang="nl-NL" sz="2800" b="1" dirty="0"/>
              <a:t>kernzin</a:t>
            </a:r>
            <a:r>
              <a:rPr lang="nl-NL" sz="2800" dirty="0"/>
              <a:t> zet de schrijver vaak het belangrijkste van de alinea: de hoofdzaak. </a:t>
            </a:r>
          </a:p>
          <a:p>
            <a:pPr marL="0" indent="0">
              <a:buNone/>
            </a:pPr>
            <a:endParaRPr lang="nl-NL" sz="2800" dirty="0"/>
          </a:p>
          <a:p>
            <a:r>
              <a:rPr lang="nl-NL" sz="2800" dirty="0"/>
              <a:t>De andere zinnen bevatten bijzaken, minder belangrijke dingen.</a:t>
            </a:r>
          </a:p>
          <a:p>
            <a:endParaRPr lang="nl-NL" sz="2800" dirty="0"/>
          </a:p>
          <a:p>
            <a:r>
              <a:rPr lang="nl-NL" sz="2800" dirty="0"/>
              <a:t>Een </a:t>
            </a:r>
            <a:r>
              <a:rPr lang="nl-NL" sz="2800" b="1" dirty="0"/>
              <a:t>kernzin</a:t>
            </a:r>
            <a:r>
              <a:rPr lang="nl-NL" sz="2800" dirty="0"/>
              <a:t> is vaak de eerste of de laatste zin van de alinea. Soms is er geen duidelijke </a:t>
            </a:r>
            <a:r>
              <a:rPr lang="nl-NL" sz="2800" b="1" dirty="0"/>
              <a:t>kernzin</a:t>
            </a:r>
            <a:r>
              <a:rPr lang="nl-NL" sz="2800" dirty="0"/>
              <a:t>.</a:t>
            </a:r>
            <a:endParaRPr lang="pl-PL" sz="2800" dirty="0"/>
          </a:p>
        </p:txBody>
      </p:sp>
    </p:spTree>
    <p:extLst>
      <p:ext uri="{BB962C8B-B14F-4D97-AF65-F5344CB8AC3E}">
        <p14:creationId xmlns:p14="http://schemas.microsoft.com/office/powerpoint/2010/main" val="28523932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sz="4900" b="1" dirty="0"/>
              <a:t>Parts of the text </a:t>
            </a:r>
            <a:br>
              <a:rPr lang="nl-NL" sz="4900" b="1" dirty="0"/>
            </a:br>
            <a:r>
              <a:rPr lang="nl-NL" sz="4900" b="1" dirty="0"/>
              <a:t>(opbouw van de tekst)</a:t>
            </a:r>
            <a:br>
              <a:rPr lang="nl-NL" sz="4900" b="1" dirty="0"/>
            </a:br>
            <a:r>
              <a:rPr lang="nl-NL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book p. 40</a:t>
            </a:r>
            <a:endParaRPr lang="pl-PL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743200"/>
            <a:ext cx="8596668" cy="3298162"/>
          </a:xfrm>
        </p:spPr>
        <p:txBody>
          <a:bodyPr/>
          <a:lstStyle/>
          <a:p>
            <a:r>
              <a:rPr lang="nl-NL" sz="3200" b="1" dirty="0"/>
              <a:t>Inleiding</a:t>
            </a:r>
          </a:p>
          <a:p>
            <a:endParaRPr lang="nl-NL" sz="3200" b="1" dirty="0"/>
          </a:p>
          <a:p>
            <a:r>
              <a:rPr lang="nl-NL" sz="3200" b="1" dirty="0"/>
              <a:t>Kern</a:t>
            </a:r>
          </a:p>
          <a:p>
            <a:endParaRPr lang="nl-NL" sz="3200" b="1" dirty="0"/>
          </a:p>
          <a:p>
            <a:r>
              <a:rPr lang="nl-NL" sz="3200" b="1" dirty="0"/>
              <a:t>Afsluiting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2371986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61391"/>
          </a:xfrm>
        </p:spPr>
        <p:txBody>
          <a:bodyPr/>
          <a:lstStyle/>
          <a:p>
            <a:pPr algn="ctr"/>
            <a:r>
              <a:rPr lang="nl-NL" sz="4400" b="1" dirty="0"/>
              <a:t>Context</a:t>
            </a:r>
            <a:endParaRPr lang="pl-PL" sz="44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603513"/>
            <a:ext cx="8596668" cy="4437849"/>
          </a:xfrm>
        </p:spPr>
        <p:txBody>
          <a:bodyPr>
            <a:normAutofit lnSpcReduction="10000"/>
          </a:bodyPr>
          <a:lstStyle/>
          <a:p>
            <a:r>
              <a:rPr lang="nl-NL" sz="2800" b="1" dirty="0"/>
              <a:t>De betekenis van woorden is in veel gevallen afhankelijk van de woorden die eromheen gegroepeerd staan. </a:t>
            </a:r>
          </a:p>
          <a:p>
            <a:endParaRPr lang="nl-NL" sz="2800" b="1" dirty="0"/>
          </a:p>
          <a:p>
            <a:r>
              <a:rPr lang="nl-NL" sz="2800" b="1" dirty="0"/>
              <a:t>Het woord kan letterlijk of figuurlijk bedoeld zijn.</a:t>
            </a:r>
          </a:p>
          <a:p>
            <a:endParaRPr lang="nl-NL" sz="2800" b="1" dirty="0"/>
          </a:p>
          <a:p>
            <a:r>
              <a:rPr lang="nl-NL" sz="2800" b="1" dirty="0"/>
              <a:t>De context is de totale omgeving waarin iets zijn betekenis krijgt.</a:t>
            </a:r>
            <a:endParaRPr lang="pl-PL" sz="2800" b="1" dirty="0"/>
          </a:p>
        </p:txBody>
      </p:sp>
    </p:spTree>
    <p:extLst>
      <p:ext uri="{BB962C8B-B14F-4D97-AF65-F5344CB8AC3E}">
        <p14:creationId xmlns:p14="http://schemas.microsoft.com/office/powerpoint/2010/main" val="85141294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43</TotalTime>
  <Words>73</Words>
  <Application>Microsoft Office PowerPoint</Application>
  <PresentationFormat>Breedbeeld</PresentationFormat>
  <Paragraphs>27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Trebuchet MS</vt:lpstr>
      <vt:lpstr>Wingdings 3</vt:lpstr>
      <vt:lpstr>Facet</vt:lpstr>
      <vt:lpstr>Reading strategies 1 </vt:lpstr>
      <vt:lpstr>The topic (Het onderwerp) </vt:lpstr>
      <vt:lpstr>The main idea (De hoofdgedachte)</vt:lpstr>
      <vt:lpstr>Topic sentence (Kernzin)</vt:lpstr>
      <vt:lpstr>Parts of the text  (opbouw van de tekst) book p. 40</vt:lpstr>
      <vt:lpstr>Context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Reading strategies</dc:title>
  <dc:creator>Anna Kielczewska</dc:creator>
  <cp:lastModifiedBy>Anna Kielczewska</cp:lastModifiedBy>
  <cp:revision>7</cp:revision>
  <dcterms:created xsi:type="dcterms:W3CDTF">2017-10-04T23:16:31Z</dcterms:created>
  <dcterms:modified xsi:type="dcterms:W3CDTF">2017-10-06T10:22:10Z</dcterms:modified>
</cp:coreProperties>
</file>

<file path=docProps/thumbnail.jpeg>
</file>