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0" r:id="rId13"/>
    <p:sldId id="261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4/20/2017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4/20/2017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4/20/2017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nl-NL" sz="6600" b="1" dirty="0"/>
              <a:t>Magazines </a:t>
            </a:r>
            <a:br>
              <a:rPr lang="nl-NL" sz="6600" b="1" dirty="0"/>
            </a:br>
            <a:r>
              <a:rPr lang="nl-NL" sz="6600" b="1" dirty="0"/>
              <a:t>and the news</a:t>
            </a:r>
            <a:r>
              <a:rPr lang="nl-NL" dirty="0"/>
              <a:t>	</a:t>
            </a:r>
            <a:endParaRPr lang="pl-P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3200" b="1" dirty="0"/>
              <a:t>NU Engels unit 4</a:t>
            </a:r>
            <a:endParaRPr lang="pl-PL" sz="3200" b="1" dirty="0"/>
          </a:p>
        </p:txBody>
      </p:sp>
    </p:spTree>
    <p:extLst>
      <p:ext uri="{BB962C8B-B14F-4D97-AF65-F5344CB8AC3E}">
        <p14:creationId xmlns:p14="http://schemas.microsoft.com/office/powerpoint/2010/main" val="1203967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6922" y="1842052"/>
            <a:ext cx="8227079" cy="3207026"/>
          </a:xfrm>
        </p:spPr>
        <p:txBody>
          <a:bodyPr/>
          <a:lstStyle/>
          <a:p>
            <a:pPr algn="ctr"/>
            <a:r>
              <a:rPr lang="pl-PL" b="1" dirty="0"/>
              <a:t>Understanding texts</a:t>
            </a:r>
            <a:br>
              <a:rPr lang="pl-PL" b="1" dirty="0"/>
            </a:br>
            <a:r>
              <a:rPr lang="pl-PL" sz="2400" b="1" dirty="0"/>
              <a:t>Exam exercise p. 139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185199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453414" cy="768626"/>
          </a:xfrm>
        </p:spPr>
        <p:txBody>
          <a:bodyPr/>
          <a:lstStyle/>
          <a:p>
            <a:pPr algn="ctr"/>
            <a:r>
              <a:rPr lang="pl-PL" b="1" dirty="0"/>
              <a:t>Vocabulary boost: synonyms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78227"/>
            <a:ext cx="8625692" cy="4663136"/>
          </a:xfrm>
        </p:spPr>
        <p:txBody>
          <a:bodyPr>
            <a:normAutofit/>
          </a:bodyPr>
          <a:lstStyle/>
          <a:p>
            <a:r>
              <a:rPr lang="pl-PL" sz="2400" b="1" i="1" dirty="0"/>
              <a:t>Choose 5 words and write their synonyms.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2400" b="1" dirty="0"/>
              <a:t>a remedy                an ache                   severe    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2400" b="1" dirty="0"/>
              <a:t>to damage              to give up                to appreciate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2400" b="1" dirty="0"/>
              <a:t>to cycle                  unemployed            dehydrated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2400" b="1" dirty="0"/>
              <a:t>to disagree             an injury                 to investigate</a:t>
            </a:r>
          </a:p>
        </p:txBody>
      </p:sp>
    </p:spTree>
    <p:extLst>
      <p:ext uri="{BB962C8B-B14F-4D97-AF65-F5344CB8AC3E}">
        <p14:creationId xmlns:p14="http://schemas.microsoft.com/office/powerpoint/2010/main" val="91045422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b="1" dirty="0">
                <a:solidFill>
                  <a:srgbClr val="FF0000"/>
                </a:solidFill>
              </a:rPr>
              <a:t>Grammar: Prepositions (Voorzetsels)</a:t>
            </a:r>
            <a:endParaRPr lang="pl-PL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200000"/>
              </a:lnSpc>
            </a:pPr>
            <a:r>
              <a:rPr lang="nl-NL" sz="4000" b="1" dirty="0"/>
              <a:t>Place</a:t>
            </a:r>
          </a:p>
          <a:p>
            <a:pPr>
              <a:lnSpc>
                <a:spcPct val="200000"/>
              </a:lnSpc>
            </a:pPr>
            <a:r>
              <a:rPr lang="nl-NL" sz="4000" b="1" dirty="0"/>
              <a:t>Time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17037612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4400" b="1" dirty="0">
                <a:solidFill>
                  <a:srgbClr val="FF0000"/>
                </a:solidFill>
              </a:rPr>
              <a:t>Grammar: Questions (Vragen)</a:t>
            </a:r>
            <a:endParaRPr lang="pl-PL" sz="4400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200000"/>
              </a:lnSpc>
            </a:pPr>
            <a:r>
              <a:rPr lang="nl-NL" sz="4000" b="1" dirty="0"/>
              <a:t>Inversion</a:t>
            </a:r>
          </a:p>
          <a:p>
            <a:pPr>
              <a:lnSpc>
                <a:spcPct val="200000"/>
              </a:lnSpc>
            </a:pPr>
            <a:r>
              <a:rPr lang="nl-NL" sz="4000" b="1" dirty="0"/>
              <a:t>Auxiliary verbs: do, does, did</a:t>
            </a:r>
            <a:endParaRPr lang="pl-PL" sz="4000" b="1" dirty="0"/>
          </a:p>
        </p:txBody>
      </p:sp>
    </p:spTree>
    <p:extLst>
      <p:ext uri="{BB962C8B-B14F-4D97-AF65-F5344CB8AC3E}">
        <p14:creationId xmlns:p14="http://schemas.microsoft.com/office/powerpoint/2010/main" val="370355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92696" y="1643270"/>
            <a:ext cx="8081306" cy="3710608"/>
          </a:xfrm>
        </p:spPr>
        <p:txBody>
          <a:bodyPr>
            <a:normAutofit/>
          </a:bodyPr>
          <a:lstStyle/>
          <a:p>
            <a:r>
              <a:rPr lang="nl-NL" sz="6000" b="1" dirty="0">
                <a:solidFill>
                  <a:srgbClr val="7030A0"/>
                </a:solidFill>
              </a:rPr>
              <a:t>What kind of texts do you expect to find in this unit?</a:t>
            </a:r>
            <a:endParaRPr lang="pl-PL" sz="60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56007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>
                <a:solidFill>
                  <a:srgbClr val="7030A0"/>
                </a:solidFill>
              </a:rPr>
              <a:t>What kind of texts do you expect to find in this unit?</a:t>
            </a:r>
            <a:endParaRPr lang="pl-PL" b="1" dirty="0">
              <a:solidFill>
                <a:srgbClr val="7030A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4000" b="1" dirty="0"/>
              <a:t>Short articles</a:t>
            </a:r>
          </a:p>
          <a:p>
            <a:r>
              <a:rPr lang="nl-NL" sz="4000" b="1" dirty="0"/>
              <a:t>The news</a:t>
            </a:r>
          </a:p>
          <a:p>
            <a:r>
              <a:rPr lang="nl-NL" sz="4000" b="1" dirty="0"/>
              <a:t>Famous people</a:t>
            </a:r>
          </a:p>
          <a:p>
            <a:r>
              <a:rPr lang="nl-NL" sz="4000" b="1" dirty="0"/>
              <a:t>Incidents and accidents</a:t>
            </a:r>
          </a:p>
          <a:p>
            <a:r>
              <a:rPr lang="nl-NL" sz="4000" b="1" dirty="0"/>
              <a:t>Science and innovations</a:t>
            </a:r>
            <a:endParaRPr lang="pl-PL" sz="4000" b="1" dirty="0"/>
          </a:p>
        </p:txBody>
      </p:sp>
    </p:spTree>
    <p:extLst>
      <p:ext uri="{BB962C8B-B14F-4D97-AF65-F5344CB8AC3E}">
        <p14:creationId xmlns:p14="http://schemas.microsoft.com/office/powerpoint/2010/main" val="20907983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400" b="1" dirty="0">
                <a:solidFill>
                  <a:srgbClr val="00B050"/>
                </a:solidFill>
              </a:rPr>
              <a:t>How to read efficiently?</a:t>
            </a:r>
            <a:endParaRPr lang="pl-PL" sz="4400" b="1" dirty="0">
              <a:solidFill>
                <a:srgbClr val="00B05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3200" b="1" dirty="0"/>
              <a:t>Title, headlines, photos</a:t>
            </a:r>
          </a:p>
          <a:p>
            <a:r>
              <a:rPr lang="nl-NL" sz="3200" b="1" dirty="0"/>
              <a:t>Paragraphs (alinea’s)</a:t>
            </a:r>
          </a:p>
          <a:p>
            <a:r>
              <a:rPr lang="nl-NL" sz="3200" b="1" dirty="0"/>
              <a:t>Topic sentence (Kernzin)</a:t>
            </a:r>
          </a:p>
          <a:p>
            <a:r>
              <a:rPr lang="nl-NL" sz="3200" b="1" dirty="0"/>
              <a:t>Key words (Kernwoorden)</a:t>
            </a:r>
          </a:p>
          <a:p>
            <a:r>
              <a:rPr lang="nl-NL" sz="3200" b="1" dirty="0"/>
              <a:t>Collocations (uitdrukkingen)</a:t>
            </a:r>
          </a:p>
          <a:p>
            <a:r>
              <a:rPr lang="nl-NL" sz="3200" b="1" dirty="0"/>
              <a:t>Open questions / arguments</a:t>
            </a:r>
            <a:endParaRPr lang="pl-PL" sz="3200" b="1" dirty="0"/>
          </a:p>
        </p:txBody>
      </p:sp>
    </p:spTree>
    <p:extLst>
      <p:ext uri="{BB962C8B-B14F-4D97-AF65-F5344CB8AC3E}">
        <p14:creationId xmlns:p14="http://schemas.microsoft.com/office/powerpoint/2010/main" val="42298151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466666" cy="914400"/>
          </a:xfrm>
        </p:spPr>
        <p:txBody>
          <a:bodyPr/>
          <a:lstStyle/>
          <a:p>
            <a:pPr algn="ctr"/>
            <a:r>
              <a:rPr lang="pl-PL" b="1" dirty="0"/>
              <a:t>Sample questions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696279"/>
            <a:ext cx="8596668" cy="4345084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pl-PL" sz="3200" b="1" dirty="0"/>
              <a:t>What is the text about?</a:t>
            </a:r>
          </a:p>
          <a:p>
            <a:pPr>
              <a:lnSpc>
                <a:spcPct val="150000"/>
              </a:lnSpc>
            </a:pPr>
            <a:r>
              <a:rPr lang="pl-PL" sz="3200" b="1" dirty="0"/>
              <a:t>What is the first paragraph about?</a:t>
            </a:r>
          </a:p>
          <a:p>
            <a:pPr>
              <a:lnSpc>
                <a:spcPct val="150000"/>
              </a:lnSpc>
            </a:pPr>
            <a:r>
              <a:rPr lang="pl-PL" sz="3200" b="1" dirty="0"/>
              <a:t>Which sentence contains the main idea of the text?</a:t>
            </a:r>
          </a:p>
          <a:p>
            <a:pPr>
              <a:lnSpc>
                <a:spcPct val="150000"/>
              </a:lnSpc>
            </a:pPr>
            <a:r>
              <a:rPr lang="pl-PL" sz="3200" b="1" dirty="0"/>
              <a:t>What happened in 2013, according to paragraph 5?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863606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Understanding texts</a:t>
            </a:r>
            <a:br>
              <a:rPr lang="pl-PL" b="1" dirty="0"/>
            </a:br>
            <a:r>
              <a:rPr lang="pl-PL" sz="2400" b="1" dirty="0"/>
              <a:t>Exam exercise p. 121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Look at the title of the article and at the photo. What do you think the text is about?</a:t>
            </a:r>
          </a:p>
        </p:txBody>
      </p:sp>
    </p:spTree>
    <p:extLst>
      <p:ext uri="{BB962C8B-B14F-4D97-AF65-F5344CB8AC3E}">
        <p14:creationId xmlns:p14="http://schemas.microsoft.com/office/powerpoint/2010/main" val="31404039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Understanding texts</a:t>
            </a:r>
            <a:br>
              <a:rPr lang="pl-PL" b="1" dirty="0"/>
            </a:br>
            <a:r>
              <a:rPr lang="pl-PL" sz="2400" b="1" dirty="0"/>
              <a:t>Exam exercise p. 121</a:t>
            </a:r>
            <a:endParaRPr lang="pl-P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802297"/>
            <a:ext cx="8596668" cy="423906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Look at the title of the article and at the photo. What do you think the text is about?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Brainstorm: What kind of information do you expect to find in the text?</a:t>
            </a:r>
          </a:p>
        </p:txBody>
      </p:sp>
    </p:spTree>
    <p:extLst>
      <p:ext uri="{BB962C8B-B14F-4D97-AF65-F5344CB8AC3E}">
        <p14:creationId xmlns:p14="http://schemas.microsoft.com/office/powerpoint/2010/main" val="30933838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Understanding texts</a:t>
            </a:r>
            <a:br>
              <a:rPr lang="pl-PL" b="1" dirty="0"/>
            </a:br>
            <a:r>
              <a:rPr lang="pl-PL" sz="2400" b="1" dirty="0"/>
              <a:t>Exam exercise p. 121</a:t>
            </a:r>
            <a:endParaRPr lang="pl-P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930401"/>
            <a:ext cx="8596668" cy="4110962"/>
          </a:xfrm>
        </p:spPr>
        <p:txBody>
          <a:bodyPr>
            <a:normAutofit lnSpcReduction="10000"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Look at the title of the article and at the photo. What do you think the text is about?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Brainstorm: What kind of information do you expect to find in the text?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Read the questions below the text. Do they give you any more ideas?</a:t>
            </a:r>
          </a:p>
        </p:txBody>
      </p:sp>
    </p:spTree>
    <p:extLst>
      <p:ext uri="{BB962C8B-B14F-4D97-AF65-F5344CB8AC3E}">
        <p14:creationId xmlns:p14="http://schemas.microsoft.com/office/powerpoint/2010/main" val="32115923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Understanding texts</a:t>
            </a:r>
            <a:br>
              <a:rPr lang="pl-PL" b="1" dirty="0"/>
            </a:br>
            <a:r>
              <a:rPr lang="pl-PL" sz="2400" b="1" dirty="0"/>
              <a:t>Exam exercise p. 121</a:t>
            </a:r>
            <a:endParaRPr lang="pl-P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08382" y="1802297"/>
            <a:ext cx="8465619" cy="4239066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Look at the title of the article and at the photo. What do you think the text is about?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Brainstorm: What kind of information do you expect to find in the text?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Read the questions below the text. Do they give you any more ideas?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Vocabulary: What are the keys words?</a:t>
            </a:r>
          </a:p>
        </p:txBody>
      </p:sp>
    </p:spTree>
    <p:extLst>
      <p:ext uri="{BB962C8B-B14F-4D97-AF65-F5344CB8AC3E}">
        <p14:creationId xmlns:p14="http://schemas.microsoft.com/office/powerpoint/2010/main" val="351238813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165</TotalTime>
  <Words>344</Words>
  <Application>Microsoft Office PowerPoint</Application>
  <PresentationFormat>Breedbeeld</PresentationFormat>
  <Paragraphs>48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Trebuchet MS</vt:lpstr>
      <vt:lpstr>Wingdings 3</vt:lpstr>
      <vt:lpstr>Facet</vt:lpstr>
      <vt:lpstr>Magazines  and the news </vt:lpstr>
      <vt:lpstr>What kind of texts do you expect to find in this unit?</vt:lpstr>
      <vt:lpstr>What kind of texts do you expect to find in this unit?</vt:lpstr>
      <vt:lpstr>How to read efficiently?</vt:lpstr>
      <vt:lpstr>Sample questions</vt:lpstr>
      <vt:lpstr>Understanding texts Exam exercise p. 121</vt:lpstr>
      <vt:lpstr>Understanding texts Exam exercise p. 121</vt:lpstr>
      <vt:lpstr>Understanding texts Exam exercise p. 121</vt:lpstr>
      <vt:lpstr>Understanding texts Exam exercise p. 121</vt:lpstr>
      <vt:lpstr>Understanding texts Exam exercise p. 139</vt:lpstr>
      <vt:lpstr>Vocabulary boost: synonyms</vt:lpstr>
      <vt:lpstr>Grammar: Prepositions (Voorzetsels)</vt:lpstr>
      <vt:lpstr>Grammar: Questions (Vragen)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Magazines and the news</dc:title>
  <dc:creator>Anna Kielczewska</dc:creator>
  <cp:lastModifiedBy>Anna Kielczewska</cp:lastModifiedBy>
  <cp:revision>6</cp:revision>
  <dcterms:created xsi:type="dcterms:W3CDTF">2016-09-14T06:49:04Z</dcterms:created>
  <dcterms:modified xsi:type="dcterms:W3CDTF">2017-04-20T09:46:17Z</dcterms:modified>
</cp:coreProperties>
</file>

<file path=docProps/thumbnail.jpeg>
</file>