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8" r:id="rId3"/>
    <p:sldId id="259" r:id="rId4"/>
    <p:sldId id="257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515" autoAdjust="0"/>
    <p:restoredTop sz="94660"/>
  </p:normalViewPr>
  <p:slideViewPr>
    <p:cSldViewPr snapToGrid="0">
      <p:cViewPr varScale="1">
        <p:scale>
          <a:sx n="68" d="100"/>
          <a:sy n="68" d="100"/>
        </p:scale>
        <p:origin x="59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322363"/>
            <a:ext cx="7766936" cy="2728473"/>
          </a:xfrm>
        </p:spPr>
        <p:txBody>
          <a:bodyPr/>
          <a:lstStyle/>
          <a:p>
            <a:pPr algn="ctr"/>
            <a:r>
              <a:rPr lang="pl-PL" sz="6000" b="1" dirty="0"/>
              <a:t>Unit 2:</a:t>
            </a:r>
            <a:br>
              <a:rPr lang="pl-PL" sz="6000" b="1" dirty="0"/>
            </a:br>
            <a:r>
              <a:rPr lang="pl-PL" sz="6000" b="1" dirty="0"/>
              <a:t>Vocabulary </a:t>
            </a:r>
            <a:br>
              <a:rPr lang="pl-PL" sz="6000" b="1" dirty="0"/>
            </a:br>
            <a:r>
              <a:rPr lang="pl-PL" sz="6000" b="1" dirty="0"/>
              <a:t>and grammar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2800" b="1" dirty="0"/>
              <a:t>NU Engels deel A</a:t>
            </a:r>
          </a:p>
        </p:txBody>
      </p:sp>
    </p:spTree>
    <p:extLst>
      <p:ext uri="{BB962C8B-B14F-4D97-AF65-F5344CB8AC3E}">
        <p14:creationId xmlns:p14="http://schemas.microsoft.com/office/powerpoint/2010/main" val="12061921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74643"/>
          </a:xfrm>
        </p:spPr>
        <p:txBody>
          <a:bodyPr/>
          <a:lstStyle/>
          <a:p>
            <a:pPr algn="ctr"/>
            <a:r>
              <a:rPr lang="pl-PL" b="1" dirty="0"/>
              <a:t>A letter of enquiry - vocabulary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84243"/>
            <a:ext cx="8596668" cy="4557119"/>
          </a:xfrm>
        </p:spPr>
        <p:txBody>
          <a:bodyPr>
            <a:normAutofit fontScale="92500" lnSpcReduction="10000"/>
          </a:bodyPr>
          <a:lstStyle/>
          <a:p>
            <a:r>
              <a:rPr lang="pl-PL" sz="2800" b="1" dirty="0"/>
              <a:t>What do these words and expressions mean?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order / an order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deliver / a delivery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buy (= to purchase) / a purchase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book / a reservation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enclose / an attachment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i="1" dirty="0">
                <a:solidFill>
                  <a:schemeClr val="accent5">
                    <a:lumMod val="75000"/>
                  </a:schemeClr>
                </a:solidFill>
              </a:rPr>
              <a:t>- to reply / a reply</a:t>
            </a:r>
          </a:p>
        </p:txBody>
      </p:sp>
    </p:spTree>
    <p:extLst>
      <p:ext uri="{BB962C8B-B14F-4D97-AF65-F5344CB8AC3E}">
        <p14:creationId xmlns:p14="http://schemas.microsoft.com/office/powerpoint/2010/main" val="17837068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/>
              <a:t>A letter of complaint - vocabulary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lnSpc>
                <a:spcPct val="150000"/>
              </a:lnSpc>
            </a:pPr>
            <a:r>
              <a:rPr lang="pl-PL" sz="3200" b="1" dirty="0"/>
              <a:t>What do these words and expressions mean?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3200" b="1" i="1" dirty="0">
                <a:solidFill>
                  <a:schemeClr val="accent5">
                    <a:lumMod val="75000"/>
                  </a:schemeClr>
                </a:solidFill>
              </a:rPr>
              <a:t>- to complain / a complaint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3200" b="1" i="1" dirty="0">
                <a:solidFill>
                  <a:schemeClr val="accent5">
                    <a:lumMod val="75000"/>
                  </a:schemeClr>
                </a:solidFill>
              </a:rPr>
              <a:t>- to be damaged / a damage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3200" b="1" i="1" dirty="0">
                <a:solidFill>
                  <a:schemeClr val="accent5">
                    <a:lumMod val="75000"/>
                  </a:schemeClr>
                </a:solidFill>
              </a:rPr>
              <a:t>- to refund the money / a refund</a:t>
            </a:r>
          </a:p>
        </p:txBody>
      </p:sp>
    </p:spTree>
    <p:extLst>
      <p:ext uri="{BB962C8B-B14F-4D97-AF65-F5344CB8AC3E}">
        <p14:creationId xmlns:p14="http://schemas.microsoft.com/office/powerpoint/2010/main" val="37233736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Grammar: possessive pronouns</a:t>
            </a:r>
            <a:br>
              <a:rPr lang="pl-PL" b="1" dirty="0"/>
            </a:br>
            <a:r>
              <a:rPr lang="pl-PL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(bezittelijke voornaamwoorden)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1. Which word is correct?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 - Here is </a:t>
            </a: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my</a:t>
            </a:r>
            <a:r>
              <a:rPr lang="pl-PL" sz="2400" b="1" dirty="0"/>
              <a:t> / </a:t>
            </a: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me</a:t>
            </a:r>
            <a:r>
              <a:rPr lang="pl-PL" sz="2400" b="1" dirty="0"/>
              <a:t> receipt.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- Please tell </a:t>
            </a: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his</a:t>
            </a:r>
            <a:r>
              <a:rPr lang="pl-PL" sz="2400" b="1" dirty="0"/>
              <a:t> / </a:t>
            </a: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him</a:t>
            </a:r>
            <a:r>
              <a:rPr lang="pl-PL" sz="2400" b="1" dirty="0"/>
              <a:t> more about the discount.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- Our</a:t>
            </a:r>
            <a:r>
              <a:rPr lang="pl-PL" sz="2400" b="1" dirty="0"/>
              <a:t> / </a:t>
            </a:r>
            <a:r>
              <a:rPr lang="pl-PL" sz="2400" b="1" i="1" dirty="0">
                <a:solidFill>
                  <a:schemeClr val="accent5">
                    <a:lumMod val="75000"/>
                  </a:schemeClr>
                </a:solidFill>
              </a:rPr>
              <a:t>Us</a:t>
            </a:r>
            <a:r>
              <a:rPr lang="pl-PL" sz="2400" b="1" dirty="0"/>
              <a:t> children still go to school.</a:t>
            </a:r>
          </a:p>
          <a:p>
            <a:pPr marL="0" indent="0">
              <a:lnSpc>
                <a:spcPct val="150000"/>
              </a:lnSpc>
              <a:buNone/>
            </a:pPr>
            <a:endParaRPr lang="pl-PL" sz="2400" b="1" dirty="0"/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2. What is the difference? (see NU Engels Deel A, p. 65)</a:t>
            </a:r>
          </a:p>
        </p:txBody>
      </p:sp>
    </p:spTree>
    <p:extLst>
      <p:ext uri="{BB962C8B-B14F-4D97-AF65-F5344CB8AC3E}">
        <p14:creationId xmlns:p14="http://schemas.microsoft.com/office/powerpoint/2010/main" val="33796591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65982"/>
          </a:xfrm>
        </p:spPr>
        <p:txBody>
          <a:bodyPr>
            <a:normAutofit/>
          </a:bodyPr>
          <a:lstStyle/>
          <a:p>
            <a:r>
              <a:rPr lang="pl-PL" sz="3200" b="1" dirty="0"/>
              <a:t>Grammar: the genitive (bezit aangeven)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200000"/>
              </a:lnSpc>
            </a:pPr>
            <a:r>
              <a:rPr lang="pl-PL" sz="3200" b="1" dirty="0"/>
              <a:t>What is the difference?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3200" b="1" dirty="0"/>
              <a:t>     </a:t>
            </a:r>
            <a:r>
              <a:rPr lang="pl-PL" sz="3200" b="1" dirty="0">
                <a:sym typeface="Wingdings" panose="05000000000000000000" pitchFamily="2" charset="2"/>
              </a:rPr>
              <a:t> </a:t>
            </a:r>
            <a:r>
              <a:rPr lang="pl-PL" sz="3200" b="1" dirty="0"/>
              <a:t>My friend</a:t>
            </a:r>
            <a:r>
              <a:rPr lang="pl-PL" sz="3200" b="1" dirty="0">
                <a:solidFill>
                  <a:srgbClr val="FF0000"/>
                </a:solidFill>
              </a:rPr>
              <a:t>s</a:t>
            </a:r>
            <a:r>
              <a:rPr lang="pl-PL" sz="3200" b="1" dirty="0"/>
              <a:t> / my friend</a:t>
            </a:r>
            <a:r>
              <a:rPr lang="pl-PL" sz="3200" b="1" dirty="0">
                <a:solidFill>
                  <a:srgbClr val="FF0000"/>
                </a:solidFill>
              </a:rPr>
              <a:t>’s</a:t>
            </a:r>
            <a:r>
              <a:rPr lang="pl-PL" sz="3200" b="1" dirty="0"/>
              <a:t> / my friend</a:t>
            </a:r>
            <a:r>
              <a:rPr lang="pl-PL" sz="3200" b="1" dirty="0">
                <a:solidFill>
                  <a:srgbClr val="FF0000"/>
                </a:solidFill>
              </a:rPr>
              <a:t>s’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pl-PL" sz="3200" b="1" dirty="0"/>
              <a:t>     </a:t>
            </a:r>
            <a:r>
              <a:rPr lang="pl-PL" sz="3200" b="1" dirty="0">
                <a:sym typeface="Wingdings" panose="05000000000000000000" pitchFamily="2" charset="2"/>
              </a:rPr>
              <a:t> </a:t>
            </a:r>
            <a:r>
              <a:rPr lang="pl-PL" sz="3200" b="1" dirty="0"/>
              <a:t>Tom</a:t>
            </a:r>
            <a:r>
              <a:rPr lang="pl-PL" sz="3200" b="1" dirty="0">
                <a:solidFill>
                  <a:srgbClr val="FF0000"/>
                </a:solidFill>
              </a:rPr>
              <a:t>’s</a:t>
            </a:r>
            <a:r>
              <a:rPr lang="pl-PL" sz="3200" b="1" dirty="0"/>
              <a:t> car / the colour </a:t>
            </a:r>
            <a:r>
              <a:rPr lang="pl-PL" sz="3200" b="1" dirty="0">
                <a:solidFill>
                  <a:srgbClr val="FF0000"/>
                </a:solidFill>
              </a:rPr>
              <a:t>of</a:t>
            </a:r>
            <a:r>
              <a:rPr lang="pl-PL" sz="3200" b="1" dirty="0"/>
              <a:t> the car</a:t>
            </a:r>
          </a:p>
          <a:p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38636382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92</TotalTime>
  <Words>189</Words>
  <Application>Microsoft Office PowerPoint</Application>
  <PresentationFormat>Breedbeeld</PresentationFormat>
  <Paragraphs>26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Trebuchet MS</vt:lpstr>
      <vt:lpstr>Wingdings</vt:lpstr>
      <vt:lpstr>Wingdings 3</vt:lpstr>
      <vt:lpstr>Facet</vt:lpstr>
      <vt:lpstr>Unit 2: Vocabulary  and grammar</vt:lpstr>
      <vt:lpstr>A letter of enquiry - vocabulary</vt:lpstr>
      <vt:lpstr>A letter of complaint - vocabulary</vt:lpstr>
      <vt:lpstr>Grammar: possessive pronouns (bezittelijke voornaamwoorden)</vt:lpstr>
      <vt:lpstr>Grammar: the genitive (bezit aangeven)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2: Vocabulary  and grammar</dc:title>
  <dc:creator>Anna Kielczewska</dc:creator>
  <cp:lastModifiedBy>Anna Kielczewska</cp:lastModifiedBy>
  <cp:revision>3</cp:revision>
  <dcterms:created xsi:type="dcterms:W3CDTF">2017-10-12T10:51:33Z</dcterms:created>
  <dcterms:modified xsi:type="dcterms:W3CDTF">2017-10-12T12:23:50Z</dcterms:modified>
</cp:coreProperties>
</file>

<file path=docProps/thumbnail.jpeg>
</file>