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000" b="1" dirty="0"/>
              <a:t>NU Engels 3/4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000" b="1" dirty="0"/>
              <a:t>Lezen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3591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Woordenschat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Leren in context</a:t>
            </a:r>
          </a:p>
          <a:p>
            <a:endParaRPr lang="nl-NL" sz="3200" dirty="0"/>
          </a:p>
          <a:p>
            <a:r>
              <a:rPr lang="nl-NL" sz="3200" dirty="0"/>
              <a:t>Eigen woordenlijsten maken</a:t>
            </a:r>
          </a:p>
          <a:p>
            <a:endParaRPr lang="nl-NL" sz="3200" dirty="0"/>
          </a:p>
          <a:p>
            <a:r>
              <a:rPr lang="nl-NL" sz="3200" dirty="0"/>
              <a:t>Woorden/Uitdrukkingen actief gebruiken</a:t>
            </a:r>
          </a:p>
        </p:txBody>
      </p:sp>
    </p:spTree>
    <p:extLst>
      <p:ext uri="{BB962C8B-B14F-4D97-AF65-F5344CB8AC3E}">
        <p14:creationId xmlns:p14="http://schemas.microsoft.com/office/powerpoint/2010/main" val="345073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Tekstsoorten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Borden</a:t>
            </a:r>
          </a:p>
          <a:p>
            <a:r>
              <a:rPr lang="nl-NL" sz="2800" dirty="0"/>
              <a:t>Korte berichten</a:t>
            </a:r>
          </a:p>
          <a:p>
            <a:r>
              <a:rPr lang="nl-NL" sz="2800" dirty="0"/>
              <a:t>Instructies</a:t>
            </a:r>
          </a:p>
          <a:p>
            <a:r>
              <a:rPr lang="nl-NL" sz="2800" dirty="0"/>
              <a:t>Advertenties/Reclame</a:t>
            </a:r>
          </a:p>
          <a:p>
            <a:r>
              <a:rPr lang="nl-NL" sz="2800" dirty="0"/>
              <a:t>Brieven / E-mails</a:t>
            </a:r>
          </a:p>
          <a:p>
            <a:r>
              <a:rPr lang="nl-NL" sz="2800" dirty="0"/>
              <a:t>Het nieuws / Kranten</a:t>
            </a:r>
          </a:p>
          <a:p>
            <a:r>
              <a:rPr lang="nl-NL" sz="2800" dirty="0"/>
              <a:t>Verslagen</a:t>
            </a:r>
          </a:p>
        </p:txBody>
      </p:sp>
    </p:spTree>
    <p:extLst>
      <p:ext uri="{BB962C8B-B14F-4D97-AF65-F5344CB8AC3E}">
        <p14:creationId xmlns:p14="http://schemas.microsoft.com/office/powerpoint/2010/main" val="2077010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Modale werkwoorden (modal verbs)</a:t>
            </a:r>
          </a:p>
        </p:txBody>
      </p:sp>
    </p:spTree>
    <p:extLst>
      <p:ext uri="{BB962C8B-B14F-4D97-AF65-F5344CB8AC3E}">
        <p14:creationId xmlns:p14="http://schemas.microsoft.com/office/powerpoint/2010/main" val="2710573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</p:txBody>
      </p:sp>
    </p:spTree>
    <p:extLst>
      <p:ext uri="{BB962C8B-B14F-4D97-AF65-F5344CB8AC3E}">
        <p14:creationId xmlns:p14="http://schemas.microsoft.com/office/powerpoint/2010/main" val="3353962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</p:txBody>
      </p:sp>
    </p:spTree>
    <p:extLst>
      <p:ext uri="{BB962C8B-B14F-4D97-AF65-F5344CB8AC3E}">
        <p14:creationId xmlns:p14="http://schemas.microsoft.com/office/powerpoint/2010/main" val="3946516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  <a:p>
            <a:r>
              <a:rPr lang="nl-NL" sz="2400" dirty="0"/>
              <a:t>Vragende zinnen (Questions)</a:t>
            </a:r>
          </a:p>
        </p:txBody>
      </p:sp>
    </p:spTree>
    <p:extLst>
      <p:ext uri="{BB962C8B-B14F-4D97-AF65-F5344CB8AC3E}">
        <p14:creationId xmlns:p14="http://schemas.microsoft.com/office/powerpoint/2010/main" val="365042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  <a:p>
            <a:r>
              <a:rPr lang="nl-NL" sz="2400" dirty="0"/>
              <a:t>Vragende zinnen (Questions)</a:t>
            </a:r>
          </a:p>
          <a:p>
            <a:r>
              <a:rPr lang="nl-NL" sz="2400" dirty="0"/>
              <a:t>Bezit (Genitive)</a:t>
            </a:r>
          </a:p>
        </p:txBody>
      </p:sp>
    </p:spTree>
    <p:extLst>
      <p:ext uri="{BB962C8B-B14F-4D97-AF65-F5344CB8AC3E}">
        <p14:creationId xmlns:p14="http://schemas.microsoft.com/office/powerpoint/2010/main" val="2507548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  <a:p>
            <a:r>
              <a:rPr lang="nl-NL" sz="2400" dirty="0"/>
              <a:t>Vragende zinnen (Questions)</a:t>
            </a:r>
          </a:p>
          <a:p>
            <a:r>
              <a:rPr lang="nl-NL" sz="2400" dirty="0"/>
              <a:t>Bezit (Genitive)</a:t>
            </a:r>
          </a:p>
          <a:p>
            <a:r>
              <a:rPr lang="nl-NL" sz="2400" dirty="0"/>
              <a:t>Bezittelijke voornaamwoorden (Possessive pronouns)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792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  <a:p>
            <a:r>
              <a:rPr lang="nl-NL" sz="2400" dirty="0"/>
              <a:t>Vragende zinnen (Questions)</a:t>
            </a:r>
          </a:p>
          <a:p>
            <a:r>
              <a:rPr lang="nl-NL" sz="2400" dirty="0"/>
              <a:t>Bezit (Genitive)</a:t>
            </a:r>
          </a:p>
          <a:p>
            <a:r>
              <a:rPr lang="nl-NL" sz="2400" dirty="0"/>
              <a:t>Bezittelijke voornaamwoorden (Possessive pronouns)</a:t>
            </a:r>
          </a:p>
          <a:p>
            <a:r>
              <a:rPr lang="nl-NL" sz="2400" dirty="0"/>
              <a:t>Hoofdtelwoorden en Rangtelwoorden (Numerals)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201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/>
              <a:t>Modale werkwoorden (modal verbs)</a:t>
            </a:r>
          </a:p>
          <a:p>
            <a:r>
              <a:rPr lang="nl-NL" sz="2400" dirty="0"/>
              <a:t>Hoeveelheid (Quantifiers)</a:t>
            </a:r>
          </a:p>
          <a:p>
            <a:r>
              <a:rPr lang="nl-NL" sz="2400" dirty="0"/>
              <a:t>Trappen van vergelijking (Comparison)</a:t>
            </a:r>
          </a:p>
          <a:p>
            <a:r>
              <a:rPr lang="nl-NL" sz="2400" dirty="0"/>
              <a:t>Vragende zinnen (Questions)</a:t>
            </a:r>
          </a:p>
          <a:p>
            <a:r>
              <a:rPr lang="nl-NL" sz="2400" dirty="0"/>
              <a:t>Bezit (Genitive)</a:t>
            </a:r>
          </a:p>
          <a:p>
            <a:r>
              <a:rPr lang="nl-NL" sz="2400" dirty="0"/>
              <a:t>Bezittelijke voornaamwoorden (Possessive pronouns)</a:t>
            </a:r>
          </a:p>
          <a:p>
            <a:r>
              <a:rPr lang="nl-NL" sz="2400" dirty="0"/>
              <a:t>Hoofdtelwoorden en Rangtelwoorden (Numerals)</a:t>
            </a:r>
          </a:p>
          <a:p>
            <a:r>
              <a:rPr lang="nl-NL" sz="2400" dirty="0"/>
              <a:t>Gebiedende wijs (Imperative)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552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b="1" dirty="0"/>
              <a:t>Inhoud van de leeshoofdstukken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(units 1-4)</a:t>
            </a:r>
          </a:p>
        </p:txBody>
      </p:sp>
    </p:spTree>
    <p:extLst>
      <p:ext uri="{BB962C8B-B14F-4D97-AF65-F5344CB8AC3E}">
        <p14:creationId xmlns:p14="http://schemas.microsoft.com/office/powerpoint/2010/main" val="906893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600" dirty="0"/>
              <a:t>Modale werkwoorden (modal verbs)</a:t>
            </a:r>
          </a:p>
          <a:p>
            <a:r>
              <a:rPr lang="nl-NL" sz="2600" dirty="0"/>
              <a:t>Hoeveelheid (Quantifiers)</a:t>
            </a:r>
          </a:p>
          <a:p>
            <a:r>
              <a:rPr lang="nl-NL" sz="2600" dirty="0"/>
              <a:t>Trappen van vergelijking (Comparison)</a:t>
            </a:r>
          </a:p>
          <a:p>
            <a:r>
              <a:rPr lang="nl-NL" sz="2600" dirty="0"/>
              <a:t>Vragende zinnen (Questions)</a:t>
            </a:r>
          </a:p>
          <a:p>
            <a:r>
              <a:rPr lang="nl-NL" sz="2600" dirty="0"/>
              <a:t>Bezit (Genitive)</a:t>
            </a:r>
          </a:p>
          <a:p>
            <a:r>
              <a:rPr lang="nl-NL" sz="2600" dirty="0"/>
              <a:t>Bezittelijke voornaamwoorden (Possessive pronouns)</a:t>
            </a:r>
          </a:p>
          <a:p>
            <a:r>
              <a:rPr lang="nl-NL" sz="2600" dirty="0"/>
              <a:t>Hoofdtelwoorden en Rangtelwoorden (Numerals)</a:t>
            </a:r>
          </a:p>
          <a:p>
            <a:r>
              <a:rPr lang="nl-NL" sz="2600" dirty="0"/>
              <a:t>Gebiedende wijs (Imperative)</a:t>
            </a:r>
          </a:p>
          <a:p>
            <a:r>
              <a:rPr lang="nl-NL" sz="2600" dirty="0"/>
              <a:t>Voorzetsels (Prepositions)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556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Grammatica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067339"/>
            <a:ext cx="8731709" cy="3974023"/>
          </a:xfrm>
        </p:spPr>
        <p:txBody>
          <a:bodyPr>
            <a:normAutofit fontScale="85000" lnSpcReduction="20000"/>
          </a:bodyPr>
          <a:lstStyle/>
          <a:p>
            <a:r>
              <a:rPr lang="nl-NL" sz="2200" dirty="0"/>
              <a:t>Modale werkwoorden (modal verbs)</a:t>
            </a:r>
          </a:p>
          <a:p>
            <a:r>
              <a:rPr lang="nl-NL" sz="2200" dirty="0"/>
              <a:t>Hoeveelheid (Quantifiers)</a:t>
            </a:r>
          </a:p>
          <a:p>
            <a:r>
              <a:rPr lang="nl-NL" sz="2200" dirty="0"/>
              <a:t>Trappen van vergelijking (Comparison)</a:t>
            </a:r>
          </a:p>
          <a:p>
            <a:r>
              <a:rPr lang="nl-NL" sz="2200" dirty="0"/>
              <a:t>Vragende zinnen (Questions)</a:t>
            </a:r>
          </a:p>
          <a:p>
            <a:r>
              <a:rPr lang="nl-NL" sz="2200" dirty="0"/>
              <a:t>Bezit (Genitive)</a:t>
            </a:r>
          </a:p>
          <a:p>
            <a:r>
              <a:rPr lang="nl-NL" sz="2200" dirty="0"/>
              <a:t>Bezittelijke voornaamwoorden (Possessive pronouns)</a:t>
            </a:r>
          </a:p>
          <a:p>
            <a:r>
              <a:rPr lang="nl-NL" sz="2200" dirty="0"/>
              <a:t>Hoofdtelwoorden en Rangtelwoorden (Numerals)</a:t>
            </a:r>
          </a:p>
          <a:p>
            <a:r>
              <a:rPr lang="nl-NL" sz="2200" dirty="0"/>
              <a:t>Gebiedende wijs (Imperative)</a:t>
            </a:r>
          </a:p>
          <a:p>
            <a:r>
              <a:rPr lang="nl-NL" sz="2200" dirty="0"/>
              <a:t>Voorzetsels (Prepositions)</a:t>
            </a:r>
          </a:p>
          <a:p>
            <a:r>
              <a:rPr lang="nl-NL" sz="2200" dirty="0"/>
              <a:t>Tijden (Tenses): Present simple, present continuous, past simple, present perfect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668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en tips</a:t>
            </a:r>
          </a:p>
        </p:txBody>
      </p:sp>
    </p:spTree>
    <p:extLst>
      <p:ext uri="{BB962C8B-B14F-4D97-AF65-F5344CB8AC3E}">
        <p14:creationId xmlns:p14="http://schemas.microsoft.com/office/powerpoint/2010/main" val="231778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8870" y="609600"/>
            <a:ext cx="8545132" cy="3631096"/>
          </a:xfrm>
        </p:spPr>
        <p:txBody>
          <a:bodyPr>
            <a:normAutofit/>
          </a:bodyPr>
          <a:lstStyle/>
          <a:p>
            <a:r>
              <a:rPr lang="nl-NL" dirty="0"/>
              <a:t>Uitleg en tips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Woordenschat</a:t>
            </a:r>
          </a:p>
        </p:txBody>
      </p:sp>
    </p:spTree>
    <p:extLst>
      <p:ext uri="{BB962C8B-B14F-4D97-AF65-F5344CB8AC3E}">
        <p14:creationId xmlns:p14="http://schemas.microsoft.com/office/powerpoint/2010/main" val="3414313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616" y="609599"/>
            <a:ext cx="8558385" cy="3405809"/>
          </a:xfrm>
        </p:spPr>
        <p:txBody>
          <a:bodyPr/>
          <a:lstStyle/>
          <a:p>
            <a:r>
              <a:rPr lang="nl-NL" dirty="0"/>
              <a:t>Uitleg en tips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Woordenschat</a:t>
            </a:r>
            <a:br>
              <a:rPr lang="nl-NL" dirty="0"/>
            </a:br>
            <a:br>
              <a:rPr lang="nl-NL" dirty="0"/>
            </a:br>
            <a:r>
              <a:rPr lang="nl-NL" dirty="0"/>
              <a:t>Grammatica</a:t>
            </a:r>
          </a:p>
        </p:txBody>
      </p:sp>
    </p:spTree>
    <p:extLst>
      <p:ext uri="{BB962C8B-B14F-4D97-AF65-F5344CB8AC3E}">
        <p14:creationId xmlns:p14="http://schemas.microsoft.com/office/powerpoint/2010/main" val="3275244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3096" y="609599"/>
            <a:ext cx="8690906" cy="4333461"/>
          </a:xfrm>
        </p:spPr>
        <p:txBody>
          <a:bodyPr/>
          <a:lstStyle/>
          <a:p>
            <a:r>
              <a:rPr lang="nl-NL" dirty="0"/>
              <a:t>Uitleg en tips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Woordenschat</a:t>
            </a:r>
            <a:br>
              <a:rPr lang="nl-NL" dirty="0"/>
            </a:br>
            <a:br>
              <a:rPr lang="nl-NL" dirty="0"/>
            </a:br>
            <a:r>
              <a:rPr lang="nl-NL" dirty="0"/>
              <a:t>Grammatica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Leesopdrachten</a:t>
            </a:r>
          </a:p>
        </p:txBody>
      </p:sp>
    </p:spTree>
    <p:extLst>
      <p:ext uri="{BB962C8B-B14F-4D97-AF65-F5344CB8AC3E}">
        <p14:creationId xmlns:p14="http://schemas.microsoft.com/office/powerpoint/2010/main" val="2707556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122" y="609599"/>
            <a:ext cx="8531880" cy="5420139"/>
          </a:xfrm>
        </p:spPr>
        <p:txBody>
          <a:bodyPr>
            <a:normAutofit fontScale="90000"/>
          </a:bodyPr>
          <a:lstStyle/>
          <a:p>
            <a:r>
              <a:rPr lang="nl-NL" dirty="0"/>
              <a:t>Uitleg en tips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Woordenschat</a:t>
            </a:r>
            <a:br>
              <a:rPr lang="nl-NL" dirty="0"/>
            </a:br>
            <a:br>
              <a:rPr lang="nl-NL" dirty="0"/>
            </a:br>
            <a:r>
              <a:rPr lang="nl-NL" dirty="0"/>
              <a:t>Grammatica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Leesopdrachten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Exam exercise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3431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5130" y="609600"/>
            <a:ext cx="8478872" cy="5936974"/>
          </a:xfrm>
        </p:spPr>
        <p:txBody>
          <a:bodyPr>
            <a:normAutofit/>
          </a:bodyPr>
          <a:lstStyle/>
          <a:p>
            <a:r>
              <a:rPr lang="nl-NL" sz="3200" dirty="0"/>
              <a:t>Uitleg en tips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Woordenschat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Grammatica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Leesopdrachten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Exam exercise</a:t>
            </a:r>
            <a:br>
              <a:rPr lang="nl-NL" sz="3200" dirty="0"/>
            </a:br>
            <a:br>
              <a:rPr lang="nl-NL" sz="3200" dirty="0"/>
            </a:br>
            <a:r>
              <a:rPr lang="nl-NL" sz="3200" dirty="0"/>
              <a:t>Self-test</a:t>
            </a:r>
          </a:p>
        </p:txBody>
      </p:sp>
    </p:spTree>
    <p:extLst>
      <p:ext uri="{BB962C8B-B14F-4D97-AF65-F5344CB8AC3E}">
        <p14:creationId xmlns:p14="http://schemas.microsoft.com/office/powerpoint/2010/main" val="133928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Slim lezen: Leesstrategieën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Scannen</a:t>
            </a:r>
          </a:p>
          <a:p>
            <a:endParaRPr lang="nl-NL" sz="3600" dirty="0"/>
          </a:p>
          <a:p>
            <a:r>
              <a:rPr lang="nl-NL" sz="3600" dirty="0"/>
              <a:t>Skimmen</a:t>
            </a:r>
          </a:p>
          <a:p>
            <a:endParaRPr lang="nl-NL" sz="3600" dirty="0"/>
          </a:p>
          <a:p>
            <a:r>
              <a:rPr lang="nl-NL" sz="3600" dirty="0"/>
              <a:t>Intensief lezen</a:t>
            </a:r>
          </a:p>
        </p:txBody>
      </p:sp>
    </p:spTree>
    <p:extLst>
      <p:ext uri="{BB962C8B-B14F-4D97-AF65-F5344CB8AC3E}">
        <p14:creationId xmlns:p14="http://schemas.microsoft.com/office/powerpoint/2010/main" val="150042324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371</Words>
  <Application>Microsoft Office PowerPoint</Application>
  <PresentationFormat>Breedbeeld</PresentationFormat>
  <Paragraphs>95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Facet</vt:lpstr>
      <vt:lpstr>NU Engels 3/4</vt:lpstr>
      <vt:lpstr>Inhoud van de leeshoofdstukken</vt:lpstr>
      <vt:lpstr>Uitleg en tips</vt:lpstr>
      <vt:lpstr>Uitleg en tips  Woordenschat</vt:lpstr>
      <vt:lpstr>Uitleg en tips  Woordenschat  Grammatica</vt:lpstr>
      <vt:lpstr>Uitleg en tips  Woordenschat  Grammatica  Leesopdrachten</vt:lpstr>
      <vt:lpstr>Uitleg en tips  Woordenschat  Grammatica  Leesopdrachten  Exam exercise  </vt:lpstr>
      <vt:lpstr>Uitleg en tips  Woordenschat  Grammatica  Leesopdrachten  Exam exercise  Self-test</vt:lpstr>
      <vt:lpstr>Slim lezen: Leesstrategieën </vt:lpstr>
      <vt:lpstr>Woordenschat</vt:lpstr>
      <vt:lpstr>Tekstsoorten</vt:lpstr>
      <vt:lpstr>Grammatica</vt:lpstr>
      <vt:lpstr>Grammatica</vt:lpstr>
      <vt:lpstr>Grammatica</vt:lpstr>
      <vt:lpstr>Grammatica</vt:lpstr>
      <vt:lpstr>Grammatica</vt:lpstr>
      <vt:lpstr>Grammatica</vt:lpstr>
      <vt:lpstr>Grammatica</vt:lpstr>
      <vt:lpstr>Grammatica</vt:lpstr>
      <vt:lpstr>Grammatica</vt:lpstr>
      <vt:lpstr>Grammatica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 Engels 3/4</dc:title>
  <dc:creator>Anna Kielczewska</dc:creator>
  <cp:lastModifiedBy>Anna Kielczewska</cp:lastModifiedBy>
  <cp:revision>3</cp:revision>
  <dcterms:created xsi:type="dcterms:W3CDTF">2016-06-30T17:54:29Z</dcterms:created>
  <dcterms:modified xsi:type="dcterms:W3CDTF">2017-09-28T08:09:11Z</dcterms:modified>
</cp:coreProperties>
</file>