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656522"/>
            <a:ext cx="7766936" cy="1762539"/>
          </a:xfrm>
        </p:spPr>
        <p:txBody>
          <a:bodyPr/>
          <a:lstStyle/>
          <a:p>
            <a:r>
              <a:rPr lang="nl-NL" sz="6000" b="1" dirty="0"/>
              <a:t>Reading strategies 1 </a:t>
            </a:r>
            <a:endParaRPr lang="pl-PL" sz="6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Topic, main idea, topic sentence, </a:t>
            </a:r>
          </a:p>
          <a:p>
            <a:r>
              <a:rPr lang="nl-NL" sz="2800" b="1" dirty="0"/>
              <a:t>parts of the text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149818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99930"/>
            <a:ext cx="8596668" cy="830470"/>
          </a:xfrm>
        </p:spPr>
        <p:txBody>
          <a:bodyPr>
            <a:noAutofit/>
          </a:bodyPr>
          <a:lstStyle/>
          <a:p>
            <a:pPr algn="ctr"/>
            <a:r>
              <a:rPr lang="nl-NL" sz="4800" b="1" dirty="0"/>
              <a:t>The topic (Het onderwerp)</a:t>
            </a:r>
            <a:br>
              <a:rPr lang="nl-NL" sz="4800" b="1" dirty="0"/>
            </a:br>
            <a:endParaRPr lang="pl-PL" sz="4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610678"/>
            <a:ext cx="8596668" cy="3430684"/>
          </a:xfrm>
        </p:spPr>
        <p:txBody>
          <a:bodyPr>
            <a:normAutofit/>
          </a:bodyPr>
          <a:lstStyle/>
          <a:p>
            <a:r>
              <a:rPr lang="nl-NL" sz="4000" dirty="0"/>
              <a:t>Het onderwerp van een tekst is </a:t>
            </a:r>
            <a:r>
              <a:rPr lang="nl-NL" sz="4000" b="1" dirty="0"/>
              <a:t>waar</a:t>
            </a:r>
            <a:r>
              <a:rPr lang="nl-NL" sz="4000" dirty="0"/>
              <a:t> de tekst over gaat.</a:t>
            </a:r>
          </a:p>
          <a:p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107012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755374"/>
            <a:ext cx="8596668" cy="1175026"/>
          </a:xfrm>
        </p:spPr>
        <p:txBody>
          <a:bodyPr>
            <a:normAutofit/>
          </a:bodyPr>
          <a:lstStyle/>
          <a:p>
            <a:r>
              <a:rPr lang="nl-NL" sz="4000" b="1" dirty="0"/>
              <a:t>The main idea (De hoofdgedachte)</a:t>
            </a:r>
            <a:endParaRPr lang="pl-P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De </a:t>
            </a:r>
            <a:r>
              <a:rPr lang="nl-NL" sz="3200" b="1" dirty="0"/>
              <a:t>hoofdgedachte</a:t>
            </a:r>
            <a:r>
              <a:rPr lang="nl-NL" sz="3200" dirty="0"/>
              <a:t> van een tekst is wat de schrijver van die tekst de lezer duidelijk probeert te maken. </a:t>
            </a:r>
          </a:p>
          <a:p>
            <a:pPr marL="0" indent="0">
              <a:buNone/>
            </a:pPr>
            <a:endParaRPr lang="nl-NL" sz="3200" dirty="0"/>
          </a:p>
          <a:p>
            <a:r>
              <a:rPr lang="nl-NL" sz="3200" dirty="0"/>
              <a:t>Het onderwerp kan je meestal samenvatten in enkele woorden, de </a:t>
            </a:r>
            <a:r>
              <a:rPr lang="nl-NL" sz="3200" b="1" dirty="0"/>
              <a:t>hoofdgedachte</a:t>
            </a:r>
            <a:r>
              <a:rPr lang="nl-NL" sz="3200" dirty="0"/>
              <a:t> in één zin.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703511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400" b="1" dirty="0"/>
              <a:t>Topic sentence (Kernzin)</a:t>
            </a:r>
            <a:endParaRPr lang="pl-PL" sz="44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/>
          </a:bodyPr>
          <a:lstStyle/>
          <a:p>
            <a:r>
              <a:rPr lang="nl-NL" sz="2800" dirty="0"/>
              <a:t>In een </a:t>
            </a:r>
            <a:r>
              <a:rPr lang="nl-NL" sz="2800" b="1" dirty="0"/>
              <a:t>kernzin</a:t>
            </a:r>
            <a:r>
              <a:rPr lang="nl-NL" sz="2800" dirty="0"/>
              <a:t> zet de schrijver vaak het belangrijkste van de alinea: de hoofdzaak. </a:t>
            </a:r>
          </a:p>
          <a:p>
            <a:pPr marL="0" indent="0">
              <a:buNone/>
            </a:pPr>
            <a:endParaRPr lang="nl-NL" sz="2800" dirty="0"/>
          </a:p>
          <a:p>
            <a:r>
              <a:rPr lang="nl-NL" sz="2800" dirty="0"/>
              <a:t>De andere zinnen bevatten bijzaken, minder belangrijke dingen.</a:t>
            </a:r>
          </a:p>
          <a:p>
            <a:endParaRPr lang="nl-NL" sz="2800" dirty="0"/>
          </a:p>
          <a:p>
            <a:r>
              <a:rPr lang="nl-NL" sz="2800" dirty="0"/>
              <a:t>Een </a:t>
            </a:r>
            <a:r>
              <a:rPr lang="nl-NL" sz="2800" b="1" dirty="0"/>
              <a:t>kernzin</a:t>
            </a:r>
            <a:r>
              <a:rPr lang="nl-NL" sz="2800" dirty="0"/>
              <a:t> is vaak de eerste of de laatste zin van de alinea. Soms is er geen duidelijke </a:t>
            </a:r>
            <a:r>
              <a:rPr lang="nl-NL" sz="2800" b="1" dirty="0"/>
              <a:t>kernzin</a:t>
            </a:r>
            <a:r>
              <a:rPr lang="nl-NL" sz="2800" dirty="0"/>
              <a:t>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85239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4900" b="1" dirty="0"/>
              <a:t>Parts of the text </a:t>
            </a:r>
            <a:br>
              <a:rPr lang="nl-NL" sz="4900" b="1" dirty="0"/>
            </a:br>
            <a:r>
              <a:rPr lang="nl-NL" sz="4900" b="1" dirty="0"/>
              <a:t>(opbouw van de tekst)</a:t>
            </a:r>
            <a:br>
              <a:rPr lang="nl-NL" sz="4900" b="1" dirty="0"/>
            </a:br>
            <a:r>
              <a:rPr lang="nl-N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book p. 40</a:t>
            </a:r>
            <a:endParaRPr lang="pl-P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743200"/>
            <a:ext cx="8596668" cy="3298162"/>
          </a:xfrm>
        </p:spPr>
        <p:txBody>
          <a:bodyPr/>
          <a:lstStyle/>
          <a:p>
            <a:r>
              <a:rPr lang="nl-NL" sz="3200" b="1" dirty="0"/>
              <a:t>Inleiding</a:t>
            </a:r>
          </a:p>
          <a:p>
            <a:endParaRPr lang="nl-NL" sz="3200" b="1" dirty="0"/>
          </a:p>
          <a:p>
            <a:r>
              <a:rPr lang="nl-NL" sz="3200" b="1" dirty="0"/>
              <a:t>Kern</a:t>
            </a:r>
          </a:p>
          <a:p>
            <a:endParaRPr lang="nl-NL" sz="3200" b="1" dirty="0"/>
          </a:p>
          <a:p>
            <a:r>
              <a:rPr lang="nl-NL" sz="3200" b="1" dirty="0"/>
              <a:t>Afsluiting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7198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1391"/>
          </a:xfrm>
        </p:spPr>
        <p:txBody>
          <a:bodyPr/>
          <a:lstStyle/>
          <a:p>
            <a:pPr algn="ctr"/>
            <a:r>
              <a:rPr lang="nl-NL" sz="4400" b="1" dirty="0"/>
              <a:t>Context</a:t>
            </a:r>
            <a:endParaRPr lang="pl-PL" sz="44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03513"/>
            <a:ext cx="8596668" cy="4437849"/>
          </a:xfrm>
        </p:spPr>
        <p:txBody>
          <a:bodyPr>
            <a:normAutofit lnSpcReduction="10000"/>
          </a:bodyPr>
          <a:lstStyle/>
          <a:p>
            <a:r>
              <a:rPr lang="nl-NL" sz="2800" b="1" dirty="0"/>
              <a:t>De betekenis van woorden is in veel gevallen afhankelijk van de woorden die eromheen gegroepeerd staan. </a:t>
            </a:r>
          </a:p>
          <a:p>
            <a:endParaRPr lang="nl-NL" sz="2800" b="1" dirty="0"/>
          </a:p>
          <a:p>
            <a:r>
              <a:rPr lang="nl-NL" sz="2800" b="1" dirty="0"/>
              <a:t>Het woord kan letterlijk of figuurlijk bedoeld zijn.</a:t>
            </a:r>
          </a:p>
          <a:p>
            <a:endParaRPr lang="nl-NL" sz="2800" b="1" dirty="0"/>
          </a:p>
          <a:p>
            <a:r>
              <a:rPr lang="nl-NL" sz="2800" b="1" dirty="0"/>
              <a:t>De context is de totale omgeving waarin iets zijn betekenis krijgt.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85141294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73</Words>
  <Application>Microsoft Office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Reading strategies 1 </vt:lpstr>
      <vt:lpstr>The topic (Het onderwerp) </vt:lpstr>
      <vt:lpstr>The main idea (De hoofdgedachte)</vt:lpstr>
      <vt:lpstr>Topic sentence (Kernzin)</vt:lpstr>
      <vt:lpstr>Parts of the text  (opbouw van de tekst) book p. 40</vt:lpstr>
      <vt:lpstr>Context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strategies</dc:title>
  <dc:creator>Anna Kielczewska</dc:creator>
  <cp:lastModifiedBy>Anna Kielczewska</cp:lastModifiedBy>
  <cp:revision>7</cp:revision>
  <dcterms:created xsi:type="dcterms:W3CDTF">2017-10-04T23:16:31Z</dcterms:created>
  <dcterms:modified xsi:type="dcterms:W3CDTF">2017-10-06T10:22:10Z</dcterms:modified>
</cp:coreProperties>
</file>