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8" r:id="rId3"/>
    <p:sldId id="257" r:id="rId4"/>
    <p:sldId id="262" r:id="rId5"/>
    <p:sldId id="264" r:id="rId6"/>
    <p:sldId id="259" r:id="rId7"/>
    <p:sldId id="261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59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86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2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6964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639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510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2398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38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79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02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619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57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24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582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95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8215-3EEE-41C6-92F7-E791418B9BA9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F1C028-7D06-46E9-B527-F165C72580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00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platform.ontwikkelcentrum.nl/CMS/CDS/Ontwikkelcentrum/Published%20content/ECC%20SP%20modules/CKS%20en%20Impact/33%20Dier/OC-33058d/OC-33058d/OC-33058-2/OC-33058-2-2d/OC-33058-2-2d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secure/objects/OC-33058d/OC-33058-2/OC-33058-2-1d/OC-33058-2-1d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ntentplatform.ontwikkelcentrum.nl/CMS/CDS/Ontwikkelcentrum/Published%20content/ECC%20SP%20modules/CKS%20en%20Impact/33%20Dier/OC-33058d/OC-33058d/OC-33058-2/OC-33058-2-1d/OC-33058-2-1d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Voorraadbeheer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8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dit blok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Nieuwe wikiwijs:144990 (een remake/revisie van de oude Wikiwijs: 124179)</a:t>
            </a:r>
          </a:p>
          <a:p>
            <a:r>
              <a:rPr lang="nl-NL" dirty="0" smtClean="0"/>
              <a:t>Lessen voorraadbeheer (wat theorie met opdrachten)</a:t>
            </a:r>
          </a:p>
          <a:p>
            <a:r>
              <a:rPr lang="nl-NL" dirty="0" smtClean="0"/>
              <a:t>Verslaglegging in tweetal</a:t>
            </a:r>
          </a:p>
          <a:p>
            <a:pPr lvl="1"/>
            <a:r>
              <a:rPr lang="nl-NL" dirty="0" smtClean="0"/>
              <a:t>Ieder thema heeft een aantal opdrachten die uitgewerkt worden op basis van jullie dierenspeciaalzaak. Deze opdrachten staan al in de wikiwijs. </a:t>
            </a:r>
          </a:p>
          <a:p>
            <a:pPr lvl="1"/>
            <a:r>
              <a:rPr lang="nl-NL" dirty="0" smtClean="0"/>
              <a:t>Telt voor 25% mee</a:t>
            </a:r>
          </a:p>
          <a:p>
            <a:r>
              <a:rPr lang="nl-NL" dirty="0" smtClean="0"/>
              <a:t>Toets aan het einde van het blok</a:t>
            </a:r>
          </a:p>
          <a:p>
            <a:pPr lvl="1"/>
            <a:r>
              <a:rPr lang="nl-NL" dirty="0" smtClean="0"/>
              <a:t>Telt voor 75%mee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10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Voorraadbeheer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Voorraadbeheer</a:t>
            </a:r>
            <a:r>
              <a:rPr lang="nl-NL" dirty="0"/>
              <a:t> is het beheer van voorraden van de eigen onderneming of die van een klant. De in de logistiek veel gehanteerde term behelst onder andere het volgende: Beheren/beheersen van de in- en uitgaande goederenstroom (door middel van </a:t>
            </a:r>
            <a:r>
              <a:rPr lang="nl-NL" dirty="0" smtClean="0"/>
              <a:t>planning-tools).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514" y="3383279"/>
            <a:ext cx="6048103" cy="324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8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assortiment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93371"/>
            <a:ext cx="10008083" cy="5347063"/>
          </a:xfrm>
        </p:spPr>
        <p:txBody>
          <a:bodyPr>
            <a:normAutofit/>
          </a:bodyPr>
          <a:lstStyle/>
          <a:p>
            <a:r>
              <a:rPr lang="nl-NL" dirty="0" smtClean="0"/>
              <a:t>Kernassortiment</a:t>
            </a:r>
          </a:p>
          <a:p>
            <a:r>
              <a:rPr lang="nl-NL" dirty="0" smtClean="0"/>
              <a:t>Randassortiment </a:t>
            </a:r>
          </a:p>
          <a:p>
            <a:r>
              <a:rPr lang="nl-NL" dirty="0" smtClean="0"/>
              <a:t>Up-to-date assortiment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Overige voorraad:</a:t>
            </a:r>
          </a:p>
          <a:p>
            <a:r>
              <a:rPr lang="nl-NL" dirty="0" smtClean="0"/>
              <a:t>Seizoenartikelen</a:t>
            </a:r>
          </a:p>
          <a:p>
            <a:r>
              <a:rPr lang="nl-NL" dirty="0" smtClean="0"/>
              <a:t>Noviteiten</a:t>
            </a:r>
          </a:p>
          <a:p>
            <a:r>
              <a:rPr lang="nl-NL" dirty="0" smtClean="0"/>
              <a:t>Winkeldochters</a:t>
            </a:r>
          </a:p>
          <a:p>
            <a:endParaRPr lang="nl-NL" dirty="0" smtClean="0"/>
          </a:p>
          <a:p>
            <a:r>
              <a:rPr lang="nl-NL" dirty="0" smtClean="0"/>
              <a:t>Gebruik: Hiervoor o.a. “opbouw van het assortiment”</a:t>
            </a:r>
            <a:endParaRPr lang="nl-NL" dirty="0"/>
          </a:p>
          <a:p>
            <a:r>
              <a:rPr lang="nl-NL" dirty="0" smtClean="0"/>
              <a:t>Want de oude link werkt niet meer is nu:  Myspot =&gt; Winkelwerkzaamheden =&gt; beheren van de voorraad =&gt; </a:t>
            </a:r>
            <a:r>
              <a:rPr lang="nl-NL" dirty="0" smtClean="0">
                <a:solidFill>
                  <a:srgbClr val="92D050"/>
                </a:solidFill>
              </a:rPr>
              <a:t>opbouw van het assortiment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91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dit voor een soort artikel?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98" y="1270000"/>
            <a:ext cx="5124450" cy="3838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4662" y="1930400"/>
            <a:ext cx="2524125" cy="25241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148" y="3573462"/>
            <a:ext cx="2590800" cy="17621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3099" y="4264024"/>
            <a:ext cx="2635610" cy="263561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1901" y="300445"/>
            <a:ext cx="2489467" cy="27170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313" y="4650377"/>
            <a:ext cx="1899037" cy="217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7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174" y="1386405"/>
            <a:ext cx="9399354" cy="469153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Je gebruikt de volgende link: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Het opsporen van </a:t>
            </a:r>
            <a:r>
              <a:rPr lang="nl-NL" dirty="0" smtClean="0">
                <a:hlinkClick r:id="rId2"/>
              </a:rPr>
              <a:t>winkeldochters</a:t>
            </a:r>
            <a:r>
              <a:rPr lang="nl-NL" b="1" dirty="0" smtClean="0"/>
              <a:t>  </a:t>
            </a:r>
            <a:r>
              <a:rPr lang="nl-NL" dirty="0" smtClean="0"/>
              <a:t>die is ook te vinden via: </a:t>
            </a:r>
          </a:p>
          <a:p>
            <a:pPr marL="0" indent="0">
              <a:buNone/>
            </a:pPr>
            <a:r>
              <a:rPr lang="nl-NL" dirty="0" smtClean="0"/>
              <a:t>Myspot onder: </a:t>
            </a:r>
            <a:r>
              <a:rPr lang="nl-NL" b="1" dirty="0" smtClean="0"/>
              <a:t>Beheren voorraad =&gt; Werkwijzer =&gt;</a:t>
            </a:r>
            <a:r>
              <a:rPr lang="nl-NL" b="1" u="sng" dirty="0"/>
              <a:t> winkeldochters opsporen</a:t>
            </a:r>
            <a:endParaRPr lang="nl-NL" b="1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026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Winkeldochters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7134255" cy="3880773"/>
          </a:xfrm>
        </p:spPr>
        <p:txBody>
          <a:bodyPr/>
          <a:lstStyle/>
          <a:p>
            <a:r>
              <a:rPr lang="nl-NL" dirty="0" smtClean="0"/>
              <a:t>Producten niet traag of niet verkopen zonder uiterste verkoopdatum</a:t>
            </a:r>
          </a:p>
          <a:p>
            <a:r>
              <a:rPr lang="nl-NL" dirty="0" smtClean="0"/>
              <a:t>Deze wil je zo min mogelijk als bedrijf</a:t>
            </a:r>
          </a:p>
          <a:p>
            <a:r>
              <a:rPr lang="nl-NL" dirty="0" smtClean="0"/>
              <a:t>Wat doe je hiermee?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648" y="888274"/>
            <a:ext cx="3997235" cy="532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6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940002"/>
            <a:ext cx="2917998" cy="291799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met de handcomputer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6773"/>
            <a:ext cx="9792546" cy="3880773"/>
          </a:xfrm>
        </p:spPr>
        <p:txBody>
          <a:bodyPr/>
          <a:lstStyle/>
          <a:p>
            <a:r>
              <a:rPr lang="nl-NL" dirty="0" smtClean="0"/>
              <a:t>Handcomputers zijn apparaten waarmee je voorraadgegevens in het bedrijf verzamelt</a:t>
            </a:r>
          </a:p>
          <a:p>
            <a:r>
              <a:rPr lang="nl-NL" dirty="0" smtClean="0"/>
              <a:t>Het gebruik van een handcomputer bespaart tijd</a:t>
            </a:r>
          </a:p>
          <a:p>
            <a:r>
              <a:rPr lang="nl-NL" dirty="0" smtClean="0"/>
              <a:t>Ook kassasystemen tegenwoordig ingericht om voorraden bij te houden. </a:t>
            </a:r>
          </a:p>
          <a:p>
            <a:r>
              <a:rPr lang="nl-NL" dirty="0" smtClean="0"/>
              <a:t>Hoe zit dat bij levende dieren in de winkel?</a:t>
            </a:r>
            <a:r>
              <a:rPr lang="nl-NL" dirty="0">
                <a:hlinkClick r:id="rId3"/>
              </a:rPr>
              <a:t> </a:t>
            </a:r>
            <a:endParaRPr lang="nl-NL" dirty="0" smtClean="0">
              <a:hlinkClick r:id="rId3"/>
            </a:endParaRPr>
          </a:p>
          <a:p>
            <a:pPr marL="0" indent="0">
              <a:buNone/>
            </a:pPr>
            <a:endParaRPr lang="nl-NL" dirty="0">
              <a:hlinkClick r:id="rId3"/>
            </a:endParaRPr>
          </a:p>
          <a:p>
            <a:r>
              <a:rPr lang="nl-NL" dirty="0">
                <a:hlinkClick r:id="rId4"/>
              </a:rPr>
              <a:t>Het werken met de </a:t>
            </a:r>
            <a:r>
              <a:rPr lang="nl-NL" dirty="0" smtClean="0">
                <a:hlinkClick r:id="rId4"/>
              </a:rPr>
              <a:t>handcomputer</a:t>
            </a:r>
            <a:endParaRPr lang="nl-NL" dirty="0">
              <a:hlinkClick r:id="rId3"/>
            </a:endParaRPr>
          </a:p>
          <a:p>
            <a:r>
              <a:rPr lang="nl-NL" dirty="0"/>
              <a:t>Myspot onder: </a:t>
            </a:r>
            <a:r>
              <a:rPr lang="nl-NL" b="1" dirty="0"/>
              <a:t>Beheren voorraad =&gt; Werkwijzer </a:t>
            </a:r>
            <a:r>
              <a:rPr lang="nl-NL" b="1" dirty="0" smtClean="0"/>
              <a:t>=&gt; Het werken met de handcomputer</a:t>
            </a:r>
            <a:endParaRPr lang="nl-NL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04876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We bespreken ze het volgende lesuur.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018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390</TotalTime>
  <Words>288</Words>
  <Application>Microsoft Office PowerPoint</Application>
  <PresentationFormat>Breedbeeld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Voorraadbeheer</vt:lpstr>
      <vt:lpstr>Wat gaan we dit blok doen?</vt:lpstr>
      <vt:lpstr>Voorraadbeheer</vt:lpstr>
      <vt:lpstr>Het assortiment</vt:lpstr>
      <vt:lpstr>Wat is dit voor een soort artikel?</vt:lpstr>
      <vt:lpstr>Filmpje</vt:lpstr>
      <vt:lpstr>Winkeldochters</vt:lpstr>
      <vt:lpstr>Werken met de handcomputer</vt:lpstr>
      <vt:lpstr>Maak de 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Voorraadbeheer</dc:title>
  <dc:creator>Weijden, Yorike van der</dc:creator>
  <cp:lastModifiedBy>Géraar de Jong</cp:lastModifiedBy>
  <cp:revision>25</cp:revision>
  <dcterms:created xsi:type="dcterms:W3CDTF">2018-05-22T07:52:08Z</dcterms:created>
  <dcterms:modified xsi:type="dcterms:W3CDTF">2019-11-07T21:16:38Z</dcterms:modified>
</cp:coreProperties>
</file>