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7"/>
  </p:notesMasterIdLst>
  <p:sldIdLst>
    <p:sldId id="257" r:id="rId2"/>
    <p:sldId id="258" r:id="rId3"/>
    <p:sldId id="259" r:id="rId4"/>
    <p:sldId id="270" r:id="rId5"/>
    <p:sldId id="266" r:id="rId6"/>
    <p:sldId id="267" r:id="rId7"/>
    <p:sldId id="271" r:id="rId8"/>
    <p:sldId id="268" r:id="rId9"/>
    <p:sldId id="269" r:id="rId10"/>
    <p:sldId id="260" r:id="rId11"/>
    <p:sldId id="261" r:id="rId12"/>
    <p:sldId id="265" r:id="rId13"/>
    <p:sldId id="262" r:id="rId14"/>
    <p:sldId id="263" r:id="rId15"/>
    <p:sldId id="264" r:id="rId16"/>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4343" autoAdjust="0"/>
  </p:normalViewPr>
  <p:slideViewPr>
    <p:cSldViewPr snapToGrid="0">
      <p:cViewPr varScale="1">
        <p:scale>
          <a:sx n="83" d="100"/>
          <a:sy n="83" d="100"/>
        </p:scale>
        <p:origin x="686"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FDEBEF9-9D93-41C3-AA0C-B3A282BDF117}" type="datetimeFigureOut">
              <a:rPr lang="nl-NL" smtClean="0"/>
              <a:t>25-6-2019</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579ECF1-7768-4410-987C-F22FA9BA09AF}" type="slidenum">
              <a:rPr lang="nl-NL" smtClean="0"/>
              <a:t>‹nr.›</a:t>
            </a:fld>
            <a:endParaRPr lang="nl-NL"/>
          </a:p>
        </p:txBody>
      </p:sp>
    </p:spTree>
    <p:extLst>
      <p:ext uri="{BB962C8B-B14F-4D97-AF65-F5344CB8AC3E}">
        <p14:creationId xmlns:p14="http://schemas.microsoft.com/office/powerpoint/2010/main" val="27131653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endParaRPr lang="nl-NL" dirty="0"/>
          </a:p>
        </p:txBody>
      </p:sp>
      <p:sp>
        <p:nvSpPr>
          <p:cNvPr id="4" name="Tijdelijke aanduiding voor dianummer 3"/>
          <p:cNvSpPr>
            <a:spLocks noGrp="1"/>
          </p:cNvSpPr>
          <p:nvPr>
            <p:ph type="sldNum" sz="quarter" idx="10"/>
          </p:nvPr>
        </p:nvSpPr>
        <p:spPr/>
        <p:txBody>
          <a:bodyPr/>
          <a:lstStyle/>
          <a:p>
            <a:fld id="{4579ECF1-7768-4410-987C-F22FA9BA09AF}" type="slidenum">
              <a:rPr lang="nl-NL" smtClean="0"/>
              <a:t>6</a:t>
            </a:fld>
            <a:endParaRPr lang="nl-NL"/>
          </a:p>
        </p:txBody>
      </p:sp>
    </p:spTree>
    <p:extLst>
      <p:ext uri="{BB962C8B-B14F-4D97-AF65-F5344CB8AC3E}">
        <p14:creationId xmlns:p14="http://schemas.microsoft.com/office/powerpoint/2010/main" val="232219853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dia">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nl-NL" smtClean="0"/>
              <a:t>Klik om de stijl te bewerken</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nl-NL" smtClean="0"/>
              <a:t>Klik om de ondertitelstijl van het model te bewerken</a:t>
            </a:r>
            <a:endParaRPr lang="en-US" dirty="0"/>
          </a:p>
        </p:txBody>
      </p:sp>
      <p:sp>
        <p:nvSpPr>
          <p:cNvPr id="4" name="Date Placeholder 3"/>
          <p:cNvSpPr>
            <a:spLocks noGrp="1"/>
          </p:cNvSpPr>
          <p:nvPr>
            <p:ph type="dt" sz="half" idx="10"/>
          </p:nvPr>
        </p:nvSpPr>
        <p:spPr/>
        <p:txBody>
          <a:bodyPr/>
          <a:lstStyle/>
          <a:p>
            <a:fld id="{DEC7A527-A601-459F-9297-EFC944077B16}" type="datetimeFigureOut">
              <a:rPr lang="nl-NL" smtClean="0"/>
              <a:t>25-6-2019</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0033D035-59F8-4296-B662-41827F90C4A5}" type="slidenum">
              <a:rPr lang="nl-NL" smtClean="0"/>
              <a:t>‹nr.›</a:t>
            </a:fld>
            <a:endParaRPr lang="nl-NL"/>
          </a:p>
        </p:txBody>
      </p:sp>
    </p:spTree>
    <p:extLst>
      <p:ext uri="{BB962C8B-B14F-4D97-AF65-F5344CB8AC3E}">
        <p14:creationId xmlns:p14="http://schemas.microsoft.com/office/powerpoint/2010/main" val="29555607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el en bijschrift">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nl-NL" smtClean="0"/>
              <a:t>Klik om de stijl te bewerken</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smtClean="0"/>
              <a:t>Tekststijl van het model bewerken</a:t>
            </a:r>
          </a:p>
        </p:txBody>
      </p:sp>
      <p:sp>
        <p:nvSpPr>
          <p:cNvPr id="4" name="Date Placeholder 3"/>
          <p:cNvSpPr>
            <a:spLocks noGrp="1"/>
          </p:cNvSpPr>
          <p:nvPr>
            <p:ph type="dt" sz="half" idx="10"/>
          </p:nvPr>
        </p:nvSpPr>
        <p:spPr/>
        <p:txBody>
          <a:bodyPr/>
          <a:lstStyle/>
          <a:p>
            <a:fld id="{DEC7A527-A601-459F-9297-EFC944077B16}" type="datetimeFigureOut">
              <a:rPr lang="nl-NL" smtClean="0"/>
              <a:t>25-6-2019</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0033D035-59F8-4296-B662-41827F90C4A5}" type="slidenum">
              <a:rPr lang="nl-NL" smtClean="0"/>
              <a:t>‹nr.›</a:t>
            </a:fld>
            <a:endParaRPr lang="nl-NL"/>
          </a:p>
        </p:txBody>
      </p:sp>
    </p:spTree>
    <p:extLst>
      <p:ext uri="{BB962C8B-B14F-4D97-AF65-F5344CB8AC3E}">
        <p14:creationId xmlns:p14="http://schemas.microsoft.com/office/powerpoint/2010/main" val="37363394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Citeraat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nl-NL" smtClean="0"/>
              <a:t>Klik om de stijl te bewerken</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nl-NL" smtClean="0"/>
              <a:t>Tekststijl van het model bewerken</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smtClean="0"/>
              <a:t>Tekststijl van het model bewerken</a:t>
            </a:r>
          </a:p>
        </p:txBody>
      </p:sp>
      <p:sp>
        <p:nvSpPr>
          <p:cNvPr id="4" name="Date Placeholder 3"/>
          <p:cNvSpPr>
            <a:spLocks noGrp="1"/>
          </p:cNvSpPr>
          <p:nvPr>
            <p:ph type="dt" sz="half" idx="10"/>
          </p:nvPr>
        </p:nvSpPr>
        <p:spPr/>
        <p:txBody>
          <a:bodyPr/>
          <a:lstStyle/>
          <a:p>
            <a:fld id="{DEC7A527-A601-459F-9297-EFC944077B16}" type="datetimeFigureOut">
              <a:rPr lang="nl-NL" smtClean="0"/>
              <a:t>25-6-2019</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0033D035-59F8-4296-B662-41827F90C4A5}" type="slidenum">
              <a:rPr lang="nl-NL" smtClean="0"/>
              <a:t>‹nr.›</a:t>
            </a:fld>
            <a:endParaRPr lang="nl-NL"/>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307005063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amkaartje">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nl-NL" smtClean="0"/>
              <a:t>Klik om de stijl te bewerken</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smtClean="0"/>
              <a:t>Tekststijl van het model bewerken</a:t>
            </a:r>
          </a:p>
        </p:txBody>
      </p:sp>
      <p:sp>
        <p:nvSpPr>
          <p:cNvPr id="4" name="Date Placeholder 3"/>
          <p:cNvSpPr>
            <a:spLocks noGrp="1"/>
          </p:cNvSpPr>
          <p:nvPr>
            <p:ph type="dt" sz="half" idx="10"/>
          </p:nvPr>
        </p:nvSpPr>
        <p:spPr/>
        <p:txBody>
          <a:bodyPr/>
          <a:lstStyle/>
          <a:p>
            <a:fld id="{DEC7A527-A601-459F-9297-EFC944077B16}" type="datetimeFigureOut">
              <a:rPr lang="nl-NL" smtClean="0"/>
              <a:t>25-6-2019</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0033D035-59F8-4296-B662-41827F90C4A5}" type="slidenum">
              <a:rPr lang="nl-NL" smtClean="0"/>
              <a:t>‹nr.›</a:t>
            </a:fld>
            <a:endParaRPr lang="nl-NL"/>
          </a:p>
        </p:txBody>
      </p:sp>
    </p:spTree>
    <p:extLst>
      <p:ext uri="{BB962C8B-B14F-4D97-AF65-F5344CB8AC3E}">
        <p14:creationId xmlns:p14="http://schemas.microsoft.com/office/powerpoint/2010/main" val="410985529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Offerte naamkaartje">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nl-NL" smtClean="0"/>
              <a:t>Klik om de stijl te bewerken</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nl-NL" smtClean="0"/>
              <a:t>Tekststijl van het model bewerken</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smtClean="0"/>
              <a:t>Tekststijl van het model bewerken</a:t>
            </a:r>
          </a:p>
        </p:txBody>
      </p:sp>
      <p:sp>
        <p:nvSpPr>
          <p:cNvPr id="4" name="Date Placeholder 3"/>
          <p:cNvSpPr>
            <a:spLocks noGrp="1"/>
          </p:cNvSpPr>
          <p:nvPr>
            <p:ph type="dt" sz="half" idx="10"/>
          </p:nvPr>
        </p:nvSpPr>
        <p:spPr/>
        <p:txBody>
          <a:bodyPr/>
          <a:lstStyle/>
          <a:p>
            <a:fld id="{DEC7A527-A601-459F-9297-EFC944077B16}" type="datetimeFigureOut">
              <a:rPr lang="nl-NL" smtClean="0"/>
              <a:t>25-6-2019</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0033D035-59F8-4296-B662-41827F90C4A5}" type="slidenum">
              <a:rPr lang="nl-NL" smtClean="0"/>
              <a:t>‹nr.›</a:t>
            </a:fld>
            <a:endParaRPr lang="nl-NL"/>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01072667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Waar of onwaar">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nl-NL" smtClean="0"/>
              <a:t>Klik om de stijl te bewerken</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nl-NL" smtClean="0"/>
              <a:t>Tekststijl van het model bewerken</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smtClean="0"/>
              <a:t>Tekststijl van het model bewerken</a:t>
            </a:r>
          </a:p>
        </p:txBody>
      </p:sp>
      <p:sp>
        <p:nvSpPr>
          <p:cNvPr id="4" name="Date Placeholder 3"/>
          <p:cNvSpPr>
            <a:spLocks noGrp="1"/>
          </p:cNvSpPr>
          <p:nvPr>
            <p:ph type="dt" sz="half" idx="10"/>
          </p:nvPr>
        </p:nvSpPr>
        <p:spPr/>
        <p:txBody>
          <a:bodyPr/>
          <a:lstStyle/>
          <a:p>
            <a:fld id="{DEC7A527-A601-459F-9297-EFC944077B16}" type="datetimeFigureOut">
              <a:rPr lang="nl-NL" smtClean="0"/>
              <a:t>25-6-2019</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0033D035-59F8-4296-B662-41827F90C4A5}" type="slidenum">
              <a:rPr lang="nl-NL" smtClean="0"/>
              <a:t>‹nr.›</a:t>
            </a:fld>
            <a:endParaRPr lang="nl-NL"/>
          </a:p>
        </p:txBody>
      </p:sp>
    </p:spTree>
    <p:extLst>
      <p:ext uri="{BB962C8B-B14F-4D97-AF65-F5344CB8AC3E}">
        <p14:creationId xmlns:p14="http://schemas.microsoft.com/office/powerpoint/2010/main" val="160494284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smtClean="0"/>
              <a:t>Klik om de stijl te bewerken</a:t>
            </a:r>
            <a:endParaRPr lang="en-US" dirty="0"/>
          </a:p>
        </p:txBody>
      </p:sp>
      <p:sp>
        <p:nvSpPr>
          <p:cNvPr id="3" name="Vertical Text Placeholder 2"/>
          <p:cNvSpPr>
            <a:spLocks noGrp="1"/>
          </p:cNvSpPr>
          <p:nvPr>
            <p:ph type="body" orient="vert" idx="1"/>
          </p:nvPr>
        </p:nvSpPr>
        <p:spPr/>
        <p:txBody>
          <a:bodyPr vert="eaVert"/>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4" name="Date Placeholder 3"/>
          <p:cNvSpPr>
            <a:spLocks noGrp="1"/>
          </p:cNvSpPr>
          <p:nvPr>
            <p:ph type="dt" sz="half" idx="10"/>
          </p:nvPr>
        </p:nvSpPr>
        <p:spPr/>
        <p:txBody>
          <a:bodyPr/>
          <a:lstStyle/>
          <a:p>
            <a:fld id="{DEC7A527-A601-459F-9297-EFC944077B16}" type="datetimeFigureOut">
              <a:rPr lang="nl-NL" smtClean="0"/>
              <a:t>25-6-2019</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0033D035-59F8-4296-B662-41827F90C4A5}" type="slidenum">
              <a:rPr lang="nl-NL" smtClean="0"/>
              <a:t>‹nr.›</a:t>
            </a:fld>
            <a:endParaRPr lang="nl-NL"/>
          </a:p>
        </p:txBody>
      </p:sp>
    </p:spTree>
    <p:extLst>
      <p:ext uri="{BB962C8B-B14F-4D97-AF65-F5344CB8AC3E}">
        <p14:creationId xmlns:p14="http://schemas.microsoft.com/office/powerpoint/2010/main" val="295179062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nl-NL" smtClean="0"/>
              <a:t>Klik om de stijl te bewerken</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4" name="Date Placeholder 3"/>
          <p:cNvSpPr>
            <a:spLocks noGrp="1"/>
          </p:cNvSpPr>
          <p:nvPr>
            <p:ph type="dt" sz="half" idx="10"/>
          </p:nvPr>
        </p:nvSpPr>
        <p:spPr/>
        <p:txBody>
          <a:bodyPr/>
          <a:lstStyle/>
          <a:p>
            <a:fld id="{DEC7A527-A601-459F-9297-EFC944077B16}" type="datetimeFigureOut">
              <a:rPr lang="nl-NL" smtClean="0"/>
              <a:t>25-6-2019</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0033D035-59F8-4296-B662-41827F90C4A5}" type="slidenum">
              <a:rPr lang="nl-NL" smtClean="0"/>
              <a:t>‹nr.›</a:t>
            </a:fld>
            <a:endParaRPr lang="nl-NL"/>
          </a:p>
        </p:txBody>
      </p:sp>
    </p:spTree>
    <p:extLst>
      <p:ext uri="{BB962C8B-B14F-4D97-AF65-F5344CB8AC3E}">
        <p14:creationId xmlns:p14="http://schemas.microsoft.com/office/powerpoint/2010/main" val="14178140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nl-NL" smtClean="0"/>
              <a:t>Klik om de stijl te bewerken</a:t>
            </a:r>
            <a:endParaRPr lang="en-US" dirty="0"/>
          </a:p>
        </p:txBody>
      </p:sp>
      <p:sp>
        <p:nvSpPr>
          <p:cNvPr id="3" name="Content Placeholder 2"/>
          <p:cNvSpPr>
            <a:spLocks noGrp="1"/>
          </p:cNvSpPr>
          <p:nvPr>
            <p:ph idx="1"/>
          </p:nvPr>
        </p:nvSpPr>
        <p:spPr/>
        <p:txBody>
          <a:body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4" name="Date Placeholder 3"/>
          <p:cNvSpPr>
            <a:spLocks noGrp="1"/>
          </p:cNvSpPr>
          <p:nvPr>
            <p:ph type="dt" sz="half" idx="10"/>
          </p:nvPr>
        </p:nvSpPr>
        <p:spPr/>
        <p:txBody>
          <a:bodyPr/>
          <a:lstStyle/>
          <a:p>
            <a:fld id="{DEC7A527-A601-459F-9297-EFC944077B16}" type="datetimeFigureOut">
              <a:rPr lang="nl-NL" smtClean="0"/>
              <a:t>25-6-2019</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0033D035-59F8-4296-B662-41827F90C4A5}" type="slidenum">
              <a:rPr lang="nl-NL" smtClean="0"/>
              <a:t>‹nr.›</a:t>
            </a:fld>
            <a:endParaRPr lang="nl-NL"/>
          </a:p>
        </p:txBody>
      </p:sp>
    </p:spTree>
    <p:extLst>
      <p:ext uri="{BB962C8B-B14F-4D97-AF65-F5344CB8AC3E}">
        <p14:creationId xmlns:p14="http://schemas.microsoft.com/office/powerpoint/2010/main" val="9035041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nl-NL" smtClean="0"/>
              <a:t>Klik om de stijl te bewerken</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smtClean="0"/>
              <a:t>Tekststijl van het model bewerken</a:t>
            </a:r>
          </a:p>
        </p:txBody>
      </p:sp>
      <p:sp>
        <p:nvSpPr>
          <p:cNvPr id="4" name="Date Placeholder 3"/>
          <p:cNvSpPr>
            <a:spLocks noGrp="1"/>
          </p:cNvSpPr>
          <p:nvPr>
            <p:ph type="dt" sz="half" idx="10"/>
          </p:nvPr>
        </p:nvSpPr>
        <p:spPr/>
        <p:txBody>
          <a:bodyPr/>
          <a:lstStyle/>
          <a:p>
            <a:fld id="{DEC7A527-A601-459F-9297-EFC944077B16}" type="datetimeFigureOut">
              <a:rPr lang="nl-NL" smtClean="0"/>
              <a:t>25-6-2019</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0033D035-59F8-4296-B662-41827F90C4A5}" type="slidenum">
              <a:rPr lang="nl-NL" smtClean="0"/>
              <a:t>‹nr.›</a:t>
            </a:fld>
            <a:endParaRPr lang="nl-NL"/>
          </a:p>
        </p:txBody>
      </p:sp>
    </p:spTree>
    <p:extLst>
      <p:ext uri="{BB962C8B-B14F-4D97-AF65-F5344CB8AC3E}">
        <p14:creationId xmlns:p14="http://schemas.microsoft.com/office/powerpoint/2010/main" val="18322655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smtClean="0"/>
              <a:t>Klik om de stijl te bewerken</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5" name="Date Placeholder 4"/>
          <p:cNvSpPr>
            <a:spLocks noGrp="1"/>
          </p:cNvSpPr>
          <p:nvPr>
            <p:ph type="dt" sz="half" idx="10"/>
          </p:nvPr>
        </p:nvSpPr>
        <p:spPr/>
        <p:txBody>
          <a:bodyPr/>
          <a:lstStyle/>
          <a:p>
            <a:fld id="{DEC7A527-A601-459F-9297-EFC944077B16}" type="datetimeFigureOut">
              <a:rPr lang="nl-NL" smtClean="0"/>
              <a:t>25-6-2019</a:t>
            </a:fld>
            <a:endParaRPr lang="nl-NL"/>
          </a:p>
        </p:txBody>
      </p:sp>
      <p:sp>
        <p:nvSpPr>
          <p:cNvPr id="6" name="Footer Placeholder 5"/>
          <p:cNvSpPr>
            <a:spLocks noGrp="1"/>
          </p:cNvSpPr>
          <p:nvPr>
            <p:ph type="ftr" sz="quarter" idx="11"/>
          </p:nvPr>
        </p:nvSpPr>
        <p:spPr/>
        <p:txBody>
          <a:bodyPr/>
          <a:lstStyle/>
          <a:p>
            <a:endParaRPr lang="nl-NL"/>
          </a:p>
        </p:txBody>
      </p:sp>
      <p:sp>
        <p:nvSpPr>
          <p:cNvPr id="7" name="Slide Number Placeholder 6"/>
          <p:cNvSpPr>
            <a:spLocks noGrp="1"/>
          </p:cNvSpPr>
          <p:nvPr>
            <p:ph type="sldNum" sz="quarter" idx="12"/>
          </p:nvPr>
        </p:nvSpPr>
        <p:spPr/>
        <p:txBody>
          <a:bodyPr/>
          <a:lstStyle/>
          <a:p>
            <a:fld id="{0033D035-59F8-4296-B662-41827F90C4A5}" type="slidenum">
              <a:rPr lang="nl-NL" smtClean="0"/>
              <a:t>‹nr.›</a:t>
            </a:fld>
            <a:endParaRPr lang="nl-NL"/>
          </a:p>
        </p:txBody>
      </p:sp>
    </p:spTree>
    <p:extLst>
      <p:ext uri="{BB962C8B-B14F-4D97-AF65-F5344CB8AC3E}">
        <p14:creationId xmlns:p14="http://schemas.microsoft.com/office/powerpoint/2010/main" val="30968258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nl-NL" smtClean="0"/>
              <a:t>Klik om de stijl te bewerken</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smtClean="0"/>
              <a:t>Tekststijl van het model bewerken</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smtClean="0"/>
              <a:t>Tekststijl van het model bewerken</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7" name="Date Placeholder 6"/>
          <p:cNvSpPr>
            <a:spLocks noGrp="1"/>
          </p:cNvSpPr>
          <p:nvPr>
            <p:ph type="dt" sz="half" idx="10"/>
          </p:nvPr>
        </p:nvSpPr>
        <p:spPr/>
        <p:txBody>
          <a:bodyPr/>
          <a:lstStyle/>
          <a:p>
            <a:fld id="{DEC7A527-A601-459F-9297-EFC944077B16}" type="datetimeFigureOut">
              <a:rPr lang="nl-NL" smtClean="0"/>
              <a:t>25-6-2019</a:t>
            </a:fld>
            <a:endParaRPr lang="nl-NL"/>
          </a:p>
        </p:txBody>
      </p:sp>
      <p:sp>
        <p:nvSpPr>
          <p:cNvPr id="8" name="Footer Placeholder 7"/>
          <p:cNvSpPr>
            <a:spLocks noGrp="1"/>
          </p:cNvSpPr>
          <p:nvPr>
            <p:ph type="ftr" sz="quarter" idx="11"/>
          </p:nvPr>
        </p:nvSpPr>
        <p:spPr/>
        <p:txBody>
          <a:bodyPr/>
          <a:lstStyle/>
          <a:p>
            <a:endParaRPr lang="nl-NL"/>
          </a:p>
        </p:txBody>
      </p:sp>
      <p:sp>
        <p:nvSpPr>
          <p:cNvPr id="9" name="Slide Number Placeholder 8"/>
          <p:cNvSpPr>
            <a:spLocks noGrp="1"/>
          </p:cNvSpPr>
          <p:nvPr>
            <p:ph type="sldNum" sz="quarter" idx="12"/>
          </p:nvPr>
        </p:nvSpPr>
        <p:spPr/>
        <p:txBody>
          <a:bodyPr/>
          <a:lstStyle/>
          <a:p>
            <a:fld id="{0033D035-59F8-4296-B662-41827F90C4A5}" type="slidenum">
              <a:rPr lang="nl-NL" smtClean="0"/>
              <a:t>‹nr.›</a:t>
            </a:fld>
            <a:endParaRPr lang="nl-NL"/>
          </a:p>
        </p:txBody>
      </p:sp>
    </p:spTree>
    <p:extLst>
      <p:ext uri="{BB962C8B-B14F-4D97-AF65-F5344CB8AC3E}">
        <p14:creationId xmlns:p14="http://schemas.microsoft.com/office/powerpoint/2010/main" val="8331375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nl-NL" smtClean="0"/>
              <a:t>Klik om de stijl te bewerken</a:t>
            </a:r>
            <a:endParaRPr lang="en-US" dirty="0"/>
          </a:p>
        </p:txBody>
      </p:sp>
      <p:sp>
        <p:nvSpPr>
          <p:cNvPr id="3" name="Date Placeholder 2"/>
          <p:cNvSpPr>
            <a:spLocks noGrp="1"/>
          </p:cNvSpPr>
          <p:nvPr>
            <p:ph type="dt" sz="half" idx="10"/>
          </p:nvPr>
        </p:nvSpPr>
        <p:spPr/>
        <p:txBody>
          <a:bodyPr/>
          <a:lstStyle/>
          <a:p>
            <a:fld id="{DEC7A527-A601-459F-9297-EFC944077B16}" type="datetimeFigureOut">
              <a:rPr lang="nl-NL" smtClean="0"/>
              <a:t>25-6-2019</a:t>
            </a:fld>
            <a:endParaRPr lang="nl-NL"/>
          </a:p>
        </p:txBody>
      </p:sp>
      <p:sp>
        <p:nvSpPr>
          <p:cNvPr id="4" name="Footer Placeholder 3"/>
          <p:cNvSpPr>
            <a:spLocks noGrp="1"/>
          </p:cNvSpPr>
          <p:nvPr>
            <p:ph type="ftr" sz="quarter" idx="11"/>
          </p:nvPr>
        </p:nvSpPr>
        <p:spPr/>
        <p:txBody>
          <a:bodyPr/>
          <a:lstStyle/>
          <a:p>
            <a:endParaRPr lang="nl-NL"/>
          </a:p>
        </p:txBody>
      </p:sp>
      <p:sp>
        <p:nvSpPr>
          <p:cNvPr id="5" name="Slide Number Placeholder 4"/>
          <p:cNvSpPr>
            <a:spLocks noGrp="1"/>
          </p:cNvSpPr>
          <p:nvPr>
            <p:ph type="sldNum" sz="quarter" idx="12"/>
          </p:nvPr>
        </p:nvSpPr>
        <p:spPr/>
        <p:txBody>
          <a:bodyPr/>
          <a:lstStyle/>
          <a:p>
            <a:fld id="{0033D035-59F8-4296-B662-41827F90C4A5}" type="slidenum">
              <a:rPr lang="nl-NL" smtClean="0"/>
              <a:t>‹nr.›</a:t>
            </a:fld>
            <a:endParaRPr lang="nl-NL"/>
          </a:p>
        </p:txBody>
      </p:sp>
    </p:spTree>
    <p:extLst>
      <p:ext uri="{BB962C8B-B14F-4D97-AF65-F5344CB8AC3E}">
        <p14:creationId xmlns:p14="http://schemas.microsoft.com/office/powerpoint/2010/main" val="4856374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EC7A527-A601-459F-9297-EFC944077B16}" type="datetimeFigureOut">
              <a:rPr lang="nl-NL" smtClean="0"/>
              <a:t>25-6-2019</a:t>
            </a:fld>
            <a:endParaRPr lang="nl-NL"/>
          </a:p>
        </p:txBody>
      </p:sp>
      <p:sp>
        <p:nvSpPr>
          <p:cNvPr id="3" name="Footer Placeholder 2"/>
          <p:cNvSpPr>
            <a:spLocks noGrp="1"/>
          </p:cNvSpPr>
          <p:nvPr>
            <p:ph type="ftr" sz="quarter" idx="11"/>
          </p:nvPr>
        </p:nvSpPr>
        <p:spPr/>
        <p:txBody>
          <a:bodyPr/>
          <a:lstStyle/>
          <a:p>
            <a:endParaRPr lang="nl-NL"/>
          </a:p>
        </p:txBody>
      </p:sp>
      <p:sp>
        <p:nvSpPr>
          <p:cNvPr id="4" name="Slide Number Placeholder 3"/>
          <p:cNvSpPr>
            <a:spLocks noGrp="1"/>
          </p:cNvSpPr>
          <p:nvPr>
            <p:ph type="sldNum" sz="quarter" idx="12"/>
          </p:nvPr>
        </p:nvSpPr>
        <p:spPr/>
        <p:txBody>
          <a:bodyPr/>
          <a:lstStyle/>
          <a:p>
            <a:fld id="{0033D035-59F8-4296-B662-41827F90C4A5}" type="slidenum">
              <a:rPr lang="nl-NL" smtClean="0"/>
              <a:t>‹nr.›</a:t>
            </a:fld>
            <a:endParaRPr lang="nl-NL"/>
          </a:p>
        </p:txBody>
      </p:sp>
    </p:spTree>
    <p:extLst>
      <p:ext uri="{BB962C8B-B14F-4D97-AF65-F5344CB8AC3E}">
        <p14:creationId xmlns:p14="http://schemas.microsoft.com/office/powerpoint/2010/main" val="34296641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nl-NL" smtClean="0"/>
              <a:t>Klik om de stijl te bewerken</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nl-NL" smtClean="0"/>
              <a:t>Tekststijl van het model bewerken</a:t>
            </a:r>
          </a:p>
        </p:txBody>
      </p:sp>
      <p:sp>
        <p:nvSpPr>
          <p:cNvPr id="5" name="Date Placeholder 4"/>
          <p:cNvSpPr>
            <a:spLocks noGrp="1"/>
          </p:cNvSpPr>
          <p:nvPr>
            <p:ph type="dt" sz="half" idx="10"/>
          </p:nvPr>
        </p:nvSpPr>
        <p:spPr/>
        <p:txBody>
          <a:bodyPr/>
          <a:lstStyle/>
          <a:p>
            <a:fld id="{DEC7A527-A601-459F-9297-EFC944077B16}" type="datetimeFigureOut">
              <a:rPr lang="nl-NL" smtClean="0"/>
              <a:t>25-6-2019</a:t>
            </a:fld>
            <a:endParaRPr lang="nl-NL"/>
          </a:p>
        </p:txBody>
      </p:sp>
      <p:sp>
        <p:nvSpPr>
          <p:cNvPr id="6" name="Footer Placeholder 5"/>
          <p:cNvSpPr>
            <a:spLocks noGrp="1"/>
          </p:cNvSpPr>
          <p:nvPr>
            <p:ph type="ftr" sz="quarter" idx="11"/>
          </p:nvPr>
        </p:nvSpPr>
        <p:spPr/>
        <p:txBody>
          <a:bodyPr/>
          <a:lstStyle/>
          <a:p>
            <a:endParaRPr lang="nl-NL"/>
          </a:p>
        </p:txBody>
      </p:sp>
      <p:sp>
        <p:nvSpPr>
          <p:cNvPr id="7" name="Slide Number Placeholder 6"/>
          <p:cNvSpPr>
            <a:spLocks noGrp="1"/>
          </p:cNvSpPr>
          <p:nvPr>
            <p:ph type="sldNum" sz="quarter" idx="12"/>
          </p:nvPr>
        </p:nvSpPr>
        <p:spPr/>
        <p:txBody>
          <a:bodyPr/>
          <a:lstStyle/>
          <a:p>
            <a:fld id="{0033D035-59F8-4296-B662-41827F90C4A5}" type="slidenum">
              <a:rPr lang="nl-NL" smtClean="0"/>
              <a:t>‹nr.›</a:t>
            </a:fld>
            <a:endParaRPr lang="nl-NL"/>
          </a:p>
        </p:txBody>
      </p:sp>
    </p:spTree>
    <p:extLst>
      <p:ext uri="{BB962C8B-B14F-4D97-AF65-F5344CB8AC3E}">
        <p14:creationId xmlns:p14="http://schemas.microsoft.com/office/powerpoint/2010/main" val="385130823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nl-NL" smtClean="0"/>
              <a:t>Klik om de stijl te bewerken</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nl-NL" smtClean="0"/>
              <a:t>Klik op het pictogram als u een afbeelding wilt toevoegen</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smtClean="0"/>
              <a:t>Tekststijl van het model bewerken</a:t>
            </a:r>
          </a:p>
        </p:txBody>
      </p:sp>
      <p:sp>
        <p:nvSpPr>
          <p:cNvPr id="5" name="Date Placeholder 4"/>
          <p:cNvSpPr>
            <a:spLocks noGrp="1"/>
          </p:cNvSpPr>
          <p:nvPr>
            <p:ph type="dt" sz="half" idx="10"/>
          </p:nvPr>
        </p:nvSpPr>
        <p:spPr/>
        <p:txBody>
          <a:bodyPr/>
          <a:lstStyle/>
          <a:p>
            <a:fld id="{DEC7A527-A601-459F-9297-EFC944077B16}" type="datetimeFigureOut">
              <a:rPr lang="nl-NL" smtClean="0"/>
              <a:t>25-6-2019</a:t>
            </a:fld>
            <a:endParaRPr lang="nl-NL"/>
          </a:p>
        </p:txBody>
      </p:sp>
      <p:sp>
        <p:nvSpPr>
          <p:cNvPr id="6" name="Footer Placeholder 5"/>
          <p:cNvSpPr>
            <a:spLocks noGrp="1"/>
          </p:cNvSpPr>
          <p:nvPr>
            <p:ph type="ftr" sz="quarter" idx="11"/>
          </p:nvPr>
        </p:nvSpPr>
        <p:spPr/>
        <p:txBody>
          <a:bodyPr/>
          <a:lstStyle/>
          <a:p>
            <a:endParaRPr lang="nl-NL"/>
          </a:p>
        </p:txBody>
      </p:sp>
      <p:sp>
        <p:nvSpPr>
          <p:cNvPr id="7" name="Slide Number Placeholder 6"/>
          <p:cNvSpPr>
            <a:spLocks noGrp="1"/>
          </p:cNvSpPr>
          <p:nvPr>
            <p:ph type="sldNum" sz="quarter" idx="12"/>
          </p:nvPr>
        </p:nvSpPr>
        <p:spPr/>
        <p:txBody>
          <a:bodyPr/>
          <a:lstStyle/>
          <a:p>
            <a:fld id="{0033D035-59F8-4296-B662-41827F90C4A5}" type="slidenum">
              <a:rPr lang="nl-NL" smtClean="0"/>
              <a:t>‹nr.›</a:t>
            </a:fld>
            <a:endParaRPr lang="nl-NL"/>
          </a:p>
        </p:txBody>
      </p:sp>
    </p:spTree>
    <p:extLst>
      <p:ext uri="{BB962C8B-B14F-4D97-AF65-F5344CB8AC3E}">
        <p14:creationId xmlns:p14="http://schemas.microsoft.com/office/powerpoint/2010/main" val="24971145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nl-NL" smtClean="0"/>
              <a:t>Klik om de stijl te bewerken</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nl-NL" smtClean="0"/>
              <a:t>Tekststijl van het model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DEC7A527-A601-459F-9297-EFC944077B16}" type="datetimeFigureOut">
              <a:rPr lang="nl-NL" smtClean="0"/>
              <a:t>25-6-2019</a:t>
            </a:fld>
            <a:endParaRPr lang="nl-NL"/>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nl-NL"/>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0033D035-59F8-4296-B662-41827F90C4A5}" type="slidenum">
              <a:rPr lang="nl-NL" smtClean="0"/>
              <a:t>‹nr.›</a:t>
            </a:fld>
            <a:endParaRPr lang="nl-NL"/>
          </a:p>
        </p:txBody>
      </p:sp>
    </p:spTree>
    <p:extLst>
      <p:ext uri="{BB962C8B-B14F-4D97-AF65-F5344CB8AC3E}">
        <p14:creationId xmlns:p14="http://schemas.microsoft.com/office/powerpoint/2010/main" val="20439631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ontwikkelcentrum.nl/provisioning/video/OC-33006-2-02d" TargetMode="External"/><Relationship Id="rId2" Type="http://schemas.openxmlformats.org/officeDocument/2006/relationships/hyperlink" Target="https://www.ontwikkelcentrum.nl/provisioning/video/OC-33006-2-01d" TargetMode="Externa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hyperlink" Target="https://www.ontwikkelcentrum.nl/provisioning/video/OC-33006-2-03d"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1507067" y="2860481"/>
            <a:ext cx="7766936" cy="1646302"/>
          </a:xfrm>
        </p:spPr>
        <p:txBody>
          <a:bodyPr/>
          <a:lstStyle/>
          <a:p>
            <a:r>
              <a:rPr lang="nl-NL" dirty="0" smtClean="0"/>
              <a:t>Leveranciers</a:t>
            </a:r>
            <a:endParaRPr lang="nl-NL" dirty="0"/>
          </a:p>
        </p:txBody>
      </p:sp>
      <p:sp>
        <p:nvSpPr>
          <p:cNvPr id="5" name="Ondertitel 4"/>
          <p:cNvSpPr>
            <a:spLocks noGrp="1"/>
          </p:cNvSpPr>
          <p:nvPr>
            <p:ph type="subTitle" idx="1"/>
          </p:nvPr>
        </p:nvSpPr>
        <p:spPr>
          <a:xfrm>
            <a:off x="1507067" y="4514857"/>
            <a:ext cx="7766936" cy="1096899"/>
          </a:xfrm>
        </p:spPr>
        <p:txBody>
          <a:bodyPr/>
          <a:lstStyle/>
          <a:p>
            <a:r>
              <a:rPr lang="nl-NL" dirty="0" smtClean="0"/>
              <a:t>Voorraadbeheer</a:t>
            </a:r>
          </a:p>
          <a:p>
            <a:r>
              <a:rPr lang="nl-NL" dirty="0" smtClean="0"/>
              <a:t>Niveau 4</a:t>
            </a:r>
          </a:p>
          <a:p>
            <a:endParaRPr lang="nl-NL" dirty="0"/>
          </a:p>
        </p:txBody>
      </p:sp>
      <p:pic>
        <p:nvPicPr>
          <p:cNvPr id="3" name="Afbeelding 2"/>
          <p:cNvPicPr>
            <a:picLocks noChangeAspect="1"/>
          </p:cNvPicPr>
          <p:nvPr/>
        </p:nvPicPr>
        <p:blipFill>
          <a:blip r:embed="rId2"/>
          <a:stretch>
            <a:fillRect/>
          </a:stretch>
        </p:blipFill>
        <p:spPr>
          <a:xfrm>
            <a:off x="1123452" y="340202"/>
            <a:ext cx="4937647" cy="2867021"/>
          </a:xfrm>
          <a:prstGeom prst="rect">
            <a:avLst/>
          </a:prstGeom>
        </p:spPr>
      </p:pic>
      <p:pic>
        <p:nvPicPr>
          <p:cNvPr id="4" name="Afbeelding 3"/>
          <p:cNvPicPr>
            <a:picLocks noChangeAspect="1"/>
          </p:cNvPicPr>
          <p:nvPr/>
        </p:nvPicPr>
        <p:blipFill>
          <a:blip r:embed="rId3"/>
          <a:stretch>
            <a:fillRect/>
          </a:stretch>
        </p:blipFill>
        <p:spPr>
          <a:xfrm>
            <a:off x="473464" y="3828188"/>
            <a:ext cx="3648515" cy="2736386"/>
          </a:xfrm>
          <a:prstGeom prst="rect">
            <a:avLst/>
          </a:prstGeom>
        </p:spPr>
      </p:pic>
    </p:spTree>
    <p:extLst>
      <p:ext uri="{BB962C8B-B14F-4D97-AF65-F5344CB8AC3E}">
        <p14:creationId xmlns:p14="http://schemas.microsoft.com/office/powerpoint/2010/main" val="346939754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Uitpakken en controleren</a:t>
            </a:r>
            <a:endParaRPr lang="nl-NL" dirty="0"/>
          </a:p>
        </p:txBody>
      </p:sp>
      <p:sp>
        <p:nvSpPr>
          <p:cNvPr id="3" name="Tijdelijke aanduiding voor inhoud 2"/>
          <p:cNvSpPr>
            <a:spLocks noGrp="1"/>
          </p:cNvSpPr>
          <p:nvPr>
            <p:ph idx="1"/>
          </p:nvPr>
        </p:nvSpPr>
        <p:spPr/>
        <p:txBody>
          <a:bodyPr/>
          <a:lstStyle/>
          <a:p>
            <a:r>
              <a:rPr lang="nl-NL" dirty="0" smtClean="0"/>
              <a:t>Twee goederenstromen bij de dierenwinkel:</a:t>
            </a:r>
          </a:p>
          <a:p>
            <a:pPr lvl="1"/>
            <a:r>
              <a:rPr lang="nl-NL" dirty="0" smtClean="0"/>
              <a:t>Producten</a:t>
            </a:r>
          </a:p>
          <a:p>
            <a:pPr lvl="1"/>
            <a:r>
              <a:rPr lang="nl-NL" dirty="0" smtClean="0"/>
              <a:t>Levende dieren</a:t>
            </a:r>
          </a:p>
          <a:p>
            <a:r>
              <a:rPr lang="nl-NL" dirty="0" smtClean="0"/>
              <a:t>Hoe ga je om met deze twee goederenstromen?</a:t>
            </a:r>
          </a:p>
          <a:p>
            <a:r>
              <a:rPr lang="nl-NL" dirty="0" smtClean="0"/>
              <a:t>Wat staat er op de pakbon?</a:t>
            </a:r>
          </a:p>
          <a:p>
            <a:r>
              <a:rPr lang="nl-NL" dirty="0" smtClean="0"/>
              <a:t>Waa</a:t>
            </a:r>
            <a:r>
              <a:rPr lang="nl-NL" dirty="0"/>
              <a:t>r</a:t>
            </a:r>
            <a:r>
              <a:rPr lang="nl-NL" dirty="0" smtClean="0"/>
              <a:t>? </a:t>
            </a:r>
            <a:r>
              <a:rPr lang="nl-NL" dirty="0" smtClean="0"/>
              <a:t>In </a:t>
            </a:r>
            <a:r>
              <a:rPr lang="nl-NL" dirty="0" smtClean="0"/>
              <a:t>Myspot: Thema “Winkelwerkzaamheden” boekje</a:t>
            </a:r>
            <a:endParaRPr lang="nl-NL" dirty="0"/>
          </a:p>
          <a:p>
            <a:pPr marL="0" indent="0">
              <a:buNone/>
            </a:pPr>
            <a:r>
              <a:rPr lang="nl-NL" dirty="0" smtClean="0"/>
              <a:t>“</a:t>
            </a:r>
            <a:r>
              <a:rPr lang="nl-NL" b="1" cap="all" dirty="0"/>
              <a:t>CONTROLEREN EN VERWERKEN BINNENKOMENDE </a:t>
            </a:r>
            <a:r>
              <a:rPr lang="nl-NL" b="1" cap="all" dirty="0" smtClean="0"/>
              <a:t>PRODUCTEN”</a:t>
            </a:r>
            <a:endParaRPr lang="nl-NL" dirty="0" smtClean="0"/>
          </a:p>
          <a:p>
            <a:r>
              <a:rPr lang="nl-NL" dirty="0" smtClean="0">
                <a:hlinkClick r:id="rId2"/>
              </a:rPr>
              <a:t>algemene informatie Kenniskiem </a:t>
            </a:r>
            <a:endParaRPr lang="nl-NL" dirty="0" smtClean="0"/>
          </a:p>
          <a:p>
            <a:r>
              <a:rPr lang="nl-NL" dirty="0" smtClean="0">
                <a:hlinkClick r:id="rId3"/>
              </a:rPr>
              <a:t>Binnenkomende konijnen</a:t>
            </a:r>
            <a:endParaRPr lang="nl-NL" dirty="0"/>
          </a:p>
        </p:txBody>
      </p:sp>
      <p:pic>
        <p:nvPicPr>
          <p:cNvPr id="4" name="Afbeelding 3"/>
          <p:cNvPicPr>
            <a:picLocks noChangeAspect="1"/>
          </p:cNvPicPr>
          <p:nvPr/>
        </p:nvPicPr>
        <p:blipFill>
          <a:blip r:embed="rId4"/>
          <a:stretch>
            <a:fillRect/>
          </a:stretch>
        </p:blipFill>
        <p:spPr>
          <a:xfrm>
            <a:off x="7732684" y="3326745"/>
            <a:ext cx="4693920" cy="3115589"/>
          </a:xfrm>
          <a:prstGeom prst="rect">
            <a:avLst/>
          </a:prstGeom>
        </p:spPr>
      </p:pic>
    </p:spTree>
    <p:extLst>
      <p:ext uri="{BB962C8B-B14F-4D97-AF65-F5344CB8AC3E}">
        <p14:creationId xmlns:p14="http://schemas.microsoft.com/office/powerpoint/2010/main" val="352767845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err="1" smtClean="0"/>
              <a:t>Fifo</a:t>
            </a:r>
            <a:r>
              <a:rPr lang="nl-NL" dirty="0" smtClean="0"/>
              <a:t>-systeem</a:t>
            </a:r>
            <a:endParaRPr lang="nl-NL" dirty="0"/>
          </a:p>
        </p:txBody>
      </p:sp>
      <p:sp>
        <p:nvSpPr>
          <p:cNvPr id="3" name="Tijdelijke aanduiding voor inhoud 2"/>
          <p:cNvSpPr>
            <a:spLocks noGrp="1"/>
          </p:cNvSpPr>
          <p:nvPr>
            <p:ph idx="1"/>
          </p:nvPr>
        </p:nvSpPr>
        <p:spPr/>
        <p:txBody>
          <a:bodyPr/>
          <a:lstStyle/>
          <a:p>
            <a:r>
              <a:rPr lang="nl-NL" dirty="0" smtClean="0"/>
              <a:t>Wat houdt dit in?</a:t>
            </a:r>
          </a:p>
          <a:p>
            <a:r>
              <a:rPr lang="nl-NL" dirty="0" smtClean="0"/>
              <a:t>First in, first out</a:t>
            </a:r>
          </a:p>
          <a:p>
            <a:endParaRPr lang="nl-NL" dirty="0"/>
          </a:p>
        </p:txBody>
      </p:sp>
      <p:pic>
        <p:nvPicPr>
          <p:cNvPr id="4" name="Afbeelding 3"/>
          <p:cNvPicPr>
            <a:picLocks noChangeAspect="1"/>
          </p:cNvPicPr>
          <p:nvPr/>
        </p:nvPicPr>
        <p:blipFill>
          <a:blip r:embed="rId2"/>
          <a:stretch>
            <a:fillRect/>
          </a:stretch>
        </p:blipFill>
        <p:spPr>
          <a:xfrm>
            <a:off x="4725070" y="2514600"/>
            <a:ext cx="6247730" cy="4167187"/>
          </a:xfrm>
          <a:prstGeom prst="rect">
            <a:avLst/>
          </a:prstGeom>
        </p:spPr>
      </p:pic>
    </p:spTree>
    <p:extLst>
      <p:ext uri="{BB962C8B-B14F-4D97-AF65-F5344CB8AC3E}">
        <p14:creationId xmlns:p14="http://schemas.microsoft.com/office/powerpoint/2010/main" val="13045365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Levende have</a:t>
            </a:r>
            <a:endParaRPr lang="nl-NL" dirty="0"/>
          </a:p>
        </p:txBody>
      </p:sp>
      <p:pic>
        <p:nvPicPr>
          <p:cNvPr id="4" name="Afbeelding 3"/>
          <p:cNvPicPr>
            <a:picLocks noChangeAspect="1"/>
          </p:cNvPicPr>
          <p:nvPr/>
        </p:nvPicPr>
        <p:blipFill>
          <a:blip r:embed="rId2"/>
          <a:stretch>
            <a:fillRect/>
          </a:stretch>
        </p:blipFill>
        <p:spPr>
          <a:xfrm>
            <a:off x="410664" y="2115012"/>
            <a:ext cx="5962650" cy="3971925"/>
          </a:xfrm>
          <a:prstGeom prst="rect">
            <a:avLst/>
          </a:prstGeom>
        </p:spPr>
      </p:pic>
      <p:pic>
        <p:nvPicPr>
          <p:cNvPr id="5" name="Afbeelding 4"/>
          <p:cNvPicPr>
            <a:picLocks noChangeAspect="1"/>
          </p:cNvPicPr>
          <p:nvPr/>
        </p:nvPicPr>
        <p:blipFill>
          <a:blip r:embed="rId3"/>
          <a:stretch>
            <a:fillRect/>
          </a:stretch>
        </p:blipFill>
        <p:spPr>
          <a:xfrm>
            <a:off x="5187002" y="251237"/>
            <a:ext cx="3714092" cy="2789298"/>
          </a:xfrm>
          <a:prstGeom prst="rect">
            <a:avLst/>
          </a:prstGeom>
        </p:spPr>
      </p:pic>
      <p:pic>
        <p:nvPicPr>
          <p:cNvPr id="7" name="Tijdelijke aanduiding voor inhoud 6"/>
          <p:cNvPicPr>
            <a:picLocks noGrp="1" noChangeAspect="1"/>
          </p:cNvPicPr>
          <p:nvPr>
            <p:ph idx="1"/>
          </p:nvPr>
        </p:nvPicPr>
        <p:blipFill>
          <a:blip r:embed="rId4"/>
          <a:stretch>
            <a:fillRect/>
          </a:stretch>
        </p:blipFill>
        <p:spPr>
          <a:xfrm>
            <a:off x="4268259" y="2972546"/>
            <a:ext cx="5175249" cy="3881437"/>
          </a:xfrm>
          <a:prstGeom prst="rect">
            <a:avLst/>
          </a:prstGeom>
        </p:spPr>
      </p:pic>
      <p:pic>
        <p:nvPicPr>
          <p:cNvPr id="6" name="Afbeelding 5"/>
          <p:cNvPicPr>
            <a:picLocks noChangeAspect="1"/>
          </p:cNvPicPr>
          <p:nvPr/>
        </p:nvPicPr>
        <p:blipFill rotWithShape="1">
          <a:blip r:embed="rId5"/>
          <a:srcRect l="18683" t="7065" r="16128" b="8675"/>
          <a:stretch/>
        </p:blipFill>
        <p:spPr>
          <a:xfrm>
            <a:off x="8689491" y="2288763"/>
            <a:ext cx="3683727" cy="3174274"/>
          </a:xfrm>
          <a:prstGeom prst="rect">
            <a:avLst/>
          </a:prstGeom>
        </p:spPr>
      </p:pic>
    </p:spTree>
    <p:extLst>
      <p:ext uri="{BB962C8B-B14F-4D97-AF65-F5344CB8AC3E}">
        <p14:creationId xmlns:p14="http://schemas.microsoft.com/office/powerpoint/2010/main" val="373215878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Hoe gaat het transport bij siervissen?</a:t>
            </a:r>
            <a:endParaRPr lang="nl-NL" dirty="0"/>
          </a:p>
        </p:txBody>
      </p:sp>
      <p:sp>
        <p:nvSpPr>
          <p:cNvPr id="3" name="Tijdelijke aanduiding voor inhoud 2"/>
          <p:cNvSpPr>
            <a:spLocks noGrp="1"/>
          </p:cNvSpPr>
          <p:nvPr>
            <p:ph idx="1"/>
          </p:nvPr>
        </p:nvSpPr>
        <p:spPr/>
        <p:txBody>
          <a:bodyPr/>
          <a:lstStyle/>
          <a:p>
            <a:r>
              <a:rPr lang="nl-NL" dirty="0" smtClean="0"/>
              <a:t>Siervissen worden getransporteerd in plastic zakken</a:t>
            </a:r>
          </a:p>
          <a:p>
            <a:r>
              <a:rPr lang="nl-NL" dirty="0" smtClean="0"/>
              <a:t>Wat zie je aan de kleur van vissen?</a:t>
            </a:r>
          </a:p>
          <a:p>
            <a:r>
              <a:rPr lang="nl-NL" dirty="0" smtClean="0"/>
              <a:t>Wat zijn aandachtspunten?</a:t>
            </a:r>
            <a:endParaRPr lang="nl-NL" dirty="0"/>
          </a:p>
          <a:p>
            <a:endParaRPr lang="nl-NL" dirty="0" smtClean="0"/>
          </a:p>
          <a:p>
            <a:r>
              <a:rPr lang="nl-NL" dirty="0" smtClean="0">
                <a:hlinkClick r:id="rId2"/>
              </a:rPr>
              <a:t>Kenniskiem informatie</a:t>
            </a:r>
            <a:endParaRPr lang="nl-NL" dirty="0" smtClean="0"/>
          </a:p>
          <a:p>
            <a:pPr marL="0" indent="0">
              <a:buNone/>
            </a:pPr>
            <a:endParaRPr lang="nl-NL" dirty="0"/>
          </a:p>
        </p:txBody>
      </p:sp>
      <p:pic>
        <p:nvPicPr>
          <p:cNvPr id="4" name="Afbeelding 3"/>
          <p:cNvPicPr>
            <a:picLocks noChangeAspect="1"/>
          </p:cNvPicPr>
          <p:nvPr/>
        </p:nvPicPr>
        <p:blipFill>
          <a:blip r:embed="rId3"/>
          <a:stretch>
            <a:fillRect/>
          </a:stretch>
        </p:blipFill>
        <p:spPr>
          <a:xfrm>
            <a:off x="7121736" y="4006357"/>
            <a:ext cx="5070264" cy="2851643"/>
          </a:xfrm>
          <a:prstGeom prst="rect">
            <a:avLst/>
          </a:prstGeom>
        </p:spPr>
      </p:pic>
    </p:spTree>
    <p:extLst>
      <p:ext uri="{BB962C8B-B14F-4D97-AF65-F5344CB8AC3E}">
        <p14:creationId xmlns:p14="http://schemas.microsoft.com/office/powerpoint/2010/main" val="187859633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Leveranciers voor de dierenspeciaalzaak</a:t>
            </a:r>
            <a:endParaRPr lang="nl-NL" dirty="0"/>
          </a:p>
        </p:txBody>
      </p:sp>
      <p:sp>
        <p:nvSpPr>
          <p:cNvPr id="3" name="Tijdelijke aanduiding voor inhoud 2"/>
          <p:cNvSpPr>
            <a:spLocks noGrp="1"/>
          </p:cNvSpPr>
          <p:nvPr>
            <p:ph idx="1"/>
          </p:nvPr>
        </p:nvSpPr>
        <p:spPr/>
        <p:txBody>
          <a:bodyPr/>
          <a:lstStyle/>
          <a:p>
            <a:pPr marL="0" indent="0">
              <a:buNone/>
            </a:pPr>
            <a:r>
              <a:rPr lang="nl-NL" dirty="0" smtClean="0"/>
              <a:t>Zoek in tweetallen een leverancier op voor een dierenwinkel en beantwoordt de onderstaande vragen:</a:t>
            </a:r>
          </a:p>
          <a:p>
            <a:pPr marL="0" indent="0">
              <a:buNone/>
            </a:pPr>
            <a:endParaRPr lang="nl-NL" dirty="0" smtClean="0"/>
          </a:p>
          <a:p>
            <a:r>
              <a:rPr lang="nl-NL" dirty="0" smtClean="0"/>
              <a:t>Wat kan deze leverancier allemaal leveren (productgroepen)?</a:t>
            </a:r>
          </a:p>
          <a:p>
            <a:r>
              <a:rPr lang="nl-NL" dirty="0" smtClean="0"/>
              <a:t>Waar zitten ze gevestigd?</a:t>
            </a:r>
          </a:p>
          <a:p>
            <a:r>
              <a:rPr lang="nl-NL" dirty="0" smtClean="0"/>
              <a:t>Waarom zou een dierenwinkel besluiten in zee te gaan met deze leverancier? Noem meerdere redenen.</a:t>
            </a:r>
          </a:p>
          <a:p>
            <a:pPr marL="0" indent="0">
              <a:buNone/>
            </a:pPr>
            <a:endParaRPr lang="nl-NL" dirty="0" smtClean="0"/>
          </a:p>
          <a:p>
            <a:endParaRPr lang="nl-NL" dirty="0"/>
          </a:p>
        </p:txBody>
      </p:sp>
    </p:spTree>
    <p:extLst>
      <p:ext uri="{BB962C8B-B14F-4D97-AF65-F5344CB8AC3E}">
        <p14:creationId xmlns:p14="http://schemas.microsoft.com/office/powerpoint/2010/main" val="378126627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Ga je nu voorbereiden op het bedrijfsbezoek! (huiswerk dus)</a:t>
            </a:r>
            <a:endParaRPr lang="nl-NL" dirty="0"/>
          </a:p>
        </p:txBody>
      </p:sp>
      <p:sp>
        <p:nvSpPr>
          <p:cNvPr id="3" name="Tijdelijke aanduiding voor inhoud 2"/>
          <p:cNvSpPr>
            <a:spLocks noGrp="1"/>
          </p:cNvSpPr>
          <p:nvPr>
            <p:ph idx="1"/>
          </p:nvPr>
        </p:nvSpPr>
        <p:spPr/>
        <p:txBody>
          <a:bodyPr>
            <a:normAutofit lnSpcReduction="10000"/>
          </a:bodyPr>
          <a:lstStyle/>
          <a:p>
            <a:pPr marL="0" indent="0">
              <a:buNone/>
            </a:pPr>
            <a:r>
              <a:rPr lang="nl-NL" dirty="0" smtClean="0"/>
              <a:t>Zorg dat je een afspraak hebt staan bij een dierenwinkel met de bedrijfsleider of iemand die in ieder geval verstand heeft van de inkoop en het voorraadbeheer.</a:t>
            </a:r>
          </a:p>
          <a:p>
            <a:pPr marL="0" indent="0">
              <a:buNone/>
            </a:pPr>
            <a:endParaRPr lang="nl-NL" dirty="0" smtClean="0"/>
          </a:p>
          <a:p>
            <a:r>
              <a:rPr lang="nl-NL" dirty="0" smtClean="0"/>
              <a:t>Bekijk wat er van je verwacht wordt bij het verslag</a:t>
            </a:r>
          </a:p>
          <a:p>
            <a:r>
              <a:rPr lang="nl-NL" dirty="0" smtClean="0"/>
              <a:t>Noteer de volgorde waarin je vragen gaat stellen</a:t>
            </a:r>
          </a:p>
          <a:p>
            <a:r>
              <a:rPr lang="nl-NL" dirty="0" smtClean="0"/>
              <a:t>Maar voor jezelf een overzicht van vragen en hoe je de antwoorden wilt noteren.</a:t>
            </a:r>
          </a:p>
          <a:p>
            <a:r>
              <a:rPr lang="nl-NL" dirty="0" smtClean="0"/>
              <a:t>Maak foto’s tijdens het bezoek</a:t>
            </a:r>
          </a:p>
          <a:p>
            <a:pPr marL="0" indent="0">
              <a:buNone/>
            </a:pPr>
            <a:endParaRPr lang="nl-NL" dirty="0" smtClean="0"/>
          </a:p>
          <a:p>
            <a:pPr marL="0" indent="0">
              <a:buNone/>
            </a:pPr>
            <a:endParaRPr lang="nl-NL" dirty="0"/>
          </a:p>
          <a:p>
            <a:pPr marL="0" indent="0">
              <a:buNone/>
            </a:pPr>
            <a:r>
              <a:rPr lang="nl-NL" b="1" dirty="0" smtClean="0">
                <a:solidFill>
                  <a:schemeClr val="accent2"/>
                </a:solidFill>
              </a:rPr>
              <a:t>Succes!</a:t>
            </a:r>
            <a:endParaRPr lang="nl-NL" b="1" dirty="0">
              <a:solidFill>
                <a:schemeClr val="accent2"/>
              </a:solidFill>
            </a:endParaRPr>
          </a:p>
        </p:txBody>
      </p:sp>
    </p:spTree>
    <p:extLst>
      <p:ext uri="{BB962C8B-B14F-4D97-AF65-F5344CB8AC3E}">
        <p14:creationId xmlns:p14="http://schemas.microsoft.com/office/powerpoint/2010/main" val="272363495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Vorige week gedaan?</a:t>
            </a:r>
            <a:endParaRPr lang="nl-NL" dirty="0"/>
          </a:p>
        </p:txBody>
      </p:sp>
      <p:pic>
        <p:nvPicPr>
          <p:cNvPr id="4" name="Afbeelding 3"/>
          <p:cNvPicPr>
            <a:picLocks noChangeAspect="1"/>
          </p:cNvPicPr>
          <p:nvPr/>
        </p:nvPicPr>
        <p:blipFill>
          <a:blip r:embed="rId2"/>
          <a:stretch>
            <a:fillRect/>
          </a:stretch>
        </p:blipFill>
        <p:spPr>
          <a:xfrm>
            <a:off x="4164970" y="1270000"/>
            <a:ext cx="3888417" cy="5492115"/>
          </a:xfrm>
          <a:prstGeom prst="rect">
            <a:avLst/>
          </a:prstGeom>
        </p:spPr>
      </p:pic>
    </p:spTree>
    <p:extLst>
      <p:ext uri="{BB962C8B-B14F-4D97-AF65-F5344CB8AC3E}">
        <p14:creationId xmlns:p14="http://schemas.microsoft.com/office/powerpoint/2010/main" val="222469370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Wat gaan we vandaag doen?</a:t>
            </a:r>
            <a:endParaRPr lang="nl-NL" dirty="0"/>
          </a:p>
        </p:txBody>
      </p:sp>
      <p:sp>
        <p:nvSpPr>
          <p:cNvPr id="3" name="Tijdelijke aanduiding voor inhoud 2"/>
          <p:cNvSpPr>
            <a:spLocks noGrp="1"/>
          </p:cNvSpPr>
          <p:nvPr>
            <p:ph idx="1"/>
          </p:nvPr>
        </p:nvSpPr>
        <p:spPr/>
        <p:txBody>
          <a:bodyPr/>
          <a:lstStyle/>
          <a:p>
            <a:r>
              <a:rPr lang="nl-NL" dirty="0" smtClean="0"/>
              <a:t>Theorie en opdracht over leveranciers</a:t>
            </a:r>
          </a:p>
          <a:p>
            <a:r>
              <a:rPr lang="nl-NL" dirty="0" smtClean="0"/>
              <a:t>Voorbereiden bedrijfsbezoek (stel je vragen op!, maak afspraak)</a:t>
            </a:r>
            <a:endParaRPr lang="nl-NL" dirty="0"/>
          </a:p>
        </p:txBody>
      </p:sp>
    </p:spTree>
    <p:extLst>
      <p:ext uri="{BB962C8B-B14F-4D97-AF65-F5344CB8AC3E}">
        <p14:creationId xmlns:p14="http://schemas.microsoft.com/office/powerpoint/2010/main" val="55164160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Logistiek</a:t>
            </a:r>
            <a:endParaRPr lang="nl-NL" dirty="0"/>
          </a:p>
        </p:txBody>
      </p:sp>
      <p:sp>
        <p:nvSpPr>
          <p:cNvPr id="3" name="Tijdelijke aanduiding voor inhoud 2"/>
          <p:cNvSpPr>
            <a:spLocks noGrp="1"/>
          </p:cNvSpPr>
          <p:nvPr>
            <p:ph idx="1"/>
          </p:nvPr>
        </p:nvSpPr>
        <p:spPr/>
        <p:txBody>
          <a:bodyPr/>
          <a:lstStyle/>
          <a:p>
            <a:r>
              <a:rPr lang="nl-NL" dirty="0" smtClean="0"/>
              <a:t>Wat is dat?</a:t>
            </a:r>
          </a:p>
          <a:p>
            <a:r>
              <a:rPr lang="nl-NL" dirty="0" smtClean="0"/>
              <a:t>Logistiek </a:t>
            </a:r>
            <a:r>
              <a:rPr lang="nl-NL" dirty="0"/>
              <a:t>is het regelen van de goederenstroom vanaf het moment dat de grondstoffen worden gekocht bij de leverancier tot aan de levering van het product aan de klant (en soms zelfs weer retour) </a:t>
            </a:r>
            <a:endParaRPr lang="nl-NL" dirty="0" smtClean="0"/>
          </a:p>
          <a:p>
            <a:r>
              <a:rPr lang="nl-NL" dirty="0"/>
              <a:t>Logistiek is onderdeel van de primaire activiteiten in een bedrijf. </a:t>
            </a:r>
            <a:endParaRPr lang="nl-NL" dirty="0" smtClean="0"/>
          </a:p>
          <a:p>
            <a:r>
              <a:rPr lang="nl-NL" dirty="0"/>
              <a:t>Logistiek creëert waarde, maar leidt ook tot kosten. </a:t>
            </a:r>
            <a:endParaRPr lang="nl-NL" dirty="0" smtClean="0"/>
          </a:p>
          <a:p>
            <a:r>
              <a:rPr lang="nl-NL" dirty="0" smtClean="0"/>
              <a:t>Het </a:t>
            </a:r>
            <a:r>
              <a:rPr lang="nl-NL" dirty="0"/>
              <a:t>goed regelen van logistiek is belangrijk voor de winstgevendheid van een bedrijf. </a:t>
            </a:r>
          </a:p>
        </p:txBody>
      </p:sp>
    </p:spTree>
    <p:extLst>
      <p:ext uri="{BB962C8B-B14F-4D97-AF65-F5344CB8AC3E}">
        <p14:creationId xmlns:p14="http://schemas.microsoft.com/office/powerpoint/2010/main" val="33874203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p:cNvPicPr>
            <a:picLocks noChangeAspect="1"/>
          </p:cNvPicPr>
          <p:nvPr/>
        </p:nvPicPr>
        <p:blipFill>
          <a:blip r:embed="rId2"/>
          <a:stretch>
            <a:fillRect/>
          </a:stretch>
        </p:blipFill>
        <p:spPr>
          <a:xfrm>
            <a:off x="2472639" y="0"/>
            <a:ext cx="5443061" cy="6977589"/>
          </a:xfrm>
          <a:prstGeom prst="rect">
            <a:avLst/>
          </a:prstGeom>
        </p:spPr>
      </p:pic>
    </p:spTree>
    <p:extLst>
      <p:ext uri="{BB962C8B-B14F-4D97-AF65-F5344CB8AC3E}">
        <p14:creationId xmlns:p14="http://schemas.microsoft.com/office/powerpoint/2010/main" val="262448315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Inkoopkanalen</a:t>
            </a:r>
            <a:endParaRPr lang="nl-NL" dirty="0"/>
          </a:p>
        </p:txBody>
      </p:sp>
      <p:sp>
        <p:nvSpPr>
          <p:cNvPr id="3" name="Tijdelijke aanduiding voor inhoud 2"/>
          <p:cNvSpPr>
            <a:spLocks noGrp="1"/>
          </p:cNvSpPr>
          <p:nvPr>
            <p:ph idx="1"/>
          </p:nvPr>
        </p:nvSpPr>
        <p:spPr/>
        <p:txBody>
          <a:bodyPr>
            <a:normAutofit/>
          </a:bodyPr>
          <a:lstStyle/>
          <a:p>
            <a:r>
              <a:rPr lang="nl-NL" dirty="0"/>
              <a:t>Het </a:t>
            </a:r>
            <a:r>
              <a:rPr lang="nl-NL" dirty="0" smtClean="0"/>
              <a:t>distributiekanaal </a:t>
            </a:r>
            <a:r>
              <a:rPr lang="nl-NL" dirty="0"/>
              <a:t>is de keten (opeenvolging) van personen of bedrijven die betrokken zijn bij het overbrengen van goederen van producent naar </a:t>
            </a:r>
            <a:r>
              <a:rPr lang="nl-NL" dirty="0" smtClean="0"/>
              <a:t>consument. </a:t>
            </a:r>
          </a:p>
          <a:p>
            <a:r>
              <a:rPr lang="nl-NL" dirty="0" smtClean="0"/>
              <a:t>We </a:t>
            </a:r>
            <a:r>
              <a:rPr lang="nl-NL" dirty="0"/>
              <a:t>kunnen vier distributiekanalen onderscheiden: </a:t>
            </a:r>
            <a:endParaRPr lang="nl-NL" dirty="0" smtClean="0"/>
          </a:p>
          <a:p>
            <a:pPr lvl="1"/>
            <a:r>
              <a:rPr lang="nl-NL" dirty="0" smtClean="0"/>
              <a:t>Direct:	van producent naar consument</a:t>
            </a:r>
          </a:p>
          <a:p>
            <a:pPr lvl="1"/>
            <a:r>
              <a:rPr lang="nl-NL" dirty="0" smtClean="0"/>
              <a:t>Indirect:	via detailhandel (kort kanaal)</a:t>
            </a:r>
          </a:p>
          <a:p>
            <a:pPr lvl="1"/>
            <a:r>
              <a:rPr lang="nl-NL" dirty="0" smtClean="0"/>
              <a:t>Indirect:	via groothandel/groothandelaren en detailhandel (lang kanaal)</a:t>
            </a:r>
            <a:endParaRPr lang="nl-NL" dirty="0"/>
          </a:p>
          <a:p>
            <a:endParaRPr lang="nl-NL" dirty="0" smtClean="0"/>
          </a:p>
          <a:p>
            <a:endParaRPr lang="nl-NL" dirty="0"/>
          </a:p>
          <a:p>
            <a:pPr marL="0" indent="0">
              <a:buNone/>
            </a:pPr>
            <a:endParaRPr lang="nl-NL" dirty="0"/>
          </a:p>
        </p:txBody>
      </p:sp>
    </p:spTree>
    <p:extLst>
      <p:ext uri="{BB962C8B-B14F-4D97-AF65-F5344CB8AC3E}">
        <p14:creationId xmlns:p14="http://schemas.microsoft.com/office/powerpoint/2010/main" val="165221915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Afbeelding 3"/>
          <p:cNvPicPr>
            <a:picLocks noChangeAspect="1"/>
          </p:cNvPicPr>
          <p:nvPr/>
        </p:nvPicPr>
        <p:blipFill>
          <a:blip r:embed="rId2"/>
          <a:stretch>
            <a:fillRect/>
          </a:stretch>
        </p:blipFill>
        <p:spPr>
          <a:xfrm>
            <a:off x="2060812" y="949371"/>
            <a:ext cx="6404212" cy="4803159"/>
          </a:xfrm>
          <a:prstGeom prst="rect">
            <a:avLst/>
          </a:prstGeom>
        </p:spPr>
      </p:pic>
    </p:spTree>
    <p:extLst>
      <p:ext uri="{BB962C8B-B14F-4D97-AF65-F5344CB8AC3E}">
        <p14:creationId xmlns:p14="http://schemas.microsoft.com/office/powerpoint/2010/main" val="287627148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Bestellen</a:t>
            </a:r>
            <a:endParaRPr lang="nl-NL" dirty="0"/>
          </a:p>
        </p:txBody>
      </p:sp>
      <p:sp>
        <p:nvSpPr>
          <p:cNvPr id="3" name="Tijdelijke aanduiding voor inhoud 2"/>
          <p:cNvSpPr>
            <a:spLocks noGrp="1"/>
          </p:cNvSpPr>
          <p:nvPr>
            <p:ph idx="1"/>
          </p:nvPr>
        </p:nvSpPr>
        <p:spPr/>
        <p:txBody>
          <a:bodyPr/>
          <a:lstStyle/>
          <a:p>
            <a:r>
              <a:rPr lang="nl-NL" dirty="0" smtClean="0"/>
              <a:t>Hoe vaker je een product bestelt, hoe hoger de bestelkosten</a:t>
            </a:r>
          </a:p>
          <a:p>
            <a:r>
              <a:rPr lang="nl-NL" dirty="0" smtClean="0"/>
              <a:t>Hoe vaker je een product bestelt, hoe kleiner de voorraad, hoe lager de voorraadkosten</a:t>
            </a:r>
            <a:endParaRPr lang="nl-NL" dirty="0"/>
          </a:p>
        </p:txBody>
      </p:sp>
    </p:spTree>
    <p:extLst>
      <p:ext uri="{BB962C8B-B14F-4D97-AF65-F5344CB8AC3E}">
        <p14:creationId xmlns:p14="http://schemas.microsoft.com/office/powerpoint/2010/main" val="420040650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Tijdelijke aanduiding voor inhoud 3"/>
          <p:cNvPicPr>
            <a:picLocks noGrp="1" noChangeAspect="1"/>
          </p:cNvPicPr>
          <p:nvPr>
            <p:ph idx="1"/>
          </p:nvPr>
        </p:nvPicPr>
        <p:blipFill>
          <a:blip r:embed="rId2"/>
          <a:stretch>
            <a:fillRect/>
          </a:stretch>
        </p:blipFill>
        <p:spPr>
          <a:xfrm>
            <a:off x="1208853" y="3730541"/>
            <a:ext cx="6972574" cy="2451894"/>
          </a:xfrm>
          <a:prstGeom prst="rect">
            <a:avLst/>
          </a:prstGeom>
        </p:spPr>
      </p:pic>
      <p:pic>
        <p:nvPicPr>
          <p:cNvPr id="5" name="Afbeelding 4"/>
          <p:cNvPicPr>
            <a:picLocks noChangeAspect="1"/>
          </p:cNvPicPr>
          <p:nvPr/>
        </p:nvPicPr>
        <p:blipFill>
          <a:blip r:embed="rId3"/>
          <a:stretch>
            <a:fillRect/>
          </a:stretch>
        </p:blipFill>
        <p:spPr>
          <a:xfrm>
            <a:off x="1208853" y="653433"/>
            <a:ext cx="6742760" cy="2603218"/>
          </a:xfrm>
          <a:prstGeom prst="rect">
            <a:avLst/>
          </a:prstGeom>
        </p:spPr>
      </p:pic>
    </p:spTree>
    <p:extLst>
      <p:ext uri="{BB962C8B-B14F-4D97-AF65-F5344CB8AC3E}">
        <p14:creationId xmlns:p14="http://schemas.microsoft.com/office/powerpoint/2010/main" val="988573053"/>
      </p:ext>
    </p:extLst>
  </p:cSld>
  <p:clrMapOvr>
    <a:masterClrMapping/>
  </p:clrMapOvr>
  <p:timing>
    <p:tnLst>
      <p:par>
        <p:cTn id="1" dur="indefinite" restart="never" nodeType="tmRoot"/>
      </p:par>
    </p:tnLst>
  </p:timing>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2.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toor">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1640</TotalTime>
  <Words>389</Words>
  <Application>Microsoft Office PowerPoint</Application>
  <PresentationFormat>Breedbeeld</PresentationFormat>
  <Paragraphs>60</Paragraphs>
  <Slides>15</Slides>
  <Notes>1</Notes>
  <HiddenSlides>0</HiddenSlides>
  <MMClips>0</MMClips>
  <ScaleCrop>false</ScaleCrop>
  <HeadingPairs>
    <vt:vector size="6" baseType="variant">
      <vt:variant>
        <vt:lpstr>Gebruikte lettertypen</vt:lpstr>
      </vt:variant>
      <vt:variant>
        <vt:i4>4</vt:i4>
      </vt:variant>
      <vt:variant>
        <vt:lpstr>Thema</vt:lpstr>
      </vt:variant>
      <vt:variant>
        <vt:i4>1</vt:i4>
      </vt:variant>
      <vt:variant>
        <vt:lpstr>Diatitels</vt:lpstr>
      </vt:variant>
      <vt:variant>
        <vt:i4>15</vt:i4>
      </vt:variant>
    </vt:vector>
  </HeadingPairs>
  <TitlesOfParts>
    <vt:vector size="20" baseType="lpstr">
      <vt:lpstr>Arial</vt:lpstr>
      <vt:lpstr>Calibri</vt:lpstr>
      <vt:lpstr>Trebuchet MS</vt:lpstr>
      <vt:lpstr>Wingdings 3</vt:lpstr>
      <vt:lpstr>Facet</vt:lpstr>
      <vt:lpstr>Leveranciers</vt:lpstr>
      <vt:lpstr>Vorige week gedaan?</vt:lpstr>
      <vt:lpstr>Wat gaan we vandaag doen?</vt:lpstr>
      <vt:lpstr>Logistiek</vt:lpstr>
      <vt:lpstr>PowerPoint-presentatie</vt:lpstr>
      <vt:lpstr>Inkoopkanalen</vt:lpstr>
      <vt:lpstr>PowerPoint-presentatie</vt:lpstr>
      <vt:lpstr>Bestellen</vt:lpstr>
      <vt:lpstr>PowerPoint-presentatie</vt:lpstr>
      <vt:lpstr>Uitpakken en controleren</vt:lpstr>
      <vt:lpstr>Fifo-systeem</vt:lpstr>
      <vt:lpstr>Levende have</vt:lpstr>
      <vt:lpstr>Hoe gaat het transport bij siervissen?</vt:lpstr>
      <vt:lpstr>Leveranciers voor de dierenspeciaalzaak</vt:lpstr>
      <vt:lpstr>Ga je nu voorbereiden op het bedrijfsbezoek! (huiswerk dus)</vt:lpstr>
    </vt:vector>
  </TitlesOfParts>
  <Company>AOC Oost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Leveranciers</dc:title>
  <dc:creator>Weijden, Yorike van der</dc:creator>
  <cp:lastModifiedBy>Géraar de Jong</cp:lastModifiedBy>
  <cp:revision>20</cp:revision>
  <dcterms:created xsi:type="dcterms:W3CDTF">2018-06-04T09:11:46Z</dcterms:created>
  <dcterms:modified xsi:type="dcterms:W3CDTF">2019-06-25T21:18:14Z</dcterms:modified>
</cp:coreProperties>
</file>