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81" r:id="rId3"/>
    <p:sldId id="293" r:id="rId4"/>
    <p:sldId id="257" r:id="rId5"/>
    <p:sldId id="291" r:id="rId6"/>
    <p:sldId id="295" r:id="rId7"/>
    <p:sldId id="297" r:id="rId8"/>
  </p:sldIdLst>
  <p:sldSz cx="20104100" cy="11309350"/>
  <p:notesSz cx="20104100" cy="1130935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562">
          <p15:clr>
            <a:srgbClr val="A4A3A4"/>
          </p15:clr>
        </p15:guide>
        <p15:guide id="2" pos="633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E9EBF5"/>
          </a:solidFill>
        </a:fill>
      </a:tcStyle>
    </a:wholeTbl>
    <a:band1H>
      <a:tcStyle>
        <a:tcBdr/>
        <a:fill>
          <a:solidFill>
            <a:srgbClr val="CFD5EA"/>
          </a:solidFill>
        </a:fill>
      </a:tcStyle>
    </a:band1H>
    <a:band2H>
      <a:tcStyle>
        <a:tcBdr/>
      </a:tcStyle>
    </a:band2H>
    <a:band1V>
      <a:tcStyle>
        <a:tcBdr/>
        <a:fill>
          <a:solidFill>
            <a:srgbClr val="CFD5EA"/>
          </a:solidFill>
        </a:fill>
      </a:tcStyle>
    </a:band1V>
    <a:band2V>
      <a:tcStyle>
        <a:tcBdr/>
      </a:tcStyle>
    </a:band2V>
    <a:la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4472C4"/>
          </a:solidFill>
        </a:fill>
      </a:tcStyle>
    </a:lastCol>
    <a:fir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4472C4"/>
          </a:solidFill>
        </a:fill>
      </a:tcStyle>
    </a:firstCol>
    <a:la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top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4472C4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bottom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4472C4"/>
          </a:solidFill>
        </a:fill>
      </a:tcStyle>
    </a:firstRow>
  </a:tblStyle>
  <a:tblStyle styleId="{2D5ABB26-0587-4C30-8999-92F81FD0307C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/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63"/>
  </p:normalViewPr>
  <p:slideViewPr>
    <p:cSldViewPr snapToGrid="0">
      <p:cViewPr varScale="1">
        <p:scale>
          <a:sx n="71" d="100"/>
          <a:sy n="71" d="100"/>
        </p:scale>
        <p:origin x="360" y="176"/>
      </p:cViewPr>
      <p:guideLst>
        <p:guide orient="horz" pos="3562"/>
        <p:guide pos="633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8712202" cy="56673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nl-NL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nl-NL"/>
          </a:p>
        </p:txBody>
      </p:sp>
      <p:sp>
        <p:nvSpPr>
          <p:cNvPr id="3" name="Tijdelijke aanduiding voor datum 2"/>
          <p:cNvSpPr txBox="1">
            <a:spLocks noGrp="1"/>
          </p:cNvSpPr>
          <p:nvPr>
            <p:ph type="dt" idx="1"/>
          </p:nvPr>
        </p:nvSpPr>
        <p:spPr>
          <a:xfrm>
            <a:off x="11387142" y="0"/>
            <a:ext cx="8712202" cy="56673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nl-NL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0AEAB25F-C85A-4D02-BDEC-70082D2EDE1E}" type="datetime1">
              <a:rPr lang="nl-NL"/>
              <a:pPr lvl="0"/>
              <a:t>24-04-2020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659566" y="1414467"/>
            <a:ext cx="6784976" cy="3816348"/>
          </a:xfrm>
          <a:prstGeom prst="rect">
            <a:avLst/>
          </a:prstGeom>
          <a:noFill/>
          <a:ln w="12701">
            <a:solidFill>
              <a:srgbClr val="000000"/>
            </a:solidFill>
            <a:prstDash val="solid"/>
          </a:ln>
        </p:spPr>
      </p:sp>
      <p:sp>
        <p:nvSpPr>
          <p:cNvPr id="5" name="Tijdelijke aanduiding voor notities 4"/>
          <p:cNvSpPr txBox="1">
            <a:spLocks noGrp="1"/>
          </p:cNvSpPr>
          <p:nvPr>
            <p:ph type="body" sz="quarter" idx="3"/>
          </p:nvPr>
        </p:nvSpPr>
        <p:spPr>
          <a:xfrm>
            <a:off x="2009778" y="5441951"/>
            <a:ext cx="16084552" cy="445452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 txBox="1">
            <a:spLocks noGrp="1"/>
          </p:cNvSpPr>
          <p:nvPr>
            <p:ph type="ftr" sz="quarter" idx="4"/>
          </p:nvPr>
        </p:nvSpPr>
        <p:spPr>
          <a:xfrm>
            <a:off x="0" y="10742608"/>
            <a:ext cx="8712202" cy="56673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nl-NL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nl-NL"/>
          </a:p>
        </p:txBody>
      </p:sp>
      <p:sp>
        <p:nvSpPr>
          <p:cNvPr id="7" name="Tijdelijke aanduiding voor dianummer 6"/>
          <p:cNvSpPr txBox="1">
            <a:spLocks noGrp="1"/>
          </p:cNvSpPr>
          <p:nvPr>
            <p:ph type="sldNum" sz="quarter" idx="5"/>
          </p:nvPr>
        </p:nvSpPr>
        <p:spPr>
          <a:xfrm>
            <a:off x="11387142" y="10742608"/>
            <a:ext cx="8712202" cy="56673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nl-NL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711385E3-A991-4117-B1F4-5EEFC4A374AE}" type="slidenum"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69103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marR="0" lvl="0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nl-NL" sz="1200" b="0" i="0" u="none" strike="noStrike" kern="1200" cap="none" spc="0" baseline="0">
        <a:solidFill>
          <a:srgbClr val="000000"/>
        </a:solidFill>
        <a:uFillTx/>
        <a:latin typeface="Calibri"/>
      </a:defRPr>
    </a:lvl1pPr>
    <a:lvl2pPr marL="457200" marR="0" lvl="1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nl-NL" sz="1200" b="0" i="0" u="none" strike="noStrike" kern="1200" cap="none" spc="0" baseline="0">
        <a:solidFill>
          <a:srgbClr val="000000"/>
        </a:solidFill>
        <a:uFillTx/>
        <a:latin typeface="Calibri"/>
      </a:defRPr>
    </a:lvl2pPr>
    <a:lvl3pPr marL="914400" marR="0" lvl="2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nl-NL" sz="1200" b="0" i="0" u="none" strike="noStrike" kern="1200" cap="none" spc="0" baseline="0">
        <a:solidFill>
          <a:srgbClr val="000000"/>
        </a:solidFill>
        <a:uFillTx/>
        <a:latin typeface="Calibri"/>
      </a:defRPr>
    </a:lvl3pPr>
    <a:lvl4pPr marL="1371600" marR="0" lvl="3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nl-NL" sz="1200" b="0" i="0" u="none" strike="noStrike" kern="1200" cap="none" spc="0" baseline="0">
        <a:solidFill>
          <a:srgbClr val="000000"/>
        </a:solidFill>
        <a:uFillTx/>
        <a:latin typeface="Calibri"/>
      </a:defRPr>
    </a:lvl4pPr>
    <a:lvl5pPr marL="1828800" marR="0" lvl="4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nl-NL" sz="1200" b="0" i="0" u="none" strike="noStrike" kern="1200" cap="none" spc="0" baseline="0">
        <a:solidFill>
          <a:srgbClr val="000000"/>
        </a:solidFill>
        <a:uFillTx/>
        <a:latin typeface="Calibri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 titelslide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3"/>
          <p:cNvSpPr/>
          <p:nvPr/>
        </p:nvSpPr>
        <p:spPr>
          <a:xfrm>
            <a:off x="1242002" y="0"/>
            <a:ext cx="8816480" cy="8817924"/>
          </a:xfrm>
          <a:prstGeom prst="rect">
            <a:avLst/>
          </a:prstGeom>
          <a:solidFill>
            <a:srgbClr val="FFFFFF"/>
          </a:solidFill>
          <a:ln cap="flat">
            <a:noFill/>
            <a:prstDash val="solid"/>
          </a:ln>
        </p:spPr>
        <p:txBody>
          <a:bodyPr vert="horz" wrap="square" lIns="91440" tIns="45720" rIns="91440" bIns="0" anchor="b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nl-NL" sz="1637" b="0" i="0" u="none" strike="noStrike" kern="1200" cap="none" spc="0" baseline="0">
                <a:solidFill>
                  <a:srgbClr val="FFFFFF"/>
                </a:solidFill>
                <a:uFillTx/>
                <a:latin typeface="Arial"/>
              </a:rPr>
              <a:t>          </a:t>
            </a:r>
          </a:p>
        </p:txBody>
      </p:sp>
      <p:sp>
        <p:nvSpPr>
          <p:cNvPr id="3" name="Titel 38"/>
          <p:cNvSpPr txBox="1">
            <a:spLocks noGrp="1"/>
          </p:cNvSpPr>
          <p:nvPr>
            <p:ph type="title"/>
          </p:nvPr>
        </p:nvSpPr>
        <p:spPr>
          <a:xfrm>
            <a:off x="1246610" y="2513191"/>
            <a:ext cx="8811249" cy="5038590"/>
          </a:xfrm>
        </p:spPr>
        <p:txBody>
          <a:bodyPr lIns="381003" tIns="287999" rIns="381003" bIns="0"/>
          <a:lstStyle>
            <a:lvl1pPr>
              <a:lnSpc>
                <a:spcPts val="7035"/>
              </a:lnSpc>
              <a:defRPr sz="6599">
                <a:ea typeface="Arial"/>
                <a:cs typeface="Arial"/>
              </a:defRPr>
            </a:lvl1pPr>
          </a:lstStyle>
          <a:p>
            <a:pPr lvl="0"/>
            <a:r>
              <a:rPr lang="nl-NL"/>
              <a:t>Klik om de stijl te bewerken</a:t>
            </a:r>
          </a:p>
        </p:txBody>
      </p:sp>
      <p:sp>
        <p:nvSpPr>
          <p:cNvPr id="4" name="Tijdelijke aanduiding voor datum 2"/>
          <p:cNvSpPr txBox="1">
            <a:spLocks noGrp="1"/>
          </p:cNvSpPr>
          <p:nvPr>
            <p:ph type="dt" sz="quarter" idx="7"/>
          </p:nvPr>
        </p:nvSpPr>
        <p:spPr>
          <a:xfrm>
            <a:off x="1246610" y="7576873"/>
            <a:ext cx="8817312" cy="1246702"/>
          </a:xfrm>
          <a:prstGeom prst="rect">
            <a:avLst/>
          </a:prstGeom>
          <a:noFill/>
          <a:ln>
            <a:noFill/>
          </a:ln>
        </p:spPr>
        <p:txBody>
          <a:bodyPr vert="horz" wrap="square" lIns="359999" tIns="0" rIns="0" bIns="251999" anchor="b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nl-NL" sz="4177" b="0" i="0" u="none" strike="noStrike" kern="1200" cap="none" spc="0" baseline="0">
                <a:solidFill>
                  <a:srgbClr val="8B4FA8"/>
                </a:solidFill>
                <a:uFillTx/>
                <a:latin typeface="Arial"/>
                <a:ea typeface="Arial"/>
                <a:cs typeface="Arial"/>
              </a:defRPr>
            </a:lvl1pPr>
          </a:lstStyle>
          <a:p>
            <a:pPr lvl="0"/>
            <a:fld id="{367CF70D-CD30-480D-AC6F-216F0AEEA24A}" type="datetime3">
              <a:rPr lang="nl-NL"/>
              <a:pPr lvl="0"/>
              <a:t>24/04/20</a:t>
            </a:fld>
            <a:endParaRPr lang="mr-IN"/>
          </a:p>
        </p:txBody>
      </p:sp>
      <p:pic>
        <p:nvPicPr>
          <p:cNvPr id="5" name="Afbeelding 2" title="Logo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6610" y="0"/>
            <a:ext cx="8000003" cy="2285716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6" name="Afbeelding 5" title="Bedrijfstak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06485" y="8823740"/>
            <a:ext cx="11307141" cy="2512871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3323973034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4x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246610" y="1246702"/>
            <a:ext cx="8506964" cy="4096301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</a:t>
            </a:r>
            <a:br>
              <a:rPr lang="nl-NL"/>
            </a:br>
            <a:r>
              <a:rPr lang="nl-NL"/>
              <a:t>van een afbeelding</a:t>
            </a:r>
          </a:p>
        </p:txBody>
      </p:sp>
      <p:sp>
        <p:nvSpPr>
          <p:cNvPr id="3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0340949" y="1246702"/>
            <a:ext cx="8508629" cy="4096301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</a:t>
            </a:r>
            <a:br>
              <a:rPr lang="nl-NL"/>
            </a:br>
            <a:r>
              <a:rPr lang="nl-NL"/>
              <a:t>van een afbeelding</a:t>
            </a:r>
          </a:p>
        </p:txBody>
      </p:sp>
      <p:sp>
        <p:nvSpPr>
          <p:cNvPr id="4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0340949" y="5956456"/>
            <a:ext cx="8508629" cy="4096301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</a:t>
            </a:r>
            <a:br>
              <a:rPr lang="nl-NL"/>
            </a:br>
            <a:r>
              <a:rPr lang="nl-NL"/>
              <a:t>van een afbeelding</a:t>
            </a:r>
          </a:p>
        </p:txBody>
      </p:sp>
      <p:sp>
        <p:nvSpPr>
          <p:cNvPr id="5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246610" y="5956456"/>
            <a:ext cx="8508629" cy="4096301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</a:t>
            </a:r>
            <a:br>
              <a:rPr lang="nl-NL"/>
            </a:br>
            <a:r>
              <a:rPr lang="nl-NL"/>
              <a:t>van een afbeelding</a:t>
            </a:r>
          </a:p>
        </p:txBody>
      </p:sp>
    </p:spTree>
    <p:extLst>
      <p:ext uri="{BB962C8B-B14F-4D97-AF65-F5344CB8AC3E}">
        <p14:creationId xmlns:p14="http://schemas.microsoft.com/office/powerpoint/2010/main" val="13145807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6x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246610" y="1246702"/>
            <a:ext cx="5453435" cy="4092342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van een afbeelding</a:t>
            </a:r>
          </a:p>
        </p:txBody>
      </p:sp>
      <p:sp>
        <p:nvSpPr>
          <p:cNvPr id="3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246610" y="5960415"/>
            <a:ext cx="5453435" cy="4092342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van een afbeelding</a:t>
            </a:r>
          </a:p>
        </p:txBody>
      </p:sp>
      <p:sp>
        <p:nvSpPr>
          <p:cNvPr id="4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3400093" y="1246702"/>
            <a:ext cx="5453435" cy="4092342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van een afbeelding</a:t>
            </a:r>
          </a:p>
        </p:txBody>
      </p:sp>
      <p:sp>
        <p:nvSpPr>
          <p:cNvPr id="5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3400093" y="5960415"/>
            <a:ext cx="5453435" cy="4092342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van een afbeelding</a:t>
            </a:r>
          </a:p>
        </p:txBody>
      </p:sp>
      <p:sp>
        <p:nvSpPr>
          <p:cNvPr id="6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7321372" y="1246702"/>
            <a:ext cx="5453435" cy="4092342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van een afbeelding</a:t>
            </a:r>
          </a:p>
        </p:txBody>
      </p:sp>
      <p:sp>
        <p:nvSpPr>
          <p:cNvPr id="7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7320668" y="5960415"/>
            <a:ext cx="5453435" cy="4092342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van een afbeelding</a:t>
            </a:r>
          </a:p>
        </p:txBody>
      </p:sp>
    </p:spTree>
    <p:extLst>
      <p:ext uri="{BB962C8B-B14F-4D97-AF65-F5344CB8AC3E}">
        <p14:creationId xmlns:p14="http://schemas.microsoft.com/office/powerpoint/2010/main" val="41611916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1x afbeelding met content en titel (1rege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8"/>
          <p:cNvSpPr txBox="1">
            <a:spLocks noGrp="1"/>
          </p:cNvSpPr>
          <p:nvPr>
            <p:ph type="body" idx="4294967295"/>
          </p:nvPr>
        </p:nvSpPr>
        <p:spPr>
          <a:xfrm>
            <a:off x="1246610" y="2513191"/>
            <a:ext cx="11311786" cy="207783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246610" y="5026374"/>
            <a:ext cx="17602958" cy="5065958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van een afbeelding</a:t>
            </a:r>
          </a:p>
        </p:txBody>
      </p:sp>
      <p:sp>
        <p:nvSpPr>
          <p:cNvPr id="4" name="Holder 2"/>
          <p:cNvSpPr txBox="1">
            <a:spLocks noGrp="1"/>
          </p:cNvSpPr>
          <p:nvPr>
            <p:ph type="title"/>
          </p:nvPr>
        </p:nvSpPr>
        <p:spPr>
          <a:xfrm>
            <a:off x="1246610" y="1246702"/>
            <a:ext cx="17602958" cy="850922"/>
          </a:xfrm>
        </p:spPr>
        <p:txBody>
          <a:bodyPr lIns="0" tIns="0" rIns="0" bIns="0"/>
          <a:lstStyle>
            <a:lvl1pPr>
              <a:defRPr sz="4700">
                <a:cs typeface="Arial"/>
              </a:defRPr>
            </a:lvl1pPr>
          </a:lstStyle>
          <a:p>
            <a:pPr lvl="0"/>
            <a:r>
              <a:rPr lang="nl-NL"/>
              <a:t>Klik om de stijl te bewerken</a:t>
            </a:r>
          </a:p>
        </p:txBody>
      </p:sp>
    </p:spTree>
    <p:extLst>
      <p:ext uri="{BB962C8B-B14F-4D97-AF65-F5344CB8AC3E}">
        <p14:creationId xmlns:p14="http://schemas.microsoft.com/office/powerpoint/2010/main" val="29969454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ontent1 content en 2x figu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 txBox="1">
            <a:spLocks noGrp="1"/>
          </p:cNvSpPr>
          <p:nvPr>
            <p:ph type="title"/>
          </p:nvPr>
        </p:nvSpPr>
        <p:spPr>
          <a:xfrm>
            <a:off x="1226823" y="1266489"/>
            <a:ext cx="17610877" cy="831134"/>
          </a:xfrm>
        </p:spPr>
        <p:txBody>
          <a:bodyPr lIns="0" tIns="0" rIns="0" bIns="0"/>
          <a:lstStyle>
            <a:lvl1pPr>
              <a:defRPr sz="4700">
                <a:cs typeface="Arial"/>
              </a:defRPr>
            </a:lvl1pPr>
          </a:lstStyle>
          <a:p>
            <a:pPr lvl="0"/>
            <a:r>
              <a:rPr lang="nl-NL"/>
              <a:t>Klik om de stijl te bewerken</a:t>
            </a:r>
          </a:p>
        </p:txBody>
      </p:sp>
      <p:sp>
        <p:nvSpPr>
          <p:cNvPr id="3" name="Tijdelijke aanduiding voor tekst 8"/>
          <p:cNvSpPr txBox="1">
            <a:spLocks noGrp="1"/>
          </p:cNvSpPr>
          <p:nvPr>
            <p:ph type="body" idx="4294967295"/>
          </p:nvPr>
        </p:nvSpPr>
        <p:spPr>
          <a:xfrm>
            <a:off x="1226823" y="2513191"/>
            <a:ext cx="11358027" cy="1860154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0340949" y="4986799"/>
            <a:ext cx="8508629" cy="5065958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</a:t>
            </a:r>
            <a:br>
              <a:rPr lang="nl-NL"/>
            </a:br>
            <a:r>
              <a:rPr lang="nl-NL"/>
              <a:t>van een afbeelding</a:t>
            </a:r>
          </a:p>
        </p:txBody>
      </p:sp>
      <p:sp>
        <p:nvSpPr>
          <p:cNvPr id="5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246610" y="4986799"/>
            <a:ext cx="8508629" cy="5065958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</a:t>
            </a:r>
            <a:br>
              <a:rPr lang="nl-NL"/>
            </a:br>
            <a:r>
              <a:rPr lang="nl-NL"/>
              <a:t>van een afbeelding</a:t>
            </a:r>
          </a:p>
        </p:txBody>
      </p:sp>
    </p:spTree>
    <p:extLst>
      <p:ext uri="{BB962C8B-B14F-4D97-AF65-F5344CB8AC3E}">
        <p14:creationId xmlns:p14="http://schemas.microsoft.com/office/powerpoint/2010/main" val="3795421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3x afbeelding met content en titel (1rege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8"/>
          <p:cNvSpPr txBox="1">
            <a:spLocks noGrp="1"/>
          </p:cNvSpPr>
          <p:nvPr>
            <p:ph type="body" idx="4294967295"/>
          </p:nvPr>
        </p:nvSpPr>
        <p:spPr>
          <a:xfrm>
            <a:off x="1226823" y="2513191"/>
            <a:ext cx="11358027" cy="1860154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3404052" y="5006586"/>
            <a:ext cx="5453435" cy="5046171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van een afbeelding</a:t>
            </a:r>
          </a:p>
        </p:txBody>
      </p:sp>
      <p:sp>
        <p:nvSpPr>
          <p:cNvPr id="4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246610" y="5006586"/>
            <a:ext cx="5453435" cy="5046171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van een afbeelding</a:t>
            </a:r>
          </a:p>
        </p:txBody>
      </p:sp>
      <p:sp>
        <p:nvSpPr>
          <p:cNvPr id="5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7325331" y="5005032"/>
            <a:ext cx="5453435" cy="5047725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van een afbeelding</a:t>
            </a:r>
          </a:p>
        </p:txBody>
      </p:sp>
      <p:sp>
        <p:nvSpPr>
          <p:cNvPr id="6" name="Holder 2"/>
          <p:cNvSpPr txBox="1">
            <a:spLocks noGrp="1"/>
          </p:cNvSpPr>
          <p:nvPr>
            <p:ph type="title"/>
          </p:nvPr>
        </p:nvSpPr>
        <p:spPr>
          <a:xfrm>
            <a:off x="1226823" y="1266489"/>
            <a:ext cx="17610877" cy="831134"/>
          </a:xfrm>
        </p:spPr>
        <p:txBody>
          <a:bodyPr lIns="0" tIns="0" rIns="0" bIns="0"/>
          <a:lstStyle>
            <a:lvl1pPr>
              <a:defRPr sz="4700">
                <a:cs typeface="Arial"/>
              </a:defRPr>
            </a:lvl1pPr>
          </a:lstStyle>
          <a:p>
            <a:pPr lvl="0"/>
            <a:r>
              <a:rPr lang="nl-NL"/>
              <a:t>Klik om de stijl te bewerken</a:t>
            </a:r>
          </a:p>
        </p:txBody>
      </p:sp>
    </p:spTree>
    <p:extLst>
      <p:ext uri="{BB962C8B-B14F-4D97-AF65-F5344CB8AC3E}">
        <p14:creationId xmlns:p14="http://schemas.microsoft.com/office/powerpoint/2010/main" val="41053609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 eindslide">
    <p:bg>
      <p:bgPr>
        <a:solidFill>
          <a:srgbClr val="E3061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4"/>
          <p:cNvSpPr txBox="1">
            <a:spLocks noGrp="1"/>
          </p:cNvSpPr>
          <p:nvPr>
            <p:ph type="body" idx="4294967295"/>
          </p:nvPr>
        </p:nvSpPr>
        <p:spPr>
          <a:xfrm>
            <a:off x="1246610" y="1246702"/>
            <a:ext cx="8805434" cy="8806056"/>
          </a:xfrm>
          <a:solidFill>
            <a:srgbClr val="FFFFFF"/>
          </a:solidFill>
        </p:spPr>
        <p:txBody>
          <a:bodyPr lIns="381003" tIns="381003" rIns="381003" bIns="381003" anchor="ctr" anchorCtr="1"/>
          <a:lstStyle>
            <a:lvl1pPr marL="0" indent="0" algn="ctr" defTabSz="1005199">
              <a:buNone/>
              <a:defRPr sz="6599">
                <a:solidFill>
                  <a:srgbClr val="E30613"/>
                </a:solidFill>
              </a:defRPr>
            </a:lvl1pPr>
          </a:lstStyle>
          <a:p>
            <a:pPr lvl="0"/>
            <a:r>
              <a:rPr lang="nl-NL"/>
              <a:t>Klik hier om een afsluittekst te plaatsen</a:t>
            </a:r>
          </a:p>
        </p:txBody>
      </p:sp>
      <p:pic>
        <p:nvPicPr>
          <p:cNvPr id="3" name="Afbeelding 1" title="Eindlogo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36216" y="10057988"/>
            <a:ext cx="10067882" cy="1258571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2026286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 schutblad kader links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8"/>
          <p:cNvSpPr/>
          <p:nvPr/>
        </p:nvSpPr>
        <p:spPr>
          <a:xfrm>
            <a:off x="1245595" y="1245595"/>
            <a:ext cx="5032802" cy="5032802"/>
          </a:xfrm>
          <a:prstGeom prst="rect">
            <a:avLst/>
          </a:prstGeom>
          <a:solidFill>
            <a:srgbClr val="FFFFFF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nl-NL" sz="1800" b="0" i="0" u="none" strike="noStrike" kern="1200" cap="none" spc="0" baseline="0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3" name="Titel 38"/>
          <p:cNvSpPr txBox="1">
            <a:spLocks noGrp="1"/>
          </p:cNvSpPr>
          <p:nvPr>
            <p:ph type="title"/>
          </p:nvPr>
        </p:nvSpPr>
        <p:spPr>
          <a:xfrm>
            <a:off x="1246610" y="1246702"/>
            <a:ext cx="5032839" cy="5033205"/>
          </a:xfrm>
        </p:spPr>
        <p:txBody>
          <a:bodyPr lIns="381003" tIns="1367997" rIns="381003" bIns="381003"/>
          <a:lstStyle>
            <a:lvl1pPr>
              <a:defRPr sz="5277">
                <a:ea typeface="Arial"/>
                <a:cs typeface="Arial"/>
              </a:defRPr>
            </a:lvl1pPr>
          </a:lstStyle>
          <a:p>
            <a:pPr lvl="0"/>
            <a:r>
              <a:rPr lang="nl-NL"/>
              <a:t>Klik om de stijl te bewerken</a:t>
            </a:r>
          </a:p>
        </p:txBody>
      </p:sp>
      <p:sp>
        <p:nvSpPr>
          <p:cNvPr id="4" name="Rechthoek 123"/>
          <p:cNvSpPr/>
          <p:nvPr/>
        </p:nvSpPr>
        <p:spPr>
          <a:xfrm>
            <a:off x="1240246" y="10060146"/>
            <a:ext cx="5011195" cy="1249198"/>
          </a:xfrm>
          <a:prstGeom prst="rect">
            <a:avLst/>
          </a:prstGeom>
          <a:solidFill>
            <a:srgbClr val="FFFFFF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nl-NL" sz="1800" b="0" i="0" u="none" strike="noStrike" kern="1200" cap="none" spc="0" baseline="0">
              <a:solidFill>
                <a:srgbClr val="FFFFFF"/>
              </a:solidFill>
              <a:uFillTx/>
              <a:latin typeface="Arial"/>
            </a:endParaRPr>
          </a:p>
        </p:txBody>
      </p:sp>
      <p:pic>
        <p:nvPicPr>
          <p:cNvPr id="5" name="Afbeelding 2" title="Logo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6823" y="1266489"/>
            <a:ext cx="5051575" cy="143585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6" name="Afbeelding 4" title="Schutblad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39706" y="10061655"/>
            <a:ext cx="5011734" cy="1247689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24040715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 1 kolom met titel (1 rege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 txBox="1">
            <a:spLocks noGrp="1"/>
          </p:cNvSpPr>
          <p:nvPr>
            <p:ph type="title"/>
          </p:nvPr>
        </p:nvSpPr>
        <p:spPr>
          <a:xfrm>
            <a:off x="1246610" y="1246702"/>
            <a:ext cx="17602958" cy="831134"/>
          </a:xfrm>
        </p:spPr>
        <p:txBody>
          <a:bodyPr lIns="0" tIns="0" rIns="0" bIns="0"/>
          <a:lstStyle>
            <a:lvl1pPr>
              <a:defRPr sz="4700">
                <a:cs typeface="Arial"/>
              </a:defRPr>
            </a:lvl1pPr>
          </a:lstStyle>
          <a:p>
            <a:pPr lvl="0"/>
            <a:r>
              <a:rPr lang="nl-NL"/>
              <a:t>Klik hier om een titel te maken (1 regel)</a:t>
            </a:r>
          </a:p>
        </p:txBody>
      </p:sp>
      <p:sp>
        <p:nvSpPr>
          <p:cNvPr id="3" name="Tijdelijke aanduiding voor tekst 8"/>
          <p:cNvSpPr txBox="1">
            <a:spLocks noGrp="1"/>
          </p:cNvSpPr>
          <p:nvPr>
            <p:ph type="body" idx="4294967295"/>
          </p:nvPr>
        </p:nvSpPr>
        <p:spPr/>
        <p:txBody>
          <a:bodyPr/>
          <a:lstStyle>
            <a:lvl1pPr marL="0" indent="0">
              <a:buNone/>
              <a:defRPr/>
            </a:lvl1pPr>
            <a:lvl2pPr>
              <a:defRPr/>
            </a:lvl2pPr>
            <a:lvl3pPr indent="-485738">
              <a:defRPr/>
            </a:lvl3pPr>
            <a:lvl4pPr marL="1614364" indent="-501612">
              <a:defRPr/>
            </a:lvl4pPr>
            <a:lvl5pPr marL="2225503" indent="-579391">
              <a:buFont typeface=".AppleSystemUIFont"/>
              <a:buChar char="‑"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19860423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 met titel (meerdere regel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8"/>
          <p:cNvSpPr txBox="1">
            <a:spLocks noGrp="1"/>
          </p:cNvSpPr>
          <p:nvPr>
            <p:ph type="body" idx="4294967295"/>
          </p:nvPr>
        </p:nvSpPr>
        <p:spPr>
          <a:xfrm>
            <a:off x="1246610" y="3759884"/>
            <a:ext cx="11318452" cy="5857509"/>
          </a:xfrm>
        </p:spPr>
        <p:txBody>
          <a:bodyPr/>
          <a:lstStyle>
            <a:lvl1pPr marL="0" indent="0">
              <a:buNone/>
              <a:defRPr/>
            </a:lvl1pPr>
            <a:lvl2pPr>
              <a:defRPr/>
            </a:lvl2pPr>
            <a:lvl3pPr indent="-485738">
              <a:defRPr/>
            </a:lvl3pPr>
            <a:lvl4pPr marL="1614364" indent="-501612">
              <a:defRPr/>
            </a:lvl4pPr>
            <a:lvl5pPr marL="2225503" indent="-579391">
              <a:buFont typeface=".AppleSystemUIFont"/>
              <a:buChar char="‑"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3" name="Holder 2"/>
          <p:cNvSpPr txBox="1">
            <a:spLocks noGrp="1"/>
          </p:cNvSpPr>
          <p:nvPr>
            <p:ph type="title"/>
          </p:nvPr>
        </p:nvSpPr>
        <p:spPr>
          <a:xfrm>
            <a:off x="1246610" y="1246702"/>
            <a:ext cx="17602958" cy="1860154"/>
          </a:xfrm>
        </p:spPr>
        <p:txBody>
          <a:bodyPr lIns="0" tIns="0" rIns="0" bIns="0"/>
          <a:lstStyle>
            <a:lvl1pPr>
              <a:defRPr sz="4700">
                <a:cs typeface="Arial"/>
              </a:defRPr>
            </a:lvl1pPr>
          </a:lstStyle>
          <a:p>
            <a:pPr lvl="0"/>
            <a:r>
              <a:rPr lang="nl-NL"/>
              <a:t>Klik hier om een wat langere titel te maken die over meerdere </a:t>
            </a:r>
            <a:br>
              <a:rPr lang="nl-NL"/>
            </a:br>
            <a:r>
              <a:rPr lang="nl-NL"/>
              <a:t>regels valt.</a:t>
            </a:r>
          </a:p>
        </p:txBody>
      </p:sp>
    </p:spTree>
    <p:extLst>
      <p:ext uri="{BB962C8B-B14F-4D97-AF65-F5344CB8AC3E}">
        <p14:creationId xmlns:p14="http://schemas.microsoft.com/office/powerpoint/2010/main" val="39720738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 met titel en kleurka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 txBox="1">
            <a:spLocks noGrp="1"/>
          </p:cNvSpPr>
          <p:nvPr>
            <p:ph type="title"/>
          </p:nvPr>
        </p:nvSpPr>
        <p:spPr>
          <a:xfrm>
            <a:off x="1246610" y="1246702"/>
            <a:ext cx="17602958" cy="831134"/>
          </a:xfrm>
        </p:spPr>
        <p:txBody>
          <a:bodyPr lIns="0" tIns="0" rIns="0" bIns="0"/>
          <a:lstStyle>
            <a:lvl1pPr>
              <a:defRPr sz="4700">
                <a:cs typeface="Arial"/>
              </a:defRPr>
            </a:lvl1pPr>
          </a:lstStyle>
          <a:p>
            <a:pPr lvl="0"/>
            <a:r>
              <a:rPr lang="nl-NL"/>
              <a:t>Klik hier om een titel te maken (1 regel)</a:t>
            </a:r>
          </a:p>
        </p:txBody>
      </p:sp>
      <p:sp>
        <p:nvSpPr>
          <p:cNvPr id="3" name="Tijdelijke aanduiding voor tekst 8"/>
          <p:cNvSpPr txBox="1">
            <a:spLocks noGrp="1"/>
          </p:cNvSpPr>
          <p:nvPr>
            <p:ph type="body" idx="4294967295"/>
          </p:nvPr>
        </p:nvSpPr>
        <p:spPr>
          <a:xfrm>
            <a:off x="1246610" y="2514517"/>
            <a:ext cx="8825221" cy="3126644"/>
          </a:xfrm>
        </p:spPr>
        <p:txBody>
          <a:bodyPr/>
          <a:lstStyle>
            <a:lvl1pPr marL="0" indent="0">
              <a:buNone/>
              <a:defRPr/>
            </a:lvl1pPr>
            <a:lvl2pPr>
              <a:defRPr/>
            </a:lvl2pPr>
            <a:lvl3pPr indent="-485738">
              <a:defRPr/>
            </a:lvl3pPr>
            <a:lvl4pPr marL="1614364" indent="-501612">
              <a:defRPr/>
            </a:lvl4pPr>
            <a:lvl5pPr marL="2225503" indent="-579391">
              <a:buFont typeface=".AppleSystemUIFont"/>
              <a:buChar char="‑"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2"/>
          <p:cNvSpPr txBox="1">
            <a:spLocks noGrp="1"/>
          </p:cNvSpPr>
          <p:nvPr>
            <p:ph type="body" idx="4294967295"/>
          </p:nvPr>
        </p:nvSpPr>
        <p:spPr>
          <a:xfrm>
            <a:off x="1246610" y="6242736"/>
            <a:ext cx="3797439" cy="3799469"/>
          </a:xfrm>
          <a:solidFill>
            <a:srgbClr val="E30613"/>
          </a:solidFill>
        </p:spPr>
        <p:txBody>
          <a:bodyPr lIns="381003" tIns="381003" rIns="381003" bIns="381003"/>
          <a:lstStyle>
            <a:lvl1pPr marL="0" indent="0">
              <a:buNone/>
              <a:defRPr sz="3298">
                <a:solidFill>
                  <a:srgbClr val="FFFFFF"/>
                </a:solidFill>
              </a:defRPr>
            </a:lvl1pPr>
          </a:lstStyle>
          <a:p>
            <a:pPr lvl="0"/>
            <a:r>
              <a:rPr lang="nl-NL"/>
              <a:t>Hier kan kadertekst komen</a:t>
            </a:r>
          </a:p>
        </p:txBody>
      </p:sp>
      <p:sp>
        <p:nvSpPr>
          <p:cNvPr id="5" name="Tijdelijke aanduiding voor tekst 4"/>
          <p:cNvSpPr txBox="1">
            <a:spLocks noGrp="1"/>
          </p:cNvSpPr>
          <p:nvPr>
            <p:ph type="body" idx="4294967295"/>
          </p:nvPr>
        </p:nvSpPr>
        <p:spPr>
          <a:xfrm>
            <a:off x="11318589" y="2514517"/>
            <a:ext cx="7527167" cy="7527697"/>
          </a:xfrm>
          <a:solidFill>
            <a:srgbClr val="8B4FA8"/>
          </a:solidFill>
        </p:spPr>
        <p:txBody>
          <a:bodyPr lIns="381003" tIns="381003" rIns="381003" bIns="381003">
            <a:noAutofit/>
          </a:bodyPr>
          <a:lstStyle>
            <a:lvl1pPr marL="0" indent="0">
              <a:buNone/>
              <a:defRPr sz="4705">
                <a:solidFill>
                  <a:srgbClr val="FFFFFF"/>
                </a:solidFill>
              </a:defRPr>
            </a:lvl1pPr>
          </a:lstStyle>
          <a:p>
            <a:pPr lvl="0"/>
            <a:r>
              <a:rPr lang="nl-NL"/>
              <a:t>Hier kan kadertekst komen</a:t>
            </a:r>
          </a:p>
        </p:txBody>
      </p:sp>
    </p:spTree>
    <p:extLst>
      <p:ext uri="{BB962C8B-B14F-4D97-AF65-F5344CB8AC3E}">
        <p14:creationId xmlns:p14="http://schemas.microsoft.com/office/powerpoint/2010/main" val="1029690378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 met afbeelding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 txBox="1">
            <a:spLocks noGrp="1"/>
          </p:cNvSpPr>
          <p:nvPr>
            <p:ph type="title"/>
          </p:nvPr>
        </p:nvSpPr>
        <p:spPr>
          <a:xfrm>
            <a:off x="1246610" y="1246702"/>
            <a:ext cx="17602958" cy="831134"/>
          </a:xfrm>
        </p:spPr>
        <p:txBody>
          <a:bodyPr lIns="0" tIns="0" rIns="0" bIns="0"/>
          <a:lstStyle>
            <a:lvl1pPr>
              <a:defRPr sz="4700">
                <a:cs typeface="Arial"/>
              </a:defRPr>
            </a:lvl1pPr>
          </a:lstStyle>
          <a:p>
            <a:pPr lvl="0"/>
            <a:r>
              <a:rPr lang="nl-NL"/>
              <a:t>Klik om de stijl te bewerken</a:t>
            </a:r>
          </a:p>
        </p:txBody>
      </p:sp>
      <p:sp>
        <p:nvSpPr>
          <p:cNvPr id="3" name="Tijdelijke aanduiding voor tekst 8"/>
          <p:cNvSpPr txBox="1">
            <a:spLocks noGrp="1"/>
          </p:cNvSpPr>
          <p:nvPr>
            <p:ph type="body" idx="4294967295"/>
          </p:nvPr>
        </p:nvSpPr>
        <p:spPr>
          <a:xfrm>
            <a:off x="1246610" y="2513191"/>
            <a:ext cx="8825221" cy="7527697"/>
          </a:xfrm>
        </p:spPr>
        <p:txBody>
          <a:bodyPr rIns="107999"/>
          <a:lstStyle>
            <a:lvl1pPr marL="457163" indent="-457163">
              <a:defRPr/>
            </a:lvl1pPr>
            <a:lvl2pPr marL="2514600" lvl="2" indent="-228600" algn="l">
              <a:lnSpc>
                <a:spcPct val="90000"/>
              </a:lnSpc>
              <a:spcBef>
                <a:spcPts val="500"/>
              </a:spcBef>
              <a:buFont typeface="Arial" pitchFamily="34"/>
              <a:defRPr sz="1800" kern="1200">
                <a:latin typeface="Calibri"/>
              </a:defRPr>
            </a:lvl2pPr>
            <a:lvl3pPr marL="2514600" lvl="3" indent="-228600" algn="l">
              <a:lnSpc>
                <a:spcPct val="90000"/>
              </a:lnSpc>
              <a:spcBef>
                <a:spcPts val="500"/>
              </a:spcBef>
              <a:buFont typeface="Arial" pitchFamily="34"/>
              <a:defRPr sz="1800" kern="1200">
                <a:latin typeface="Calibri"/>
              </a:defRPr>
            </a:lvl3pPr>
            <a:lvl4pPr marL="2514600" lvl="4" indent="-228600" algn="l">
              <a:lnSpc>
                <a:spcPct val="90000"/>
              </a:lnSpc>
              <a:spcBef>
                <a:spcPts val="500"/>
              </a:spcBef>
              <a:buFont typeface="Arial" pitchFamily="34"/>
              <a:defRPr sz="1800" kern="1200">
                <a:latin typeface="Calibri"/>
              </a:defRPr>
            </a:lvl4pPr>
            <a:lvl5pPr marL="2514600" lvl="5" indent="-228600" algn="l">
              <a:lnSpc>
                <a:spcPct val="90000"/>
              </a:lnSpc>
              <a:spcBef>
                <a:spcPts val="500"/>
              </a:spcBef>
              <a:buFont typeface="Arial" pitchFamily="34"/>
              <a:defRPr sz="1800" kern="1200">
                <a:latin typeface="Calibri"/>
              </a:defRPr>
            </a:lvl5pPr>
          </a:lstStyle>
          <a:p>
            <a:pPr lvl="0"/>
            <a:r>
              <a:rPr lang="nl-NL"/>
              <a:t>Klik om de tekststijl van het model te bewerken</a:t>
            </a:r>
          </a:p>
          <a:p>
            <a:pPr lvl="2"/>
            <a:r>
              <a:rPr lang="nl-NL"/>
              <a:t>Tweede niveau</a:t>
            </a:r>
          </a:p>
          <a:p>
            <a:pPr lvl="3"/>
            <a:r>
              <a:rPr lang="nl-NL"/>
              <a:t>Derde niveau</a:t>
            </a:r>
          </a:p>
          <a:p>
            <a:pPr lvl="4"/>
            <a:r>
              <a:rPr lang="nl-NL"/>
              <a:t>Vierde niveau</a:t>
            </a:r>
          </a:p>
          <a:p>
            <a:pPr lvl="5"/>
            <a:r>
              <a:rPr lang="nl-NL"/>
              <a:t>Vijfde niveau</a:t>
            </a:r>
          </a:p>
        </p:txBody>
      </p:sp>
      <p:sp>
        <p:nvSpPr>
          <p:cNvPr id="4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1326361" y="2564635"/>
            <a:ext cx="7527167" cy="7527697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</a:t>
            </a:r>
            <a:br>
              <a:rPr lang="nl-NL"/>
            </a:br>
            <a:r>
              <a:rPr lang="nl-NL"/>
              <a:t>van een afbeelding</a:t>
            </a:r>
          </a:p>
        </p:txBody>
      </p:sp>
    </p:spTree>
    <p:extLst>
      <p:ext uri="{BB962C8B-B14F-4D97-AF65-F5344CB8AC3E}">
        <p14:creationId xmlns:p14="http://schemas.microsoft.com/office/powerpoint/2010/main" val="769278846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1x figuur met titel (1rege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 txBox="1">
            <a:spLocks noGrp="1"/>
          </p:cNvSpPr>
          <p:nvPr>
            <p:ph type="title"/>
          </p:nvPr>
        </p:nvSpPr>
        <p:spPr>
          <a:xfrm>
            <a:off x="1246610" y="1246702"/>
            <a:ext cx="17602958" cy="831134"/>
          </a:xfrm>
        </p:spPr>
        <p:txBody>
          <a:bodyPr lIns="0" tIns="0" rIns="0" bIns="0"/>
          <a:lstStyle>
            <a:lvl1pPr>
              <a:defRPr sz="4700">
                <a:cs typeface="Arial"/>
              </a:defRPr>
            </a:lvl1pPr>
          </a:lstStyle>
          <a:p>
            <a:pPr lvl="0"/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 txBox="1">
            <a:spLocks noGrp="1"/>
          </p:cNvSpPr>
          <p:nvPr>
            <p:ph idx="4294967295"/>
          </p:nvPr>
        </p:nvSpPr>
        <p:spPr>
          <a:xfrm>
            <a:off x="1246610" y="2525060"/>
            <a:ext cx="17602958" cy="7527697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 sz="3298">
                <a:solidFill>
                  <a:srgbClr val="7F7F7F"/>
                </a:solidFill>
                <a:latin typeface="Arial" pitchFamily="34"/>
                <a:cs typeface="Arial" pitchFamily="34"/>
              </a:defRPr>
            </a:lvl1pPr>
          </a:lstStyle>
          <a:p>
            <a:pPr lvl="0"/>
            <a:r>
              <a:rPr lang="nl-NL"/>
              <a:t>Klik hier voor het plaatsen van een figuur, afbeelding, tabel, etc…</a:t>
            </a:r>
          </a:p>
        </p:txBody>
      </p:sp>
    </p:spTree>
    <p:extLst>
      <p:ext uri="{BB962C8B-B14F-4D97-AF65-F5344CB8AC3E}">
        <p14:creationId xmlns:p14="http://schemas.microsoft.com/office/powerpoint/2010/main" val="14507360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1x afbeelding met titel (1rege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 txBox="1">
            <a:spLocks noGrp="1"/>
          </p:cNvSpPr>
          <p:nvPr>
            <p:ph type="title"/>
          </p:nvPr>
        </p:nvSpPr>
        <p:spPr>
          <a:xfrm>
            <a:off x="1246610" y="1246702"/>
            <a:ext cx="17602958" cy="831134"/>
          </a:xfrm>
        </p:spPr>
        <p:txBody>
          <a:bodyPr lIns="0" tIns="0" rIns="0" bIns="0"/>
          <a:lstStyle>
            <a:lvl1pPr>
              <a:defRPr sz="4700">
                <a:cs typeface="Arial"/>
              </a:defRPr>
            </a:lvl1pPr>
          </a:lstStyle>
          <a:p>
            <a:pPr lvl="0"/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246610" y="2525060"/>
            <a:ext cx="17602958" cy="7527697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van een afbeelding</a:t>
            </a:r>
          </a:p>
        </p:txBody>
      </p:sp>
    </p:spTree>
    <p:extLst>
      <p:ext uri="{BB962C8B-B14F-4D97-AF65-F5344CB8AC3E}">
        <p14:creationId xmlns:p14="http://schemas.microsoft.com/office/powerpoint/2010/main" val="4025522687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1x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afbeelding 2"/>
          <p:cNvSpPr txBox="1">
            <a:spLocks noGrp="1"/>
          </p:cNvSpPr>
          <p:nvPr>
            <p:ph type="pic" idx="4294967295"/>
          </p:nvPr>
        </p:nvSpPr>
        <p:spPr>
          <a:xfrm>
            <a:off x="1246610" y="1246702"/>
            <a:ext cx="17602958" cy="8806056"/>
          </a:xfrm>
          <a:blipFill>
            <a:blip r:embed="rId2"/>
            <a:tile/>
          </a:blipFill>
        </p:spPr>
        <p:txBody>
          <a:bodyPr anchor="ctr" anchorCtr="1"/>
          <a:lstStyle>
            <a:lvl1pPr marL="0" indent="0" algn="ctr">
              <a:buNone/>
              <a:defRPr>
                <a:solidFill>
                  <a:srgbClr val="7F7F7F"/>
                </a:solidFill>
              </a:defRPr>
            </a:lvl1pPr>
          </a:lstStyle>
          <a:p>
            <a:pPr lvl="0"/>
            <a:r>
              <a:rPr lang="nl-NL"/>
              <a:t>Klik hier voor het plaatsen van een afbeelding</a:t>
            </a:r>
          </a:p>
        </p:txBody>
      </p:sp>
    </p:spTree>
    <p:extLst>
      <p:ext uri="{BB962C8B-B14F-4D97-AF65-F5344CB8AC3E}">
        <p14:creationId xmlns:p14="http://schemas.microsoft.com/office/powerpoint/2010/main" val="14758790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 txBox="1">
            <a:spLocks noGrp="1"/>
          </p:cNvSpPr>
          <p:nvPr>
            <p:ph type="body" idx="1"/>
          </p:nvPr>
        </p:nvSpPr>
        <p:spPr>
          <a:xfrm>
            <a:off x="1246610" y="2513191"/>
            <a:ext cx="11358027" cy="75276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rmAutofit/>
          </a:bodyPr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3" name="Tijdelijke aanduiding voor titel 2"/>
          <p:cNvSpPr txBox="1">
            <a:spLocks noGrp="1"/>
          </p:cNvSpPr>
          <p:nvPr>
            <p:ph type="title"/>
          </p:nvPr>
        </p:nvSpPr>
        <p:spPr>
          <a:xfrm>
            <a:off x="1246610" y="1246702"/>
            <a:ext cx="17595049" cy="831134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lvl="0"/>
            <a:r>
              <a:rPr lang="nl-NL"/>
              <a:t>Klik om de stijl te bewerken</a:t>
            </a:r>
          </a:p>
        </p:txBody>
      </p:sp>
      <p:pic>
        <p:nvPicPr>
          <p:cNvPr id="4" name="Afbeelding 4" title="Logo1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2565063" y="0"/>
            <a:ext cx="7538094" cy="1256440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5" name="Afbeelding 6" title="Bedrijfstak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1246610" y="10056415"/>
            <a:ext cx="5011734" cy="1247689"/>
          </a:xfrm>
          <a:prstGeom prst="rect">
            <a:avLst/>
          </a:prstGeom>
          <a:noFill/>
          <a:ln cap="flat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marL="0" marR="0" lvl="0" indent="0" defTabSz="914400" rtl="0" fontAlgn="auto" hangingPunct="1">
        <a:lnSpc>
          <a:spcPct val="100000"/>
        </a:lnSpc>
        <a:spcBef>
          <a:spcPts val="0"/>
        </a:spcBef>
        <a:spcAft>
          <a:spcPts val="0"/>
        </a:spcAft>
        <a:buNone/>
        <a:tabLst/>
        <a:defRPr lang="nl-NL" sz="4705" b="0" i="0" u="none" strike="noStrike" kern="0" cap="none" spc="0" baseline="0">
          <a:solidFill>
            <a:srgbClr val="8B4FA8"/>
          </a:solidFill>
          <a:uFillTx/>
          <a:latin typeface="Arial"/>
        </a:defRPr>
      </a:lvl1pPr>
    </p:titleStyle>
    <p:bodyStyle>
      <a:lvl1pPr marL="502599" marR="0" lvl="0" indent="-502599" defTabSz="914400" rtl="0" fontAlgn="auto" hangingPunct="1">
        <a:lnSpc>
          <a:spcPct val="100000"/>
        </a:lnSpc>
        <a:spcBef>
          <a:spcPts val="0"/>
        </a:spcBef>
        <a:spcAft>
          <a:spcPts val="0"/>
        </a:spcAft>
        <a:buClr>
          <a:srgbClr val="8B4FA8"/>
        </a:buClr>
        <a:buSzPct val="100000"/>
        <a:buFont typeface="Arial" pitchFamily="34"/>
        <a:buChar char="•"/>
        <a:tabLst/>
        <a:defRPr lang="nl-NL" sz="3300" b="0" i="0" u="none" strike="noStrike" kern="0" cap="none" spc="0" baseline="0">
          <a:solidFill>
            <a:srgbClr val="000000"/>
          </a:solidFill>
          <a:uFillTx/>
          <a:latin typeface="Arial"/>
          <a:ea typeface="Arial"/>
          <a:cs typeface="Arial"/>
        </a:defRPr>
      </a:lvl1pPr>
      <a:lvl2pPr marL="453990" marR="0" lvl="1" indent="-439707" defTabSz="914400" rtl="0" fontAlgn="auto" hangingPunct="1">
        <a:lnSpc>
          <a:spcPct val="100000"/>
        </a:lnSpc>
        <a:spcBef>
          <a:spcPts val="0"/>
        </a:spcBef>
        <a:spcAft>
          <a:spcPts val="0"/>
        </a:spcAft>
        <a:buClr>
          <a:srgbClr val="8B4FA8"/>
        </a:buClr>
        <a:buSzPct val="100000"/>
        <a:buFont typeface="Arial"/>
        <a:buChar char="•"/>
        <a:tabLst/>
        <a:defRPr lang="nl-NL" sz="3300" b="0" i="0" u="none" strike="noStrike" kern="0" cap="none" spc="0" baseline="0">
          <a:solidFill>
            <a:srgbClr val="000000"/>
          </a:solidFill>
          <a:uFillTx/>
          <a:latin typeface="Arial"/>
          <a:ea typeface="Arial"/>
          <a:cs typeface="Arial"/>
        </a:defRPr>
      </a:lvl2pPr>
      <a:lvl3pPr marL="1033381" marR="0" lvl="2" indent="-438116" defTabSz="914400" rtl="0" fontAlgn="auto" hangingPunct="1">
        <a:lnSpc>
          <a:spcPct val="100000"/>
        </a:lnSpc>
        <a:spcBef>
          <a:spcPts val="0"/>
        </a:spcBef>
        <a:spcAft>
          <a:spcPts val="0"/>
        </a:spcAft>
        <a:buClr>
          <a:srgbClr val="8B4FA8"/>
        </a:buClr>
        <a:buSzPct val="100000"/>
        <a:buFont typeface="Arial"/>
        <a:buChar char="•"/>
        <a:tabLst/>
        <a:defRPr lang="nl-NL" sz="3300" b="0" i="0" u="none" strike="noStrike" kern="0" cap="none" spc="0" baseline="0">
          <a:solidFill>
            <a:srgbClr val="000000"/>
          </a:solidFill>
          <a:uFillTx/>
          <a:latin typeface="Arial"/>
          <a:ea typeface="Arial"/>
          <a:cs typeface="Arial"/>
        </a:defRPr>
      </a:lvl3pPr>
      <a:lvl4pPr marL="1520711" marR="0" lvl="3" indent="-439707" defTabSz="914400" rtl="0" fontAlgn="auto" hangingPunct="1">
        <a:lnSpc>
          <a:spcPct val="100000"/>
        </a:lnSpc>
        <a:spcBef>
          <a:spcPts val="0"/>
        </a:spcBef>
        <a:spcAft>
          <a:spcPts val="0"/>
        </a:spcAft>
        <a:buClr>
          <a:srgbClr val="8B4FA8"/>
        </a:buClr>
        <a:buSzPct val="100000"/>
        <a:buFont typeface="Arial"/>
        <a:buChar char="•"/>
        <a:tabLst/>
        <a:defRPr lang="nl-NL" sz="3300" b="0" i="0" u="none" strike="noStrike" kern="0" cap="none" spc="0" baseline="0">
          <a:solidFill>
            <a:srgbClr val="000000"/>
          </a:solidFill>
          <a:uFillTx/>
          <a:latin typeface="Arial"/>
          <a:ea typeface="Arial"/>
          <a:cs typeface="Arial"/>
        </a:defRPr>
      </a:lvl4pPr>
      <a:lvl5pPr marL="2006449" marR="0" lvl="4" indent="-439707" defTabSz="914400" rtl="0" fontAlgn="auto" hangingPunct="1">
        <a:lnSpc>
          <a:spcPct val="100000"/>
        </a:lnSpc>
        <a:spcBef>
          <a:spcPts val="0"/>
        </a:spcBef>
        <a:spcAft>
          <a:spcPts val="0"/>
        </a:spcAft>
        <a:buClr>
          <a:srgbClr val="8B4FA8"/>
        </a:buClr>
        <a:buSzPct val="100000"/>
        <a:buFont typeface="Arial"/>
        <a:buChar char="•"/>
        <a:tabLst/>
        <a:defRPr lang="nl-NL" sz="3300" b="0" i="0" u="none" strike="noStrike" kern="0" cap="none" spc="0" baseline="0">
          <a:solidFill>
            <a:srgbClr val="000000"/>
          </a:solidFill>
          <a:uFillTx/>
          <a:latin typeface="Arial"/>
          <a:ea typeface="Arial"/>
          <a:cs typeface="Arial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">
    <p:bg>
      <p:bgPr>
        <a:blipFill dpi="0" rotWithShape="1">
          <a:blip r:embed="rId2"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br>
              <a:rPr lang="nl-NL" dirty="0"/>
            </a:br>
            <a:r>
              <a:rPr lang="nl-NL" dirty="0"/>
              <a:t>Paragraaf 1.2</a:t>
            </a:r>
            <a:br>
              <a:rPr lang="nl-NL" dirty="0"/>
            </a:br>
            <a:br>
              <a:rPr lang="nl-NL" dirty="0"/>
            </a:br>
            <a:r>
              <a:rPr lang="nl-NL" dirty="0"/>
              <a:t>Jagers worden boeren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nl-NL"/>
              <a:t>In deze presentatie leer je:</a:t>
            </a:r>
          </a:p>
        </p:txBody>
      </p:sp>
      <p:sp>
        <p:nvSpPr>
          <p:cNvPr id="3" name="Tijdelijke aanduiding voor tekst 2"/>
          <p:cNvSpPr txBox="1">
            <a:spLocks noGrp="1"/>
          </p:cNvSpPr>
          <p:nvPr>
            <p:ph type="body" idx="4294967295"/>
          </p:nvPr>
        </p:nvSpPr>
        <p:spPr>
          <a:xfrm>
            <a:off x="1246610" y="2514517"/>
            <a:ext cx="17599145" cy="4949537"/>
          </a:xfrm>
        </p:spPr>
        <p:txBody>
          <a:bodyPr/>
          <a:lstStyle/>
          <a:p>
            <a:pPr marL="342900" lvl="0" indent="-342900"/>
            <a:r>
              <a:rPr lang="nl-NL" dirty="0"/>
              <a:t>hoe de landbouw ontstond</a:t>
            </a:r>
          </a:p>
          <a:p>
            <a:pPr marL="0" lvl="0" indent="0">
              <a:buNone/>
            </a:pPr>
            <a:endParaRPr lang="nl-NL" dirty="0"/>
          </a:p>
          <a:p>
            <a:pPr marL="342900" lvl="0" indent="-342900"/>
            <a:r>
              <a:rPr lang="nl-NL" dirty="0"/>
              <a:t>welke kenmerken de landbouwsamenleving had</a:t>
            </a:r>
          </a:p>
          <a:p>
            <a:pPr marL="342900" lvl="0" indent="-342900"/>
            <a:endParaRPr lang="nl-NL" dirty="0"/>
          </a:p>
          <a:p>
            <a:pPr marL="342900" lvl="0" indent="-342900"/>
            <a:r>
              <a:rPr lang="nl-NL" dirty="0"/>
              <a:t>hoe de landbouw werd verspreid en in Nederland kwam</a:t>
            </a:r>
          </a:p>
          <a:p>
            <a:pPr marL="342900" lvl="0" indent="-342900"/>
            <a:endParaRPr lang="nl-NL" dirty="0"/>
          </a:p>
          <a:p>
            <a:pPr marL="342900" lvl="0" indent="-342900"/>
            <a:r>
              <a:rPr lang="nl-NL" dirty="0"/>
              <a:t>hoe de jaartelling werkt en hoe we het verleden indelen</a:t>
            </a:r>
          </a:p>
        </p:txBody>
      </p:sp>
      <p:sp>
        <p:nvSpPr>
          <p:cNvPr id="4" name="Tijdelijke aanduiding voor tekst 3"/>
          <p:cNvSpPr txBox="1">
            <a:spLocks noGrp="1"/>
          </p:cNvSpPr>
          <p:nvPr>
            <p:ph type="body" idx="4294967295"/>
          </p:nvPr>
        </p:nvSpPr>
        <p:spPr>
          <a:xfrm>
            <a:off x="1246610" y="7900736"/>
            <a:ext cx="17599145" cy="2141469"/>
          </a:xfrm>
          <a:solidFill>
            <a:srgbClr val="FF0000"/>
          </a:solidFill>
        </p:spPr>
        <p:txBody>
          <a:bodyPr/>
          <a:lstStyle/>
          <a:p>
            <a:pPr marL="0" lvl="0" indent="0">
              <a:buNone/>
            </a:pPr>
            <a:r>
              <a:rPr lang="nl-NL" b="1" dirty="0">
                <a:solidFill>
                  <a:srgbClr val="FFFFFF"/>
                </a:solidFill>
              </a:rPr>
              <a:t>Kenmerkend aspect: </a:t>
            </a:r>
            <a:r>
              <a:rPr lang="nl-NL" dirty="0">
                <a:solidFill>
                  <a:srgbClr val="FFFFFF"/>
                </a:solidFill>
              </a:rPr>
              <a:t>het ontstaan van de landbouw en landbouwsamenlevingen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nl-NL" dirty="0"/>
              <a:t>Het ontstaan van de landbouw</a:t>
            </a:r>
          </a:p>
        </p:txBody>
      </p:sp>
      <p:sp>
        <p:nvSpPr>
          <p:cNvPr id="3" name="Tijdelijke aanduiding voor tekst 2"/>
          <p:cNvSpPr txBox="1">
            <a:spLocks noGrp="1"/>
          </p:cNvSpPr>
          <p:nvPr>
            <p:ph type="body" idx="4294967295"/>
          </p:nvPr>
        </p:nvSpPr>
        <p:spPr>
          <a:xfrm>
            <a:off x="1246610" y="2513191"/>
            <a:ext cx="8825221" cy="7527697"/>
          </a:xfrm>
        </p:spPr>
        <p:txBody>
          <a:bodyPr>
            <a:normAutofit/>
          </a:bodyPr>
          <a:lstStyle/>
          <a:p>
            <a:pPr marL="0" lvl="0">
              <a:buNone/>
            </a:pPr>
            <a:r>
              <a:rPr lang="nl-NL" dirty="0"/>
              <a:t>Ongeveer 11 000 jaar geleden (9000 v.C.) ontstond in het Midden-Oosten de </a:t>
            </a:r>
            <a:r>
              <a:rPr lang="nl-NL" dirty="0">
                <a:solidFill>
                  <a:srgbClr val="FF0000"/>
                </a:solidFill>
              </a:rPr>
              <a:t>akkerbouw</a:t>
            </a:r>
            <a:r>
              <a:rPr lang="nl-NL" dirty="0"/>
              <a:t>. Later ontstond ook de </a:t>
            </a:r>
            <a:r>
              <a:rPr lang="nl-NL" dirty="0">
                <a:solidFill>
                  <a:srgbClr val="FF0000"/>
                </a:solidFill>
              </a:rPr>
              <a:t>veeteelt</a:t>
            </a:r>
            <a:r>
              <a:rPr lang="nl-NL" dirty="0"/>
              <a:t>.</a:t>
            </a:r>
          </a:p>
          <a:p>
            <a:pPr marL="0" lvl="0">
              <a:buNone/>
            </a:pPr>
            <a:endParaRPr lang="nl-NL" dirty="0"/>
          </a:p>
          <a:p>
            <a:pPr marL="0" lvl="0">
              <a:buNone/>
            </a:pPr>
            <a:r>
              <a:rPr lang="nl-NL" dirty="0"/>
              <a:t>Het ontstaan van de </a:t>
            </a:r>
            <a:r>
              <a:rPr lang="nl-NL" dirty="0">
                <a:solidFill>
                  <a:srgbClr val="FF0000"/>
                </a:solidFill>
              </a:rPr>
              <a:t>landbouw</a:t>
            </a:r>
            <a:r>
              <a:rPr lang="nl-NL" dirty="0"/>
              <a:t> was een </a:t>
            </a:r>
            <a:r>
              <a:rPr lang="nl-NL" dirty="0">
                <a:solidFill>
                  <a:srgbClr val="FF0000"/>
                </a:solidFill>
              </a:rPr>
              <a:t>revolutie</a:t>
            </a:r>
            <a:r>
              <a:rPr lang="nl-NL" dirty="0"/>
              <a:t>. Daarom heet deze verandering de </a:t>
            </a:r>
            <a:r>
              <a:rPr lang="nl-NL" dirty="0">
                <a:solidFill>
                  <a:srgbClr val="FF0000"/>
                </a:solidFill>
              </a:rPr>
              <a:t>landbouwrevolutie</a:t>
            </a:r>
            <a:r>
              <a:rPr lang="nl-NL" dirty="0"/>
              <a:t>.</a:t>
            </a:r>
          </a:p>
          <a:p>
            <a:pPr marL="0" lvl="0">
              <a:buNone/>
            </a:pPr>
            <a:endParaRPr lang="nl-NL" dirty="0"/>
          </a:p>
          <a:p>
            <a:pPr marL="0" lvl="0">
              <a:buNone/>
            </a:pPr>
            <a:r>
              <a:rPr lang="nl-NL" dirty="0"/>
              <a:t>De landbouwrevolutie was een langzame verandering. Landbouw werd op den duur het belangrijkste middel van bestaan.</a:t>
            </a:r>
          </a:p>
          <a:p>
            <a:pPr marL="0" lvl="0">
              <a:buNone/>
            </a:pPr>
            <a:endParaRPr lang="nl-NL" dirty="0"/>
          </a:p>
          <a:p>
            <a:pPr marL="0" lvl="0">
              <a:buNone/>
            </a:pPr>
            <a:endParaRPr lang="nl-NL" dirty="0"/>
          </a:p>
        </p:txBody>
      </p:sp>
      <p:sp>
        <p:nvSpPr>
          <p:cNvPr id="5" name="Tijdelijke aanduiding voor tekst 4"/>
          <p:cNvSpPr txBox="1">
            <a:spLocks noGrp="1"/>
          </p:cNvSpPr>
          <p:nvPr>
            <p:ph type="body" idx="4294967295"/>
          </p:nvPr>
        </p:nvSpPr>
        <p:spPr>
          <a:xfrm>
            <a:off x="11318589" y="2514517"/>
            <a:ext cx="7527167" cy="7381651"/>
          </a:xfrm>
          <a:solidFill>
            <a:srgbClr val="8B4FA8"/>
          </a:solidFill>
        </p:spPr>
        <p:txBody>
          <a:bodyPr lIns="381003" tIns="381003" rIns="381003" bIns="381003">
            <a:noAutofit/>
          </a:bodyPr>
          <a:lstStyle/>
          <a:p>
            <a:pPr>
              <a:buNone/>
            </a:pPr>
            <a:r>
              <a:rPr lang="nl-NL" b="1" dirty="0">
                <a:solidFill>
                  <a:srgbClr val="FFFFFF"/>
                </a:solidFill>
              </a:rPr>
              <a:t>akkerbouw: </a:t>
            </a:r>
            <a:r>
              <a:rPr lang="nl-NL" dirty="0">
                <a:solidFill>
                  <a:srgbClr val="FFFFFF"/>
                </a:solidFill>
              </a:rPr>
              <a:t>plantaardig voedsel verbouwen</a:t>
            </a:r>
          </a:p>
          <a:p>
            <a:pPr lvl="0">
              <a:buNone/>
            </a:pPr>
            <a:endParaRPr lang="nl-NL" b="1" dirty="0">
              <a:solidFill>
                <a:srgbClr val="FFFFFF"/>
              </a:solidFill>
            </a:endParaRPr>
          </a:p>
          <a:p>
            <a:pPr>
              <a:buNone/>
            </a:pPr>
            <a:r>
              <a:rPr lang="nl-NL" b="1" dirty="0">
                <a:solidFill>
                  <a:srgbClr val="FFFFFF"/>
                </a:solidFill>
              </a:rPr>
              <a:t>veeteelt: </a:t>
            </a:r>
            <a:r>
              <a:rPr lang="nl-NL" dirty="0">
                <a:solidFill>
                  <a:srgbClr val="FFFFFF"/>
                </a:solidFill>
              </a:rPr>
              <a:t>fokken en houden van tamme dieren</a:t>
            </a:r>
          </a:p>
          <a:p>
            <a:pPr>
              <a:buNone/>
            </a:pPr>
            <a:endParaRPr lang="nl-NL" dirty="0">
              <a:solidFill>
                <a:srgbClr val="FFFFFF"/>
              </a:solidFill>
            </a:endParaRPr>
          </a:p>
          <a:p>
            <a:pPr>
              <a:buNone/>
            </a:pPr>
            <a:r>
              <a:rPr lang="nl-NL" b="1" dirty="0">
                <a:solidFill>
                  <a:srgbClr val="FFFFFF"/>
                </a:solidFill>
              </a:rPr>
              <a:t>landbouw: </a:t>
            </a:r>
            <a:r>
              <a:rPr lang="nl-NL" dirty="0">
                <a:solidFill>
                  <a:srgbClr val="FFFFFF"/>
                </a:solidFill>
              </a:rPr>
              <a:t>akkerbouw en veeteelt</a:t>
            </a:r>
          </a:p>
          <a:p>
            <a:pPr lvl="0">
              <a:buNone/>
            </a:pPr>
            <a:endParaRPr lang="nl-NL" b="1" dirty="0">
              <a:solidFill>
                <a:srgbClr val="FFFFFF"/>
              </a:solidFill>
            </a:endParaRPr>
          </a:p>
          <a:p>
            <a:pPr>
              <a:buNone/>
            </a:pPr>
            <a:r>
              <a:rPr lang="nl-NL" b="1" dirty="0">
                <a:solidFill>
                  <a:srgbClr val="FFFFFF"/>
                </a:solidFill>
              </a:rPr>
              <a:t>revolutie: </a:t>
            </a:r>
            <a:r>
              <a:rPr lang="nl-NL" dirty="0">
                <a:solidFill>
                  <a:srgbClr val="FFFFFF"/>
                </a:solidFill>
              </a:rPr>
              <a:t>grote verandering</a:t>
            </a:r>
          </a:p>
          <a:p>
            <a:pPr lvl="0">
              <a:buNone/>
            </a:pPr>
            <a:endParaRPr lang="nl-NL" b="1" dirty="0">
              <a:solidFill>
                <a:srgbClr val="FFFFFF"/>
              </a:solidFill>
            </a:endParaRPr>
          </a:p>
          <a:p>
            <a:pPr>
              <a:buNone/>
            </a:pPr>
            <a:r>
              <a:rPr lang="nl-NL" b="1" dirty="0">
                <a:solidFill>
                  <a:srgbClr val="FFFFFF"/>
                </a:solidFill>
              </a:rPr>
              <a:t>landbouwrevolutie: </a:t>
            </a:r>
            <a:r>
              <a:rPr lang="nl-NL" dirty="0">
                <a:solidFill>
                  <a:srgbClr val="FFFFFF"/>
                </a:solidFill>
              </a:rPr>
              <a:t>ontstaan van de landbouw</a:t>
            </a:r>
          </a:p>
          <a:p>
            <a:pPr lvl="0">
              <a:buNone/>
            </a:pPr>
            <a:endParaRPr lang="nl-NL" b="1" dirty="0">
              <a:solidFill>
                <a:srgbClr val="FFFFFF"/>
              </a:solidFill>
            </a:endParaRPr>
          </a:p>
          <a:p>
            <a:pPr>
              <a:buNone/>
            </a:pPr>
            <a:endParaRPr lang="nl-NL" dirty="0">
              <a:solidFill>
                <a:srgbClr val="FFFFFF"/>
              </a:solidFill>
            </a:endParaRPr>
          </a:p>
          <a:p>
            <a:pPr lvl="0">
              <a:buNone/>
            </a:pPr>
            <a:endParaRPr lang="nl-NL" b="1" dirty="0">
              <a:solidFill>
                <a:srgbClr val="FFFFFF"/>
              </a:solidFill>
            </a:endParaRPr>
          </a:p>
          <a:p>
            <a:pPr>
              <a:buNone/>
            </a:pPr>
            <a:endParaRPr lang="nl-NL" dirty="0">
              <a:solidFill>
                <a:srgbClr val="FFFFFF"/>
              </a:solidFill>
            </a:endParaRPr>
          </a:p>
          <a:p>
            <a:pPr marL="0" lvl="0" indent="0">
              <a:buNone/>
            </a:pPr>
            <a:endParaRPr lang="nl-NL" dirty="0">
              <a:solidFill>
                <a:srgbClr val="FFFFFF"/>
              </a:solidFill>
            </a:endParaRPr>
          </a:p>
          <a:p>
            <a:pPr marL="0" lvl="0" indent="0">
              <a:buNone/>
            </a:pPr>
            <a:endParaRPr lang="nl-NL" dirty="0">
              <a:solidFill>
                <a:srgbClr val="FFFFFF"/>
              </a:solidFill>
            </a:endParaRPr>
          </a:p>
          <a:p>
            <a:pPr marL="0" lvl="0" indent="0">
              <a:buNone/>
            </a:pPr>
            <a:endParaRPr lang="nl-NL" b="1" dirty="0">
              <a:solidFill>
                <a:srgbClr val="FFFFFF"/>
              </a:solidFill>
            </a:endParaRPr>
          </a:p>
          <a:p>
            <a:pPr marL="0" lvl="0" indent="0">
              <a:buNone/>
            </a:pPr>
            <a:endParaRPr lang="nl-NL" b="1" dirty="0">
              <a:solidFill>
                <a:srgbClr val="FFFFFF"/>
              </a:solidFill>
            </a:endParaRPr>
          </a:p>
          <a:p>
            <a:pPr lvl="0">
              <a:buNone/>
            </a:pPr>
            <a:endParaRPr lang="nl-NL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nl-NL" dirty="0"/>
              <a:t>Landbouwsamenleving</a:t>
            </a:r>
          </a:p>
        </p:txBody>
      </p:sp>
      <p:sp>
        <p:nvSpPr>
          <p:cNvPr id="3" name="Tijdelijke aanduiding voor tekst 2"/>
          <p:cNvSpPr txBox="1">
            <a:spLocks noGrp="1"/>
          </p:cNvSpPr>
          <p:nvPr>
            <p:ph type="body" idx="4294967295"/>
          </p:nvPr>
        </p:nvSpPr>
        <p:spPr>
          <a:xfrm>
            <a:off x="1246610" y="2514517"/>
            <a:ext cx="9592376" cy="7527697"/>
          </a:xfrm>
        </p:spPr>
        <p:txBody>
          <a:bodyPr/>
          <a:lstStyle/>
          <a:p>
            <a:pPr marL="0" lvl="0" indent="0">
              <a:buNone/>
            </a:pPr>
            <a:r>
              <a:rPr lang="nl-NL" dirty="0"/>
              <a:t>Door de landbouwrevolutie ontstond de </a:t>
            </a:r>
            <a:r>
              <a:rPr lang="nl-NL" dirty="0">
                <a:solidFill>
                  <a:srgbClr val="FF0000"/>
                </a:solidFill>
              </a:rPr>
              <a:t>landbouwsamenleving</a:t>
            </a:r>
            <a:r>
              <a:rPr lang="nl-NL" dirty="0">
                <a:solidFill>
                  <a:schemeClr val="tx1"/>
                </a:solidFill>
              </a:rPr>
              <a:t>: samenleving waarin mensen in dorpen leven van de landbouw</a:t>
            </a:r>
            <a:r>
              <a:rPr lang="nl-NL" dirty="0"/>
              <a:t>. </a:t>
            </a:r>
          </a:p>
          <a:p>
            <a:pPr marL="0" lvl="0" indent="0">
              <a:buNone/>
            </a:pPr>
            <a:endParaRPr lang="nl-NL" dirty="0"/>
          </a:p>
          <a:p>
            <a:pPr marL="0" lvl="0" indent="0">
              <a:buNone/>
            </a:pPr>
            <a:r>
              <a:rPr lang="nl-NL" dirty="0"/>
              <a:t>De landbouw zette mensen aan tot het uitvinden van nieuwe voorwerpen, bijvoorbeeld nieuwe </a:t>
            </a:r>
            <a:r>
              <a:rPr lang="nl-NL" dirty="0">
                <a:solidFill>
                  <a:srgbClr val="FF0000"/>
                </a:solidFill>
              </a:rPr>
              <a:t>werktuigen</a:t>
            </a:r>
            <a:r>
              <a:rPr lang="nl-NL" dirty="0"/>
              <a:t>: voorwerpen waarmee je iets doet of maakt, zoals potten en een ploeg.</a:t>
            </a:r>
          </a:p>
          <a:p>
            <a:pPr marL="0" lv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Het ontstaan van de landbouw en landbouwsamenlevingen is een </a:t>
            </a:r>
            <a:r>
              <a:rPr lang="nl-NL" b="1" dirty="0"/>
              <a:t>kenmerkend aspect</a:t>
            </a:r>
            <a:r>
              <a:rPr lang="nl-NL" dirty="0"/>
              <a:t> van de tijd van jagers en boeren.</a:t>
            </a:r>
          </a:p>
          <a:p>
            <a:pPr marL="0" lvl="0" indent="0">
              <a:buNone/>
            </a:pP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7124" y="2513191"/>
            <a:ext cx="8208376" cy="5352128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nl-NL" dirty="0"/>
              <a:t>Landbouw in Nederland</a:t>
            </a:r>
          </a:p>
        </p:txBody>
      </p:sp>
      <p:sp>
        <p:nvSpPr>
          <p:cNvPr id="3" name="Tijdelijke aanduiding voor tekst 2"/>
          <p:cNvSpPr txBox="1">
            <a:spLocks noGrp="1"/>
          </p:cNvSpPr>
          <p:nvPr>
            <p:ph type="body" idx="4294967295"/>
          </p:nvPr>
        </p:nvSpPr>
        <p:spPr>
          <a:xfrm>
            <a:off x="1246610" y="2514517"/>
            <a:ext cx="8942419" cy="7527697"/>
          </a:xfrm>
        </p:spPr>
        <p:txBody>
          <a:bodyPr/>
          <a:lstStyle/>
          <a:p>
            <a:pPr marL="0" lvl="0" indent="0">
              <a:buNone/>
            </a:pPr>
            <a:r>
              <a:rPr lang="nl-NL" dirty="0"/>
              <a:t>Vanuit het Midden-Oosten verspreidden mensen de landbouw in Azi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ë, Europa en Afrika. </a:t>
            </a:r>
          </a:p>
          <a:p>
            <a:pPr marL="0" lvl="0" indent="0">
              <a:buNone/>
            </a:pP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>
              <a:buNone/>
            </a:pP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In Nederland begon de landbouw ongeveer 7300 jaar geleden (5300 v.C.) in Zuid-Limburg. </a:t>
            </a:r>
          </a:p>
          <a:p>
            <a:pPr marL="0" lvl="0" indent="0">
              <a:buNone/>
            </a:pP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>
              <a:buNone/>
            </a:pP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Ongeveer 5000 jaar geleden (3000 v.C.) was de landbouw in heel Nederland.</a:t>
            </a: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5469" y="2514517"/>
            <a:ext cx="6349584" cy="7726173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4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/>
          </p:nvPr>
        </p:nvSpPr>
        <p:spPr/>
        <p:txBody>
          <a:bodyPr anchorCtr="1"/>
          <a:lstStyle/>
          <a:p>
            <a:pPr lvl="0" algn="ctr"/>
            <a:r>
              <a:rPr lang="nl-NL" dirty="0"/>
              <a:t>Verspreiding van de landbouw (9000-4300 v.C.)</a:t>
            </a:r>
            <a:endParaRPr lang="nl-NL" dirty="0">
              <a:solidFill>
                <a:srgbClr val="00B050"/>
              </a:solidFill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4192" y="2336372"/>
            <a:ext cx="12653367" cy="763251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jdelijke aanduiding voor tekst 2"/>
          <p:cNvSpPr txBox="1">
            <a:spLocks noGrp="1"/>
          </p:cNvSpPr>
          <p:nvPr>
            <p:ph type="body" idx="4294967295"/>
          </p:nvPr>
        </p:nvSpPr>
        <p:spPr>
          <a:xfrm>
            <a:off x="1246610" y="2514517"/>
            <a:ext cx="9592376" cy="7527697"/>
          </a:xfrm>
        </p:spPr>
        <p:txBody>
          <a:bodyPr>
            <a:normAutofit/>
          </a:bodyPr>
          <a:lstStyle/>
          <a:p>
            <a:pPr marL="0">
              <a:buNone/>
            </a:pPr>
            <a:r>
              <a:rPr lang="nl-NL" dirty="0"/>
              <a:t>We gebruiken de christelijke </a:t>
            </a:r>
            <a:r>
              <a:rPr lang="nl-NL" dirty="0">
                <a:solidFill>
                  <a:srgbClr val="FF0000"/>
                </a:solidFill>
              </a:rPr>
              <a:t>jaartelling</a:t>
            </a:r>
            <a:r>
              <a:rPr lang="nl-NL" dirty="0"/>
              <a:t>. Daarbij tellen we de jaren vanaf de geboorte van Jezus Christus.</a:t>
            </a:r>
          </a:p>
          <a:p>
            <a:pPr marL="0" lvl="0">
              <a:buNone/>
            </a:pPr>
            <a:endParaRPr lang="nl-NL" dirty="0"/>
          </a:p>
          <a:p>
            <a:pPr marL="0" lvl="0">
              <a:buNone/>
            </a:pPr>
            <a:r>
              <a:rPr lang="nl-NL" dirty="0"/>
              <a:t>We verdelen het verleden in tien tijdvakken. Het eerste tijdvak is de </a:t>
            </a:r>
            <a:r>
              <a:rPr lang="nl-NL" dirty="0">
                <a:solidFill>
                  <a:srgbClr val="FF0000"/>
                </a:solidFill>
              </a:rPr>
              <a:t>tijd van jagers en boeren</a:t>
            </a:r>
            <a:r>
              <a:rPr lang="nl-NL" dirty="0"/>
              <a:t>.</a:t>
            </a:r>
          </a:p>
          <a:p>
            <a:pPr marL="0" lvl="0">
              <a:buNone/>
            </a:pPr>
            <a:endParaRPr lang="nl-NL" dirty="0"/>
          </a:p>
          <a:p>
            <a:pPr marL="0" lvl="0">
              <a:buNone/>
            </a:pPr>
            <a:r>
              <a:rPr lang="nl-NL" dirty="0"/>
              <a:t>Een andere verdeling van het verleden is de indeling in vijf </a:t>
            </a:r>
            <a:r>
              <a:rPr lang="nl-NL" dirty="0">
                <a:solidFill>
                  <a:schemeClr val="tx1"/>
                </a:solidFill>
              </a:rPr>
              <a:t>perioden. De eerste periode is de </a:t>
            </a:r>
            <a:r>
              <a:rPr lang="nl-NL" dirty="0">
                <a:solidFill>
                  <a:srgbClr val="FF0000"/>
                </a:solidFill>
              </a:rPr>
              <a:t>prehistorie</a:t>
            </a:r>
            <a:r>
              <a:rPr lang="nl-NL" dirty="0"/>
              <a:t>.</a:t>
            </a:r>
          </a:p>
          <a:p>
            <a:pPr marL="0" lvl="0">
              <a:buNone/>
            </a:pPr>
            <a:endParaRPr lang="nl-NL" dirty="0"/>
          </a:p>
          <a:p>
            <a:pPr marL="0" lvl="0">
              <a:buNone/>
            </a:pPr>
            <a:r>
              <a:rPr lang="nl-NL" dirty="0"/>
              <a:t>Elk tijdvak heeft een pictogram. Het pictogram van de tijd van jagers en boeren is een trechtervormige beker. </a:t>
            </a:r>
          </a:p>
          <a:p>
            <a:pPr marL="0" lvl="0">
              <a:buNone/>
            </a:pPr>
            <a:endParaRPr lang="nl-NL" dirty="0"/>
          </a:p>
        </p:txBody>
      </p:sp>
      <p:sp>
        <p:nvSpPr>
          <p:cNvPr id="2" name="Titel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nl-NL" dirty="0"/>
              <a:t>Het verleden indelen</a:t>
            </a:r>
          </a:p>
        </p:txBody>
      </p:sp>
      <p:sp>
        <p:nvSpPr>
          <p:cNvPr id="11" name="Tijdelijke aanduiding voor tekst 4"/>
          <p:cNvSpPr txBox="1">
            <a:spLocks noGrp="1"/>
          </p:cNvSpPr>
          <p:nvPr>
            <p:ph type="body" idx="4294967295"/>
          </p:nvPr>
        </p:nvSpPr>
        <p:spPr>
          <a:xfrm>
            <a:off x="11318589" y="2514517"/>
            <a:ext cx="7527167" cy="7526371"/>
          </a:xfrm>
          <a:solidFill>
            <a:srgbClr val="8B4FA8"/>
          </a:solidFill>
        </p:spPr>
        <p:txBody>
          <a:bodyPr lIns="381003" tIns="381003" rIns="381003" bIns="381003">
            <a:noAutofit/>
          </a:bodyPr>
          <a:lstStyle/>
          <a:p>
            <a:pPr lvl="0">
              <a:buNone/>
            </a:pPr>
            <a:r>
              <a:rPr lang="nl-NL" b="1" dirty="0">
                <a:solidFill>
                  <a:srgbClr val="FFFFFF"/>
                </a:solidFill>
              </a:rPr>
              <a:t>jaartelling: </a:t>
            </a:r>
            <a:r>
              <a:rPr lang="nl-NL" dirty="0">
                <a:solidFill>
                  <a:srgbClr val="FFFFFF"/>
                </a:solidFill>
              </a:rPr>
              <a:t>manier waarop mensen jaren tellen </a:t>
            </a:r>
          </a:p>
          <a:p>
            <a:pPr>
              <a:buNone/>
            </a:pPr>
            <a:endParaRPr lang="nl-NL" dirty="0">
              <a:solidFill>
                <a:schemeClr val="bg1"/>
              </a:solidFill>
            </a:endParaRPr>
          </a:p>
          <a:p>
            <a:pPr lvl="0">
              <a:buNone/>
            </a:pPr>
            <a:r>
              <a:rPr lang="nl-NL" b="1" dirty="0">
                <a:solidFill>
                  <a:schemeClr val="bg1"/>
                </a:solidFill>
              </a:rPr>
              <a:t>tijd van jagers en boeren: </a:t>
            </a:r>
            <a:r>
              <a:rPr lang="nl-NL" dirty="0">
                <a:solidFill>
                  <a:schemeClr val="bg1"/>
                </a:solidFill>
              </a:rPr>
              <a:t>(prehistorie) eerste tijdvak (tot 3000 v.C.)</a:t>
            </a:r>
          </a:p>
          <a:p>
            <a:pPr lvl="0">
              <a:buNone/>
            </a:pPr>
            <a:endParaRPr lang="nl-NL" b="1" dirty="0">
              <a:solidFill>
                <a:srgbClr val="FFFFFF"/>
              </a:solidFill>
            </a:endParaRPr>
          </a:p>
          <a:p>
            <a:pPr>
              <a:buNone/>
            </a:pPr>
            <a:r>
              <a:rPr lang="nl-NL" b="1" dirty="0">
                <a:solidFill>
                  <a:srgbClr val="FFFFFF"/>
                </a:solidFill>
              </a:rPr>
              <a:t>prehistorie:</a:t>
            </a:r>
            <a:r>
              <a:rPr lang="nl-NL" b="1" dirty="0">
                <a:solidFill>
                  <a:schemeClr val="bg1"/>
                </a:solidFill>
              </a:rPr>
              <a:t> </a:t>
            </a:r>
            <a:r>
              <a:rPr lang="nl-NL" dirty="0">
                <a:solidFill>
                  <a:schemeClr val="bg1"/>
                </a:solidFill>
              </a:rPr>
              <a:t>(voorgeschiedenis, tijd van jagers en boeren) eerste periode: de tijd waaruit we geen geschreven bronnen hebben (tot 3000 v.C.)</a:t>
            </a:r>
          </a:p>
          <a:p>
            <a:pPr>
              <a:buNone/>
            </a:pPr>
            <a:endParaRPr lang="nl-NL" dirty="0">
              <a:solidFill>
                <a:srgbClr val="FFFFFF"/>
              </a:solidFill>
            </a:endParaRPr>
          </a:p>
          <a:p>
            <a:pPr lvl="0">
              <a:buNone/>
            </a:pPr>
            <a:endParaRPr lang="nl-NL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0104126"/>
      </p:ext>
    </p:extLst>
  </p:cSld>
  <p:clrMapOvr>
    <a:masterClrMapping/>
  </p:clrMapOvr>
</p:sld>
</file>

<file path=ppt/theme/theme1.xml><?xml version="1.0" encoding="utf-8"?>
<a:theme xmlns:a="http://schemas.openxmlformats.org/drawingml/2006/main" name="3 sectie content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Noordhoff_Basis</Template>
  <TotalTime>626</TotalTime>
  <Words>406</Words>
  <Application>Microsoft Macintosh PowerPoint</Application>
  <PresentationFormat>Aangepast</PresentationFormat>
  <Paragraphs>58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1" baseType="lpstr">
      <vt:lpstr>.AppleSystemUIFont</vt:lpstr>
      <vt:lpstr>Arial</vt:lpstr>
      <vt:lpstr>Calibri</vt:lpstr>
      <vt:lpstr>3 sectie content</vt:lpstr>
      <vt:lpstr> Paragraaf 1.2  Jagers worden boeren</vt:lpstr>
      <vt:lpstr>In deze presentatie leer je:</vt:lpstr>
      <vt:lpstr>Het ontstaan van de landbouw</vt:lpstr>
      <vt:lpstr>Landbouwsamenleving</vt:lpstr>
      <vt:lpstr>Landbouw in Nederland</vt:lpstr>
      <vt:lpstr>Verspreiding van de landbouw (9000-4300 v.C.)</vt:lpstr>
      <vt:lpstr>Het verleden indelen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Presentatie mt</dc:title>
  <dc:creator>Smit, Wietske</dc:creator>
  <cp:lastModifiedBy>Jankees den Otter</cp:lastModifiedBy>
  <cp:revision>61</cp:revision>
  <dcterms:created xsi:type="dcterms:W3CDTF">2017-10-11T07:53:32Z</dcterms:created>
  <dcterms:modified xsi:type="dcterms:W3CDTF">2020-04-24T08:38:31Z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2017-07-13T00:00:00Z</vt:filetime>
  </property>
  <property fmtid="{D5CDD505-2E9C-101B-9397-08002B2CF9AE}" pid="3" name="Creator">
    <vt:lpwstr>Adobe InDesign CC 2017 (Macintosh)</vt:lpwstr>
  </property>
  <property fmtid="{D5CDD505-2E9C-101B-9397-08002B2CF9AE}" pid="4" name="LastSaved">
    <vt:filetime>2017-07-17T00:00:00Z</vt:filetime>
  </property>
</Properties>
</file>