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10D6B"/>
    <a:srgbClr val="FCAEE0"/>
    <a:srgbClr val="CC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46ECD51-0791-42DC-8A58-7A866519494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D1E17814-6CDB-4B46-B3A5-CF7A67F22E9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731C7CB2-8D39-4363-B9FC-9A42FF3322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8914BB-E753-493F-B65C-1D3C8A217383}" type="datetimeFigureOut">
              <a:rPr lang="nl-NL" smtClean="0"/>
              <a:t>11-6-2019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0893FB5F-7701-4C4D-93FC-102499BCC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AB0584E0-9725-4AA8-A176-CDF6A1C0DB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6D7E12-FF85-419E-B0C9-BC00CF1CED6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90052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9F7E08B-5228-4F3A-897E-F8A7FE0783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23A987E1-9A51-4F8C-9993-DD307C87F97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FB2010A9-078B-45DC-B66F-254C812C98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8914BB-E753-493F-B65C-1D3C8A217383}" type="datetimeFigureOut">
              <a:rPr lang="nl-NL" smtClean="0"/>
              <a:t>11-6-2019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0D00CA79-7F90-444B-9982-5682904F9E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FC1314DA-642D-4557-AD5B-80367FFA89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6D7E12-FF85-419E-B0C9-BC00CF1CED6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492366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28504A54-122A-4C88-A8B6-20B9ED2338A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7AD5BBA6-8511-423A-96B0-9160A06DB70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F54CD60B-3B76-4A86-B4B5-4D19A38C02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8914BB-E753-493F-B65C-1D3C8A217383}" type="datetimeFigureOut">
              <a:rPr lang="nl-NL" smtClean="0"/>
              <a:t>11-6-2019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56AD29AB-27E0-46F0-87D2-D853C04ECC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DDCF8AE1-EAA8-4F57-9357-E3815D17A1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6D7E12-FF85-419E-B0C9-BC00CF1CED6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604089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03887CE-CC23-468E-BBAE-6E1AA415FC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67DD6D19-BE65-44B2-A263-4C15C8FB3CB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3C7B7966-50D9-4967-BBAB-8C9C6F4A67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8914BB-E753-493F-B65C-1D3C8A217383}" type="datetimeFigureOut">
              <a:rPr lang="nl-NL" smtClean="0"/>
              <a:t>11-6-2019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8D772DBE-9804-40A8-95EB-3E00BF6D7C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706C1E0E-6183-4FE4-AE90-37940E552D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6D7E12-FF85-419E-B0C9-BC00CF1CED6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668223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20C054E-B1FF-44AE-AC30-2AD114922E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9A80900E-B833-4E8D-BD2B-E01A7BB628E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0B9009ED-FFD5-416E-A080-02A48CB1AD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8914BB-E753-493F-B65C-1D3C8A217383}" type="datetimeFigureOut">
              <a:rPr lang="nl-NL" smtClean="0"/>
              <a:t>11-6-2019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31073FA1-BA47-4DCA-A48A-3F9B087A6A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2245B772-B974-4725-BED0-C566136C7E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6D7E12-FF85-419E-B0C9-BC00CF1CED6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27316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4F16E48-69A5-4B2F-BD3C-B7F7624647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DDE8D38-6556-47DE-AD78-98EA1644A3B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48FF0699-256D-42F0-9C3D-FC89B170EE4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D2AD69AE-FC4F-4EDC-9075-5D0AC49F56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8914BB-E753-493F-B65C-1D3C8A217383}" type="datetimeFigureOut">
              <a:rPr lang="nl-NL" smtClean="0"/>
              <a:t>11-6-2019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DF0F9AE4-D6E9-41A3-A8D3-7F18025BCB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25104571-6E81-4A2E-A40B-FAD2DD5D7D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6D7E12-FF85-419E-B0C9-BC00CF1CED6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794892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27A9371-0B6E-4C74-8988-F225906C53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A5D12489-D965-4292-8A2A-3C2AA08B228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DFBADE84-F709-445C-B6A1-7A7F3C7130E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4C450D7D-2C4B-4CB1-9E26-765592DDFC0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5E0EC7C9-93AD-4705-8637-0F01CBC84B9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2BC3B48C-A175-480A-964B-A16673FB44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8914BB-E753-493F-B65C-1D3C8A217383}" type="datetimeFigureOut">
              <a:rPr lang="nl-NL" smtClean="0"/>
              <a:t>11-6-2019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89DCBF5D-4D98-4038-A5B1-494DBDC27A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B0D79BDA-E849-43E1-9347-94F1D34F33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6D7E12-FF85-419E-B0C9-BC00CF1CED6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100500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E4A9E52-33F3-4C18-9497-B4EFAA8772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65FD2081-1EC1-45F3-83CD-34270B17F7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8914BB-E753-493F-B65C-1D3C8A217383}" type="datetimeFigureOut">
              <a:rPr lang="nl-NL" smtClean="0"/>
              <a:t>11-6-2019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95BB0D5A-492B-44D1-B1CD-31AB93523E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9E3EF889-CD62-4F75-A3CF-567CC886E6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6D7E12-FF85-419E-B0C9-BC00CF1CED6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680068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6358B9E4-4FCE-45BA-869C-F47B714554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8914BB-E753-493F-B65C-1D3C8A217383}" type="datetimeFigureOut">
              <a:rPr lang="nl-NL" smtClean="0"/>
              <a:t>11-6-2019</a:t>
            </a:fld>
            <a:endParaRPr 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E7228B64-E96A-4BE1-A555-76ABB972A6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0572B4CC-7D74-49DB-9A55-E82EE098C4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6D7E12-FF85-419E-B0C9-BC00CF1CED6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445931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D35DE1E-BB8E-4347-A302-AB0D047A1A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646640D-4945-4781-A9F3-EBF8B03C674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7668B9B6-1D65-4ADA-9192-E664177CB1B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255EF5B3-24F6-46DB-937E-E53B6EA380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8914BB-E753-493F-B65C-1D3C8A217383}" type="datetimeFigureOut">
              <a:rPr lang="nl-NL" smtClean="0"/>
              <a:t>11-6-2019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7FDB394C-A30A-40F3-855E-1A6757BA08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6E5A70D3-9803-404B-8D51-FDEE638952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6D7E12-FF85-419E-B0C9-BC00CF1CED6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435058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5F2CAB6-39B9-469A-A13A-4234FF5146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D213E71A-E348-4A05-9D4D-0939F1F17AC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21549D96-8296-438E-BCCF-17C045D76EE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881535ED-A9A1-4264-AE80-B60FF72D83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8914BB-E753-493F-B65C-1D3C8A217383}" type="datetimeFigureOut">
              <a:rPr lang="nl-NL" smtClean="0"/>
              <a:t>11-6-2019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FC07F0A6-6773-4FF6-A078-F5E4A97EC5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DDA31326-2A4D-46F4-BA20-8F29818273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6D7E12-FF85-419E-B0C9-BC00CF1CED6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727437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97B1AED5-5625-4ACC-B9AD-BA5E288B2E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DC58BD60-048B-4A92-B0BE-D07B5DDE797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0FB0116C-CF82-4693-A1BE-F8291D0D251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8914BB-E753-493F-B65C-1D3C8A217383}" type="datetimeFigureOut">
              <a:rPr lang="nl-NL" smtClean="0"/>
              <a:t>11-6-2019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6D5BEA3E-3172-4C95-A7F3-2C16817BB8B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45B4C6E3-AEA3-409C-8D8C-F7876B52653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6D7E12-FF85-419E-B0C9-BC00CF1CED6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352693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12" Type="http://schemas.openxmlformats.org/officeDocument/2006/relationships/image" Target="../media/image11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11" Type="http://schemas.openxmlformats.org/officeDocument/2006/relationships/image" Target="../media/image10.png"/><Relationship Id="rId5" Type="http://schemas.openxmlformats.org/officeDocument/2006/relationships/image" Target="../media/image4.jpeg"/><Relationship Id="rId10" Type="http://schemas.openxmlformats.org/officeDocument/2006/relationships/image" Target="../media/image9.png"/><Relationship Id="rId4" Type="http://schemas.openxmlformats.org/officeDocument/2006/relationships/image" Target="../media/image3.jpeg"/><Relationship Id="rId9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vak 5">
            <a:extLst>
              <a:ext uri="{FF2B5EF4-FFF2-40B4-BE49-F238E27FC236}">
                <a16:creationId xmlns:a16="http://schemas.microsoft.com/office/drawing/2014/main" id="{1B2824B9-4A78-4E22-A895-A38E576C4351}"/>
              </a:ext>
            </a:extLst>
          </p:cNvPr>
          <p:cNvSpPr txBox="1"/>
          <p:nvPr/>
        </p:nvSpPr>
        <p:spPr>
          <a:xfrm>
            <a:off x="113134" y="266249"/>
            <a:ext cx="2557670" cy="35702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300" dirty="0"/>
              <a:t>Boek een.</a:t>
            </a:r>
          </a:p>
          <a:p>
            <a:r>
              <a:rPr lang="nl-NL" sz="1300" dirty="0"/>
              <a:t>Titel: Het achterhuis</a:t>
            </a:r>
          </a:p>
          <a:p>
            <a:r>
              <a:rPr lang="nl-NL" sz="1300" dirty="0"/>
              <a:t>Auteur: Anne Frank</a:t>
            </a:r>
          </a:p>
          <a:p>
            <a:r>
              <a:rPr lang="nl-NL" sz="1300" i="1" dirty="0">
                <a:solidFill>
                  <a:srgbClr val="CC00CC"/>
                </a:solidFill>
              </a:rPr>
              <a:t>Waarom?:</a:t>
            </a:r>
            <a:r>
              <a:rPr lang="nl-NL" sz="1300" i="1" dirty="0"/>
              <a:t> </a:t>
            </a:r>
          </a:p>
          <a:p>
            <a:pPr marL="285750" indent="-285750">
              <a:buFontTx/>
              <a:buChar char="-"/>
            </a:pPr>
            <a:r>
              <a:rPr lang="nl-NL" sz="1300" dirty="0"/>
              <a:t>Interessant</a:t>
            </a:r>
          </a:p>
          <a:p>
            <a:pPr marL="285750" indent="-285750">
              <a:buFontTx/>
              <a:buChar char="-"/>
            </a:pPr>
            <a:r>
              <a:rPr lang="nl-NL" sz="1300" dirty="0"/>
              <a:t>Geïnteresseerd</a:t>
            </a:r>
          </a:p>
          <a:p>
            <a:pPr marL="285750" indent="-285750">
              <a:buFontTx/>
              <a:buChar char="-"/>
            </a:pPr>
            <a:r>
              <a:rPr lang="nl-NL" sz="1300" dirty="0"/>
              <a:t>Altijd al willen lezen</a:t>
            </a:r>
          </a:p>
          <a:p>
            <a:r>
              <a:rPr lang="nl-NL" sz="1300" i="1" dirty="0">
                <a:solidFill>
                  <a:srgbClr val="CC00CC"/>
                </a:solidFill>
              </a:rPr>
              <a:t>Na het lezen</a:t>
            </a:r>
            <a:r>
              <a:rPr lang="nl-NL" sz="1300" dirty="0"/>
              <a:t>:</a:t>
            </a:r>
          </a:p>
          <a:p>
            <a:pPr marL="285750" indent="-285750">
              <a:buFontTx/>
              <a:buChar char="-"/>
            </a:pPr>
            <a:r>
              <a:rPr lang="nl-NL" sz="1300" dirty="0"/>
              <a:t>Meer geleerd</a:t>
            </a:r>
          </a:p>
          <a:p>
            <a:pPr marL="285750" indent="-285750">
              <a:buFontTx/>
              <a:buChar char="-"/>
            </a:pPr>
            <a:r>
              <a:rPr lang="nl-NL" sz="1300" dirty="0"/>
              <a:t>Inlevingsvermogen verbeterd</a:t>
            </a:r>
          </a:p>
          <a:p>
            <a:pPr marL="285750" indent="-285750">
              <a:buFontTx/>
              <a:buChar char="-"/>
            </a:pPr>
            <a:r>
              <a:rPr lang="nl-NL" sz="1300" dirty="0"/>
              <a:t>Meer rationale gedachten</a:t>
            </a:r>
          </a:p>
          <a:p>
            <a:r>
              <a:rPr lang="nl-NL" sz="1300" i="1" dirty="0">
                <a:solidFill>
                  <a:srgbClr val="CC00CC"/>
                </a:solidFill>
              </a:rPr>
              <a:t>Geleerd voor volgende boeken</a:t>
            </a:r>
            <a:r>
              <a:rPr lang="nl-NL" sz="1300" dirty="0"/>
              <a:t>:</a:t>
            </a:r>
          </a:p>
          <a:p>
            <a:pPr marL="285750" indent="-285750">
              <a:buFontTx/>
              <a:buChar char="-"/>
            </a:pPr>
            <a:r>
              <a:rPr lang="nl-NL" sz="1300" dirty="0"/>
              <a:t>Oorlogsboeken lezen is interessant</a:t>
            </a:r>
          </a:p>
          <a:p>
            <a:pPr marL="285750" indent="-285750">
              <a:buFontTx/>
              <a:buChar char="-"/>
            </a:pPr>
            <a:r>
              <a:rPr lang="nl-NL" sz="1300" dirty="0"/>
              <a:t>Waargebeurde verhalen zijn informatief voor mij</a:t>
            </a:r>
          </a:p>
          <a:p>
            <a:endParaRPr lang="nl-NL" dirty="0"/>
          </a:p>
        </p:txBody>
      </p:sp>
      <p:pic>
        <p:nvPicPr>
          <p:cNvPr id="1026" name="Picture 2" descr="Afbeeldingsresultaat voor het achterhuis">
            <a:extLst>
              <a:ext uri="{FF2B5EF4-FFF2-40B4-BE49-F238E27FC236}">
                <a16:creationId xmlns:a16="http://schemas.microsoft.com/office/drawing/2014/main" id="{0A1C702F-8D7E-4061-9E36-91207E29129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143" r="13412"/>
          <a:stretch/>
        </p:blipFill>
        <p:spPr bwMode="auto">
          <a:xfrm>
            <a:off x="2007549" y="91064"/>
            <a:ext cx="1155515" cy="193481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kstvak 6">
            <a:extLst>
              <a:ext uri="{FF2B5EF4-FFF2-40B4-BE49-F238E27FC236}">
                <a16:creationId xmlns:a16="http://schemas.microsoft.com/office/drawing/2014/main" id="{898C05E1-E38B-481E-B776-691FE3E25AC6}"/>
              </a:ext>
            </a:extLst>
          </p:cNvPr>
          <p:cNvSpPr txBox="1"/>
          <p:nvPr/>
        </p:nvSpPr>
        <p:spPr>
          <a:xfrm>
            <a:off x="250380" y="3802792"/>
            <a:ext cx="2557670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300" dirty="0"/>
              <a:t>Boek twee.</a:t>
            </a:r>
          </a:p>
          <a:p>
            <a:r>
              <a:rPr lang="nl-NL" sz="1300" dirty="0"/>
              <a:t>Titel</a:t>
            </a:r>
            <a:r>
              <a:rPr lang="en-US" sz="1300" dirty="0"/>
              <a:t>: De </a:t>
            </a:r>
            <a:r>
              <a:rPr lang="nl-NL" sz="1300" dirty="0"/>
              <a:t>passievrucht</a:t>
            </a:r>
          </a:p>
          <a:p>
            <a:r>
              <a:rPr lang="nl-NL" sz="1300" dirty="0"/>
              <a:t>Auteur: Karel Glastra van Loon</a:t>
            </a:r>
          </a:p>
          <a:p>
            <a:r>
              <a:rPr lang="nl-NL" sz="1300" i="1" dirty="0">
                <a:solidFill>
                  <a:srgbClr val="CC00CC"/>
                </a:solidFill>
              </a:rPr>
              <a:t>Waarom?: </a:t>
            </a:r>
          </a:p>
          <a:p>
            <a:pPr marL="285750" indent="-285750">
              <a:buFontTx/>
              <a:buChar char="-"/>
            </a:pPr>
            <a:r>
              <a:rPr lang="nl-NL" sz="1300" dirty="0"/>
              <a:t>Aangeraden door anderen</a:t>
            </a:r>
          </a:p>
          <a:p>
            <a:r>
              <a:rPr lang="nl-NL" sz="1300" i="1" dirty="0">
                <a:solidFill>
                  <a:srgbClr val="CC00CC"/>
                </a:solidFill>
              </a:rPr>
              <a:t>Na het lezen</a:t>
            </a:r>
            <a:r>
              <a:rPr lang="nl-NL" sz="1300" dirty="0"/>
              <a:t>:</a:t>
            </a:r>
          </a:p>
          <a:p>
            <a:pPr marL="285750" indent="-285750">
              <a:buFontTx/>
              <a:buChar char="-"/>
            </a:pPr>
            <a:r>
              <a:rPr lang="nl-NL" sz="1300" dirty="0"/>
              <a:t>Niet heel interessant</a:t>
            </a:r>
          </a:p>
          <a:p>
            <a:pPr marL="285750" indent="-285750">
              <a:buFontTx/>
              <a:buChar char="-"/>
            </a:pPr>
            <a:r>
              <a:rPr lang="nl-NL" sz="1300" dirty="0"/>
              <a:t>Te veel seks</a:t>
            </a:r>
          </a:p>
          <a:p>
            <a:r>
              <a:rPr lang="nl-NL" sz="1300" i="1" dirty="0">
                <a:solidFill>
                  <a:srgbClr val="CC00CC"/>
                </a:solidFill>
              </a:rPr>
              <a:t>Geleerd voor volgende boeken:</a:t>
            </a:r>
          </a:p>
          <a:p>
            <a:pPr marL="285750" indent="-285750">
              <a:buFontTx/>
              <a:buChar char="-"/>
            </a:pPr>
            <a:r>
              <a:rPr lang="nl-NL" sz="1300" dirty="0"/>
              <a:t>Niet mijn soort verhaal</a:t>
            </a:r>
          </a:p>
          <a:p>
            <a:pPr marL="285750" indent="-285750">
              <a:buFontTx/>
              <a:buChar char="-"/>
            </a:pPr>
            <a:r>
              <a:rPr lang="nl-NL" sz="1300" dirty="0"/>
              <a:t>Achterkanten van boeken eerst beter lezen</a:t>
            </a:r>
          </a:p>
          <a:p>
            <a:pPr marL="285750" indent="-285750">
              <a:buFontTx/>
              <a:buChar char="-"/>
            </a:pPr>
            <a:r>
              <a:rPr lang="nl-NL" sz="1300" dirty="0"/>
              <a:t>Niet nog eens lezen ( Niet deze schrijver)</a:t>
            </a:r>
          </a:p>
          <a:p>
            <a:endParaRPr lang="en-US" sz="1300" dirty="0"/>
          </a:p>
          <a:p>
            <a:pPr marL="285750" indent="-285750">
              <a:buFontTx/>
              <a:buChar char="-"/>
            </a:pPr>
            <a:endParaRPr lang="nl-NL" sz="1300" dirty="0"/>
          </a:p>
        </p:txBody>
      </p:sp>
      <p:pic>
        <p:nvPicPr>
          <p:cNvPr id="1028" name="Picture 4" descr="Afbeeldingsresultaat voor de passievrucht">
            <a:extLst>
              <a:ext uri="{FF2B5EF4-FFF2-40B4-BE49-F238E27FC236}">
                <a16:creationId xmlns:a16="http://schemas.microsoft.com/office/drawing/2014/main" id="{3B144342-2BD6-46B0-818F-692FE0DC19A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97258" y="4362396"/>
            <a:ext cx="1168417" cy="187474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kstvak 10">
            <a:extLst>
              <a:ext uri="{FF2B5EF4-FFF2-40B4-BE49-F238E27FC236}">
                <a16:creationId xmlns:a16="http://schemas.microsoft.com/office/drawing/2014/main" id="{C9F06F69-6C89-4652-876C-4A5B015028F7}"/>
              </a:ext>
            </a:extLst>
          </p:cNvPr>
          <p:cNvSpPr txBox="1"/>
          <p:nvPr/>
        </p:nvSpPr>
        <p:spPr>
          <a:xfrm>
            <a:off x="3856073" y="202582"/>
            <a:ext cx="2862469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300" dirty="0"/>
              <a:t>Boek drie.</a:t>
            </a:r>
          </a:p>
          <a:p>
            <a:r>
              <a:rPr lang="nl-NL" sz="1300" dirty="0"/>
              <a:t>Titel: Er komt een vrouw bij de dokter</a:t>
            </a:r>
          </a:p>
          <a:p>
            <a:r>
              <a:rPr lang="nl-NL" sz="1300" dirty="0"/>
              <a:t>Auteur: Kluun</a:t>
            </a:r>
          </a:p>
          <a:p>
            <a:r>
              <a:rPr lang="nl-NL" sz="1300" i="1" dirty="0">
                <a:solidFill>
                  <a:srgbClr val="CC00CC"/>
                </a:solidFill>
              </a:rPr>
              <a:t>Waarom?</a:t>
            </a:r>
            <a:r>
              <a:rPr lang="nl-NL" sz="1300" dirty="0"/>
              <a:t>: </a:t>
            </a:r>
          </a:p>
          <a:p>
            <a:pPr marL="285750" indent="-285750">
              <a:buFontTx/>
              <a:buChar char="-"/>
            </a:pPr>
            <a:r>
              <a:rPr lang="nl-NL" sz="1300" dirty="0"/>
              <a:t>Aangeraden</a:t>
            </a:r>
          </a:p>
          <a:p>
            <a:pPr marL="285750" indent="-285750">
              <a:buFontTx/>
              <a:buChar char="-"/>
            </a:pPr>
            <a:r>
              <a:rPr lang="nl-NL" sz="1300" dirty="0"/>
              <a:t>Ziekenhuis interessant</a:t>
            </a:r>
          </a:p>
          <a:p>
            <a:r>
              <a:rPr lang="nl-NL" sz="1300" i="1" dirty="0">
                <a:solidFill>
                  <a:srgbClr val="CC00CC"/>
                </a:solidFill>
              </a:rPr>
              <a:t>Na het lezen</a:t>
            </a:r>
            <a:r>
              <a:rPr lang="nl-NL" sz="1300" dirty="0"/>
              <a:t>:</a:t>
            </a:r>
          </a:p>
          <a:p>
            <a:pPr marL="285750" indent="-285750">
              <a:buFontTx/>
              <a:buChar char="-"/>
            </a:pPr>
            <a:r>
              <a:rPr lang="nl-NL" sz="1300" dirty="0"/>
              <a:t>Inlevingsvermogen verbeterd</a:t>
            </a:r>
          </a:p>
          <a:p>
            <a:pPr marL="285750" indent="-285750">
              <a:buFontTx/>
              <a:buChar char="-"/>
            </a:pPr>
            <a:r>
              <a:rPr lang="nl-NL" sz="1300" dirty="0"/>
              <a:t>Veel ervaring</a:t>
            </a:r>
          </a:p>
          <a:p>
            <a:pPr marL="285750" indent="-285750">
              <a:buFontTx/>
              <a:buChar char="-"/>
            </a:pPr>
            <a:r>
              <a:rPr lang="nl-NL" sz="1300" dirty="0"/>
              <a:t>Hoe het gaat met kankerpatiënten in een ziekenhuis</a:t>
            </a:r>
          </a:p>
          <a:p>
            <a:pPr marL="285750" indent="-285750">
              <a:buFontTx/>
              <a:buChar char="-"/>
            </a:pPr>
            <a:r>
              <a:rPr lang="nl-NL" sz="1300" dirty="0"/>
              <a:t>Hoe het is voor familie en vrienden van kankerpatiënten</a:t>
            </a:r>
          </a:p>
          <a:p>
            <a:r>
              <a:rPr lang="nl-NL" sz="1300" i="1" dirty="0">
                <a:solidFill>
                  <a:srgbClr val="CC00CC"/>
                </a:solidFill>
              </a:rPr>
              <a:t>Geleerd voor volgende boeken</a:t>
            </a:r>
            <a:r>
              <a:rPr lang="nl-NL" sz="1300" dirty="0"/>
              <a:t>:</a:t>
            </a:r>
          </a:p>
          <a:p>
            <a:r>
              <a:rPr lang="nl-NL" sz="1300" dirty="0"/>
              <a:t>-  Ziekenhuis interessant</a:t>
            </a:r>
          </a:p>
          <a:p>
            <a:r>
              <a:rPr lang="nl-NL" sz="1300" dirty="0"/>
              <a:t>- Meer dit soort boeken (ook Kluun)</a:t>
            </a:r>
          </a:p>
        </p:txBody>
      </p:sp>
      <p:pic>
        <p:nvPicPr>
          <p:cNvPr id="1030" name="Picture 6" descr="Afbeeldingsresultaat voor er komt een vrouw bij de dokter">
            <a:extLst>
              <a:ext uri="{FF2B5EF4-FFF2-40B4-BE49-F238E27FC236}">
                <a16:creationId xmlns:a16="http://schemas.microsoft.com/office/drawing/2014/main" id="{AE990570-EA82-4040-9293-556CC91DFC0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3758" y="909588"/>
            <a:ext cx="1217606" cy="180447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kstvak 11">
            <a:extLst>
              <a:ext uri="{FF2B5EF4-FFF2-40B4-BE49-F238E27FC236}">
                <a16:creationId xmlns:a16="http://schemas.microsoft.com/office/drawing/2014/main" id="{3DD2A7C6-EE4F-4E52-AE46-476ED20933BC}"/>
              </a:ext>
            </a:extLst>
          </p:cNvPr>
          <p:cNvSpPr txBox="1"/>
          <p:nvPr/>
        </p:nvSpPr>
        <p:spPr>
          <a:xfrm>
            <a:off x="4072935" y="4021779"/>
            <a:ext cx="2590823" cy="2893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00" dirty="0" err="1"/>
              <a:t>Boek</a:t>
            </a:r>
            <a:r>
              <a:rPr lang="en-US" sz="1300" dirty="0"/>
              <a:t> </a:t>
            </a:r>
            <a:r>
              <a:rPr lang="en-US" sz="1300" dirty="0" err="1"/>
              <a:t>vier</a:t>
            </a:r>
            <a:r>
              <a:rPr lang="en-US" sz="1300" dirty="0"/>
              <a:t>.</a:t>
            </a:r>
          </a:p>
          <a:p>
            <a:r>
              <a:rPr lang="en-US" sz="1300" dirty="0" err="1"/>
              <a:t>Titel</a:t>
            </a:r>
            <a:r>
              <a:rPr lang="en-US" sz="1300" dirty="0"/>
              <a:t>: Costa Brava</a:t>
            </a:r>
          </a:p>
          <a:p>
            <a:r>
              <a:rPr lang="en-US" sz="1300" dirty="0"/>
              <a:t>Auteur: Linda van Rijn</a:t>
            </a:r>
          </a:p>
          <a:p>
            <a:r>
              <a:rPr lang="en-US" sz="1300" i="1" dirty="0" err="1">
                <a:solidFill>
                  <a:srgbClr val="CC00CC"/>
                </a:solidFill>
              </a:rPr>
              <a:t>Waarom</a:t>
            </a:r>
            <a:r>
              <a:rPr lang="en-US" sz="1300" i="1" dirty="0">
                <a:solidFill>
                  <a:srgbClr val="CC00CC"/>
                </a:solidFill>
              </a:rPr>
              <a:t>?</a:t>
            </a:r>
            <a:r>
              <a:rPr lang="en-US" sz="1300" dirty="0"/>
              <a:t>:</a:t>
            </a:r>
          </a:p>
          <a:p>
            <a:pPr marL="285750" indent="-285750">
              <a:buFontTx/>
              <a:buChar char="-"/>
            </a:pPr>
            <a:r>
              <a:rPr lang="en-US" sz="1300" dirty="0" err="1"/>
              <a:t>Boek</a:t>
            </a:r>
            <a:r>
              <a:rPr lang="en-US" sz="1300" dirty="0"/>
              <a:t> leek me </a:t>
            </a:r>
            <a:r>
              <a:rPr lang="en-US" sz="1300" dirty="0" err="1"/>
              <a:t>interessant</a:t>
            </a:r>
            <a:endParaRPr lang="en-US" sz="1300" dirty="0"/>
          </a:p>
          <a:p>
            <a:pPr marL="285750" indent="-285750">
              <a:buFontTx/>
              <a:buChar char="-"/>
            </a:pPr>
            <a:r>
              <a:rPr lang="en-US" sz="1300" dirty="0" err="1"/>
              <a:t>Ik</a:t>
            </a:r>
            <a:r>
              <a:rPr lang="en-US" sz="1300" dirty="0"/>
              <a:t> </a:t>
            </a:r>
            <a:r>
              <a:rPr lang="en-US" sz="1300" dirty="0" err="1"/>
              <a:t>hou</a:t>
            </a:r>
            <a:r>
              <a:rPr lang="en-US" sz="1300" dirty="0"/>
              <a:t> van </a:t>
            </a:r>
            <a:r>
              <a:rPr lang="en-US" sz="1300" dirty="0" err="1"/>
              <a:t>vakantie</a:t>
            </a:r>
            <a:endParaRPr lang="en-US" sz="1300" dirty="0"/>
          </a:p>
          <a:p>
            <a:r>
              <a:rPr lang="en-US" sz="1300" i="1" dirty="0">
                <a:solidFill>
                  <a:srgbClr val="CC00CC"/>
                </a:solidFill>
              </a:rPr>
              <a:t>Na het </a:t>
            </a:r>
            <a:r>
              <a:rPr lang="en-US" sz="1300" i="1" dirty="0" err="1">
                <a:solidFill>
                  <a:srgbClr val="CC00CC"/>
                </a:solidFill>
              </a:rPr>
              <a:t>lezen</a:t>
            </a:r>
            <a:r>
              <a:rPr lang="en-US" sz="1300" i="1" dirty="0">
                <a:solidFill>
                  <a:srgbClr val="CC00CC"/>
                </a:solidFill>
              </a:rPr>
              <a:t>: </a:t>
            </a:r>
          </a:p>
          <a:p>
            <a:pPr marL="285750" indent="-285750">
              <a:buFontTx/>
              <a:buChar char="-"/>
            </a:pPr>
            <a:r>
              <a:rPr lang="en-US" sz="1300" dirty="0" err="1"/>
              <a:t>Vakantiegevoel</a:t>
            </a:r>
            <a:endParaRPr lang="en-US" sz="1300" dirty="0"/>
          </a:p>
          <a:p>
            <a:pPr marL="285750" indent="-285750">
              <a:buFontTx/>
              <a:buChar char="-"/>
            </a:pPr>
            <a:r>
              <a:rPr lang="en-US" sz="1300" dirty="0" err="1"/>
              <a:t>Spannend</a:t>
            </a:r>
            <a:endParaRPr lang="en-US" sz="1300" dirty="0"/>
          </a:p>
          <a:p>
            <a:r>
              <a:rPr lang="en-US" sz="1300" i="1" dirty="0" err="1">
                <a:solidFill>
                  <a:srgbClr val="CC00CC"/>
                </a:solidFill>
              </a:rPr>
              <a:t>Geleerd</a:t>
            </a:r>
            <a:r>
              <a:rPr lang="en-US" sz="1300" i="1" dirty="0">
                <a:solidFill>
                  <a:srgbClr val="CC00CC"/>
                </a:solidFill>
              </a:rPr>
              <a:t> </a:t>
            </a:r>
            <a:r>
              <a:rPr lang="en-US" sz="1300" i="1" dirty="0" err="1">
                <a:solidFill>
                  <a:srgbClr val="CC00CC"/>
                </a:solidFill>
              </a:rPr>
              <a:t>voor</a:t>
            </a:r>
            <a:r>
              <a:rPr lang="en-US" sz="1300" i="1" dirty="0">
                <a:solidFill>
                  <a:srgbClr val="CC00CC"/>
                </a:solidFill>
              </a:rPr>
              <a:t> </a:t>
            </a:r>
            <a:r>
              <a:rPr lang="en-US" sz="1300" i="1" dirty="0" err="1">
                <a:solidFill>
                  <a:srgbClr val="CC00CC"/>
                </a:solidFill>
              </a:rPr>
              <a:t>volgende</a:t>
            </a:r>
            <a:r>
              <a:rPr lang="en-US" sz="1300" i="1" dirty="0">
                <a:solidFill>
                  <a:srgbClr val="CC00CC"/>
                </a:solidFill>
              </a:rPr>
              <a:t> </a:t>
            </a:r>
            <a:r>
              <a:rPr lang="en-US" sz="1300" i="1" dirty="0" err="1">
                <a:solidFill>
                  <a:srgbClr val="CC00CC"/>
                </a:solidFill>
              </a:rPr>
              <a:t>boeken</a:t>
            </a:r>
            <a:r>
              <a:rPr lang="en-US" sz="1300" dirty="0"/>
              <a:t>:</a:t>
            </a:r>
          </a:p>
          <a:p>
            <a:pPr marL="285750" indent="-285750">
              <a:buFontTx/>
              <a:buChar char="-"/>
            </a:pPr>
            <a:r>
              <a:rPr lang="en-US" sz="1300" dirty="0" err="1"/>
              <a:t>Vakantieboeken</a:t>
            </a:r>
            <a:r>
              <a:rPr lang="en-US" sz="1300" dirty="0"/>
              <a:t> </a:t>
            </a:r>
            <a:r>
              <a:rPr lang="en-US" sz="1300" dirty="0" err="1"/>
              <a:t>lezen</a:t>
            </a:r>
            <a:endParaRPr lang="en-US" sz="1300" dirty="0"/>
          </a:p>
          <a:p>
            <a:pPr marL="285750" indent="-285750">
              <a:buFontTx/>
              <a:buChar char="-"/>
            </a:pPr>
            <a:r>
              <a:rPr lang="en-US" sz="1300" dirty="0"/>
              <a:t>Thrillers </a:t>
            </a:r>
            <a:r>
              <a:rPr lang="en-US" sz="1300" dirty="0" err="1"/>
              <a:t>leuk</a:t>
            </a:r>
            <a:endParaRPr lang="en-US" sz="1300" dirty="0"/>
          </a:p>
          <a:p>
            <a:r>
              <a:rPr lang="en-US" sz="1300" dirty="0"/>
              <a:t>- </a:t>
            </a:r>
            <a:r>
              <a:rPr lang="en-US" sz="1300" dirty="0" err="1"/>
              <a:t>Nog</a:t>
            </a:r>
            <a:r>
              <a:rPr lang="en-US" sz="1300" dirty="0"/>
              <a:t> </a:t>
            </a:r>
            <a:r>
              <a:rPr lang="en-US" sz="1300" dirty="0" err="1"/>
              <a:t>een</a:t>
            </a:r>
            <a:r>
              <a:rPr lang="en-US" sz="1300" dirty="0"/>
              <a:t> </a:t>
            </a:r>
            <a:r>
              <a:rPr lang="en-US" sz="1300" dirty="0" err="1"/>
              <a:t>boek</a:t>
            </a:r>
            <a:r>
              <a:rPr lang="en-US" sz="1300" dirty="0"/>
              <a:t> van </a:t>
            </a:r>
            <a:r>
              <a:rPr lang="en-US" sz="1300" dirty="0" err="1"/>
              <a:t>deze</a:t>
            </a:r>
            <a:r>
              <a:rPr lang="en-US" sz="1300" dirty="0"/>
              <a:t> </a:t>
            </a:r>
            <a:r>
              <a:rPr lang="en-US" sz="1300" dirty="0" err="1"/>
              <a:t>schrijver</a:t>
            </a:r>
            <a:endParaRPr lang="en-US" sz="1300" dirty="0"/>
          </a:p>
          <a:p>
            <a:endParaRPr lang="nl-NL" sz="1300" dirty="0"/>
          </a:p>
        </p:txBody>
      </p:sp>
      <p:pic>
        <p:nvPicPr>
          <p:cNvPr id="1032" name="Picture 8" descr="Afbeeldingsresultaat voor linda van rijn costa brava">
            <a:extLst>
              <a:ext uri="{FF2B5EF4-FFF2-40B4-BE49-F238E27FC236}">
                <a16:creationId xmlns:a16="http://schemas.microsoft.com/office/drawing/2014/main" id="{36D6CDE2-6562-48D5-BE7E-E2AC03814A2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8787" y="4218658"/>
            <a:ext cx="1233178" cy="192183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kstvak 12">
            <a:extLst>
              <a:ext uri="{FF2B5EF4-FFF2-40B4-BE49-F238E27FC236}">
                <a16:creationId xmlns:a16="http://schemas.microsoft.com/office/drawing/2014/main" id="{6B156871-FF8B-4E94-BC08-2EEE829D0441}"/>
              </a:ext>
            </a:extLst>
          </p:cNvPr>
          <p:cNvSpPr txBox="1"/>
          <p:nvPr/>
        </p:nvSpPr>
        <p:spPr>
          <a:xfrm>
            <a:off x="8216347" y="238561"/>
            <a:ext cx="2544418" cy="34932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00" dirty="0" err="1"/>
              <a:t>Boek</a:t>
            </a:r>
            <a:r>
              <a:rPr lang="en-US" sz="1300" dirty="0"/>
              <a:t> </a:t>
            </a:r>
            <a:r>
              <a:rPr lang="en-US" sz="1300" dirty="0" err="1"/>
              <a:t>vijf</a:t>
            </a:r>
            <a:endParaRPr lang="en-US" sz="1300" dirty="0"/>
          </a:p>
          <a:p>
            <a:r>
              <a:rPr lang="en-US" sz="1300" dirty="0" err="1"/>
              <a:t>Titel</a:t>
            </a:r>
            <a:r>
              <a:rPr lang="en-US" sz="1300" dirty="0"/>
              <a:t>: </a:t>
            </a:r>
            <a:r>
              <a:rPr lang="en-US" sz="1300" dirty="0" err="1"/>
              <a:t>Geraakt</a:t>
            </a:r>
            <a:endParaRPr lang="en-US" sz="1300" dirty="0"/>
          </a:p>
          <a:p>
            <a:r>
              <a:rPr lang="en-US" sz="1300" dirty="0"/>
              <a:t>Auteur: Angelique van </a:t>
            </a:r>
            <a:r>
              <a:rPr lang="en-US" sz="1300" dirty="0" err="1"/>
              <a:t>Dongen</a:t>
            </a:r>
            <a:endParaRPr lang="en-US" sz="1300" dirty="0"/>
          </a:p>
          <a:p>
            <a:r>
              <a:rPr lang="en-US" sz="1300" i="1" dirty="0" err="1">
                <a:solidFill>
                  <a:srgbClr val="CC00CC"/>
                </a:solidFill>
              </a:rPr>
              <a:t>Waarom</a:t>
            </a:r>
            <a:r>
              <a:rPr lang="en-US" sz="1300" i="1" dirty="0">
                <a:solidFill>
                  <a:srgbClr val="CC00CC"/>
                </a:solidFill>
              </a:rPr>
              <a:t>?:</a:t>
            </a:r>
          </a:p>
          <a:p>
            <a:pPr marL="285750" indent="-285750">
              <a:buFontTx/>
              <a:buChar char="-"/>
            </a:pPr>
            <a:r>
              <a:rPr lang="en-US" sz="1300" dirty="0" err="1"/>
              <a:t>Titel</a:t>
            </a:r>
            <a:r>
              <a:rPr lang="en-US" sz="1300" dirty="0"/>
              <a:t> </a:t>
            </a:r>
            <a:r>
              <a:rPr lang="en-US" sz="1300" dirty="0" err="1"/>
              <a:t>sprak</a:t>
            </a:r>
            <a:r>
              <a:rPr lang="en-US" sz="1300" dirty="0"/>
              <a:t> me </a:t>
            </a:r>
            <a:r>
              <a:rPr lang="en-US" sz="1300" dirty="0" err="1"/>
              <a:t>aan</a:t>
            </a:r>
            <a:endParaRPr lang="en-US" sz="1300" dirty="0"/>
          </a:p>
          <a:p>
            <a:pPr marL="285750" indent="-285750">
              <a:buFontTx/>
              <a:buChar char="-"/>
            </a:pPr>
            <a:r>
              <a:rPr lang="en-US" sz="1300" dirty="0"/>
              <a:t>Cover </a:t>
            </a:r>
            <a:r>
              <a:rPr lang="en-US" sz="1300" dirty="0" err="1"/>
              <a:t>sprak</a:t>
            </a:r>
            <a:r>
              <a:rPr lang="en-US" sz="1300" dirty="0"/>
              <a:t> me </a:t>
            </a:r>
            <a:r>
              <a:rPr lang="en-US" sz="1300" dirty="0" err="1"/>
              <a:t>aan</a:t>
            </a:r>
            <a:endParaRPr lang="en-US" sz="1300" dirty="0"/>
          </a:p>
          <a:p>
            <a:r>
              <a:rPr lang="nl-NL" sz="1300" i="1" dirty="0">
                <a:solidFill>
                  <a:srgbClr val="CC00CC"/>
                </a:solidFill>
              </a:rPr>
              <a:t>Na het lezen:</a:t>
            </a:r>
          </a:p>
          <a:p>
            <a:pPr marL="285750" indent="-285750">
              <a:buFontTx/>
              <a:buChar char="-"/>
            </a:pPr>
            <a:r>
              <a:rPr lang="nl-NL" sz="1300" dirty="0"/>
              <a:t>Voldaan gevoel</a:t>
            </a:r>
          </a:p>
          <a:p>
            <a:pPr marL="285750" indent="-285750">
              <a:buFontTx/>
              <a:buChar char="-"/>
            </a:pPr>
            <a:r>
              <a:rPr lang="nl-NL" sz="1300" dirty="0"/>
              <a:t>Fijn boek, ook een beetje spannend</a:t>
            </a:r>
          </a:p>
          <a:p>
            <a:pPr marL="285750" indent="-285750">
              <a:buFontTx/>
              <a:buChar char="-"/>
            </a:pPr>
            <a:r>
              <a:rPr lang="nl-NL" sz="1300" dirty="0"/>
              <a:t>Interessant omdat het ziekenhuis boek is.</a:t>
            </a:r>
          </a:p>
          <a:p>
            <a:r>
              <a:rPr lang="nl-NL" sz="1300" i="1" dirty="0">
                <a:solidFill>
                  <a:srgbClr val="CC00CC"/>
                </a:solidFill>
              </a:rPr>
              <a:t>Voor volgende boeken</a:t>
            </a:r>
            <a:r>
              <a:rPr lang="nl-NL" sz="1300" dirty="0"/>
              <a:t>:</a:t>
            </a:r>
          </a:p>
          <a:p>
            <a:pPr marL="285750" indent="-285750">
              <a:buFontTx/>
              <a:buChar char="-"/>
            </a:pPr>
            <a:r>
              <a:rPr lang="nl-NL" sz="1300" dirty="0"/>
              <a:t>Ziekenhuisboeken interessant</a:t>
            </a:r>
          </a:p>
          <a:p>
            <a:pPr marL="285750" indent="-285750">
              <a:buFontTx/>
              <a:buChar char="-"/>
            </a:pPr>
            <a:r>
              <a:rPr lang="nl-NL" sz="1300" dirty="0"/>
              <a:t>Meer dit soort boeken. ( ook deze schrijfster)</a:t>
            </a:r>
          </a:p>
          <a:p>
            <a:pPr marL="285750" indent="-285750">
              <a:buFontTx/>
              <a:buChar char="-"/>
            </a:pPr>
            <a:endParaRPr lang="en-US" sz="1300" dirty="0"/>
          </a:p>
        </p:txBody>
      </p:sp>
      <p:pic>
        <p:nvPicPr>
          <p:cNvPr id="1034" name="Picture 10" descr="Afbeeldingsresultaat voor geraakt angelique van dongen">
            <a:extLst>
              <a:ext uri="{FF2B5EF4-FFF2-40B4-BE49-F238E27FC236}">
                <a16:creationId xmlns:a16="http://schemas.microsoft.com/office/drawing/2014/main" id="{BB17A29B-74D4-4AB9-B048-901A4774C8A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7376" y="795132"/>
            <a:ext cx="1299339" cy="186855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Tekstvak 13">
            <a:extLst>
              <a:ext uri="{FF2B5EF4-FFF2-40B4-BE49-F238E27FC236}">
                <a16:creationId xmlns:a16="http://schemas.microsoft.com/office/drawing/2014/main" id="{AEFF85FC-E1B6-43C7-8BF0-0B3E065E5E41}"/>
              </a:ext>
            </a:extLst>
          </p:cNvPr>
          <p:cNvSpPr txBox="1"/>
          <p:nvPr/>
        </p:nvSpPr>
        <p:spPr>
          <a:xfrm>
            <a:off x="8216347" y="3921752"/>
            <a:ext cx="2544418" cy="30931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300" dirty="0"/>
              <a:t>Boek zes.</a:t>
            </a:r>
          </a:p>
          <a:p>
            <a:r>
              <a:rPr lang="nl-NL" sz="1300" dirty="0"/>
              <a:t>Titel: M / V</a:t>
            </a:r>
          </a:p>
          <a:p>
            <a:r>
              <a:rPr lang="nl-NL" sz="1300" dirty="0"/>
              <a:t>Auteur: Olga van der Meer </a:t>
            </a:r>
          </a:p>
          <a:p>
            <a:r>
              <a:rPr lang="nl-NL" sz="1300" i="1" dirty="0">
                <a:solidFill>
                  <a:srgbClr val="CC00CC"/>
                </a:solidFill>
              </a:rPr>
              <a:t>Waarom?:</a:t>
            </a:r>
          </a:p>
          <a:p>
            <a:pPr marL="285750" indent="-285750">
              <a:buFontTx/>
              <a:buChar char="-"/>
            </a:pPr>
            <a:r>
              <a:rPr lang="nl-NL" sz="1300" dirty="0"/>
              <a:t>Titel sprak mij aan.</a:t>
            </a:r>
          </a:p>
          <a:p>
            <a:pPr marL="285750" indent="-285750">
              <a:buFontTx/>
              <a:buChar char="-"/>
            </a:pPr>
            <a:r>
              <a:rPr lang="nl-NL" sz="1300" dirty="0"/>
              <a:t>Geslachtscrisis interessant</a:t>
            </a:r>
          </a:p>
          <a:p>
            <a:r>
              <a:rPr lang="nl-NL" sz="1300" i="1" dirty="0">
                <a:solidFill>
                  <a:srgbClr val="CC00CC"/>
                </a:solidFill>
              </a:rPr>
              <a:t>Na het lezen:</a:t>
            </a:r>
          </a:p>
          <a:p>
            <a:pPr marL="285750" indent="-285750">
              <a:buFontTx/>
              <a:buChar char="-"/>
            </a:pPr>
            <a:r>
              <a:rPr lang="nl-NL" sz="1300" dirty="0"/>
              <a:t>Meer geleerd over geslachtscrisis</a:t>
            </a:r>
          </a:p>
          <a:p>
            <a:r>
              <a:rPr lang="nl-NL" sz="1300" i="1" dirty="0">
                <a:solidFill>
                  <a:srgbClr val="CC00CC"/>
                </a:solidFill>
              </a:rPr>
              <a:t>Voor volgende boeken:</a:t>
            </a:r>
          </a:p>
          <a:p>
            <a:pPr marL="285750" indent="-285750">
              <a:buFontTx/>
              <a:buChar char="-"/>
            </a:pPr>
            <a:r>
              <a:rPr lang="nl-NL" sz="1300" dirty="0"/>
              <a:t>Meer dit soort boeken. </a:t>
            </a:r>
          </a:p>
          <a:p>
            <a:pPr marL="285750" indent="-285750">
              <a:buFontTx/>
              <a:buChar char="-"/>
            </a:pPr>
            <a:r>
              <a:rPr lang="nl-NL" sz="1300" dirty="0"/>
              <a:t>Ziekenhuis interessant.</a:t>
            </a:r>
          </a:p>
          <a:p>
            <a:pPr marL="285750" indent="-285750">
              <a:buFontTx/>
              <a:buChar char="-"/>
            </a:pPr>
            <a:r>
              <a:rPr lang="nl-NL" sz="1300" dirty="0"/>
              <a:t>Ik zou nog een boek lezen van deze auteur.  </a:t>
            </a:r>
          </a:p>
          <a:p>
            <a:pPr marL="285750" indent="-285750">
              <a:buFontTx/>
              <a:buChar char="-"/>
            </a:pPr>
            <a:endParaRPr lang="nl-NL" sz="1300" dirty="0"/>
          </a:p>
        </p:txBody>
      </p:sp>
      <p:pic>
        <p:nvPicPr>
          <p:cNvPr id="1036" name="Picture 12" descr="Afbeeldingsresultaat voor olga van der meer m/v">
            <a:extLst>
              <a:ext uri="{FF2B5EF4-FFF2-40B4-BE49-F238E27FC236}">
                <a16:creationId xmlns:a16="http://schemas.microsoft.com/office/drawing/2014/main" id="{D91975B4-B3AC-4E7D-9411-29EB80171BD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34962" y="4585337"/>
            <a:ext cx="1325525" cy="187182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Rechthoek 17">
            <a:extLst>
              <a:ext uri="{FF2B5EF4-FFF2-40B4-BE49-F238E27FC236}">
                <a16:creationId xmlns:a16="http://schemas.microsoft.com/office/drawing/2014/main" id="{E4B8D5FB-0ADF-4772-94DF-391BB0B097DE}"/>
              </a:ext>
            </a:extLst>
          </p:cNvPr>
          <p:cNvSpPr/>
          <p:nvPr/>
        </p:nvSpPr>
        <p:spPr>
          <a:xfrm>
            <a:off x="60636" y="49917"/>
            <a:ext cx="3241418" cy="3533221"/>
          </a:xfrm>
          <a:prstGeom prst="rect">
            <a:avLst/>
          </a:prstGeom>
          <a:noFill/>
          <a:ln>
            <a:solidFill>
              <a:srgbClr val="B10D6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5" name="Rechthoek 24">
            <a:extLst>
              <a:ext uri="{FF2B5EF4-FFF2-40B4-BE49-F238E27FC236}">
                <a16:creationId xmlns:a16="http://schemas.microsoft.com/office/drawing/2014/main" id="{320D3A5B-8CBE-4576-BB61-3047F0A317C1}"/>
              </a:ext>
            </a:extLst>
          </p:cNvPr>
          <p:cNvSpPr/>
          <p:nvPr/>
        </p:nvSpPr>
        <p:spPr>
          <a:xfrm>
            <a:off x="4062465" y="4079361"/>
            <a:ext cx="3750365" cy="2657533"/>
          </a:xfrm>
          <a:prstGeom prst="rect">
            <a:avLst/>
          </a:prstGeom>
          <a:noFill/>
          <a:ln>
            <a:solidFill>
              <a:srgbClr val="B10D6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6" name="Rechthoek 25">
            <a:extLst>
              <a:ext uri="{FF2B5EF4-FFF2-40B4-BE49-F238E27FC236}">
                <a16:creationId xmlns:a16="http://schemas.microsoft.com/office/drawing/2014/main" id="{E544F2F2-2248-4CD2-9FFF-07070C668A02}"/>
              </a:ext>
            </a:extLst>
          </p:cNvPr>
          <p:cNvSpPr/>
          <p:nvPr/>
        </p:nvSpPr>
        <p:spPr>
          <a:xfrm>
            <a:off x="3856073" y="94819"/>
            <a:ext cx="4133235" cy="3321773"/>
          </a:xfrm>
          <a:prstGeom prst="rect">
            <a:avLst/>
          </a:prstGeom>
          <a:noFill/>
          <a:ln>
            <a:solidFill>
              <a:srgbClr val="B10D6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7" name="Rechthoek 26">
            <a:extLst>
              <a:ext uri="{FF2B5EF4-FFF2-40B4-BE49-F238E27FC236}">
                <a16:creationId xmlns:a16="http://schemas.microsoft.com/office/drawing/2014/main" id="{B4895F2F-364B-4DB4-9705-5AC0F9FA6D4F}"/>
              </a:ext>
            </a:extLst>
          </p:cNvPr>
          <p:cNvSpPr/>
          <p:nvPr/>
        </p:nvSpPr>
        <p:spPr>
          <a:xfrm>
            <a:off x="139820" y="3730581"/>
            <a:ext cx="3597965" cy="3008613"/>
          </a:xfrm>
          <a:prstGeom prst="rect">
            <a:avLst/>
          </a:prstGeom>
          <a:noFill/>
          <a:ln>
            <a:solidFill>
              <a:srgbClr val="B10D6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8" name="Rechthoek 27">
            <a:extLst>
              <a:ext uri="{FF2B5EF4-FFF2-40B4-BE49-F238E27FC236}">
                <a16:creationId xmlns:a16="http://schemas.microsoft.com/office/drawing/2014/main" id="{D15DB53C-B8EB-49D1-A8E4-3D7142627C00}"/>
              </a:ext>
            </a:extLst>
          </p:cNvPr>
          <p:cNvSpPr/>
          <p:nvPr/>
        </p:nvSpPr>
        <p:spPr>
          <a:xfrm>
            <a:off x="8216347" y="150942"/>
            <a:ext cx="3862519" cy="3321773"/>
          </a:xfrm>
          <a:prstGeom prst="rect">
            <a:avLst/>
          </a:prstGeom>
          <a:noFill/>
          <a:ln>
            <a:solidFill>
              <a:srgbClr val="B10D6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9" name="Rechthoek 28">
            <a:extLst>
              <a:ext uri="{FF2B5EF4-FFF2-40B4-BE49-F238E27FC236}">
                <a16:creationId xmlns:a16="http://schemas.microsoft.com/office/drawing/2014/main" id="{0C50BC94-B5DA-4159-A3BE-2551002A447B}"/>
              </a:ext>
            </a:extLst>
          </p:cNvPr>
          <p:cNvSpPr/>
          <p:nvPr/>
        </p:nvSpPr>
        <p:spPr>
          <a:xfrm>
            <a:off x="8189661" y="3921752"/>
            <a:ext cx="3862519" cy="2785306"/>
          </a:xfrm>
          <a:prstGeom prst="rect">
            <a:avLst/>
          </a:prstGeom>
          <a:noFill/>
          <a:ln>
            <a:solidFill>
              <a:srgbClr val="B10D6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9" name="Ovaal 18">
            <a:extLst>
              <a:ext uri="{FF2B5EF4-FFF2-40B4-BE49-F238E27FC236}">
                <a16:creationId xmlns:a16="http://schemas.microsoft.com/office/drawing/2014/main" id="{962300E0-B865-47F2-94C5-7728F254BC7B}"/>
              </a:ext>
            </a:extLst>
          </p:cNvPr>
          <p:cNvSpPr/>
          <p:nvPr/>
        </p:nvSpPr>
        <p:spPr>
          <a:xfrm>
            <a:off x="5185955" y="3555579"/>
            <a:ext cx="1908313" cy="438641"/>
          </a:xfrm>
          <a:prstGeom prst="ellipse">
            <a:avLst/>
          </a:prstGeom>
          <a:solidFill>
            <a:srgbClr val="FCAEE0"/>
          </a:solidFill>
          <a:ln>
            <a:solidFill>
              <a:srgbClr val="B10D6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1" name="Tekstvak 20">
            <a:extLst>
              <a:ext uri="{FF2B5EF4-FFF2-40B4-BE49-F238E27FC236}">
                <a16:creationId xmlns:a16="http://schemas.microsoft.com/office/drawing/2014/main" id="{C1BD8E69-919E-4707-8834-C96D50EB57EB}"/>
              </a:ext>
            </a:extLst>
          </p:cNvPr>
          <p:cNvSpPr txBox="1"/>
          <p:nvPr/>
        </p:nvSpPr>
        <p:spPr>
          <a:xfrm>
            <a:off x="5490143" y="3583138"/>
            <a:ext cx="23472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Mindmap</a:t>
            </a:r>
            <a:r>
              <a:rPr lang="en-US" dirty="0"/>
              <a:t> NL</a:t>
            </a:r>
            <a:endParaRPr lang="nl-NL" dirty="0"/>
          </a:p>
        </p:txBody>
      </p:sp>
      <p:cxnSp>
        <p:nvCxnSpPr>
          <p:cNvPr id="23" name="Rechte verbindingslijn 22">
            <a:extLst>
              <a:ext uri="{FF2B5EF4-FFF2-40B4-BE49-F238E27FC236}">
                <a16:creationId xmlns:a16="http://schemas.microsoft.com/office/drawing/2014/main" id="{8C21DCC1-F2C9-4BD7-8181-B1A16FCCBFA2}"/>
              </a:ext>
            </a:extLst>
          </p:cNvPr>
          <p:cNvCxnSpPr/>
          <p:nvPr/>
        </p:nvCxnSpPr>
        <p:spPr>
          <a:xfrm flipV="1">
            <a:off x="7094268" y="3472715"/>
            <a:ext cx="1241349" cy="29508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Rechte verbindingslijn 29">
            <a:extLst>
              <a:ext uri="{FF2B5EF4-FFF2-40B4-BE49-F238E27FC236}">
                <a16:creationId xmlns:a16="http://schemas.microsoft.com/office/drawing/2014/main" id="{9E07E07F-99DE-4C36-B74D-43AA2E31828F}"/>
              </a:ext>
            </a:extLst>
          </p:cNvPr>
          <p:cNvCxnSpPr>
            <a:cxnSpLocks/>
          </p:cNvCxnSpPr>
          <p:nvPr/>
        </p:nvCxnSpPr>
        <p:spPr>
          <a:xfrm>
            <a:off x="6989939" y="3878227"/>
            <a:ext cx="1226408" cy="13264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4" name="Rechte verbindingslijn 1023">
            <a:extLst>
              <a:ext uri="{FF2B5EF4-FFF2-40B4-BE49-F238E27FC236}">
                <a16:creationId xmlns:a16="http://schemas.microsoft.com/office/drawing/2014/main" id="{742DBA06-6EAA-4CB5-9220-ECE1730B3BF8}"/>
              </a:ext>
            </a:extLst>
          </p:cNvPr>
          <p:cNvCxnSpPr/>
          <p:nvPr/>
        </p:nvCxnSpPr>
        <p:spPr>
          <a:xfrm flipV="1">
            <a:off x="6096000" y="3429000"/>
            <a:ext cx="0" cy="1123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7" name="Rechte verbindingslijn 1026">
            <a:extLst>
              <a:ext uri="{FF2B5EF4-FFF2-40B4-BE49-F238E27FC236}">
                <a16:creationId xmlns:a16="http://schemas.microsoft.com/office/drawing/2014/main" id="{67BB2C57-D40D-4E01-943A-593F0799BF95}"/>
              </a:ext>
            </a:extLst>
          </p:cNvPr>
          <p:cNvCxnSpPr>
            <a:cxnSpLocks/>
            <a:stCxn id="19" idx="4"/>
          </p:cNvCxnSpPr>
          <p:nvPr/>
        </p:nvCxnSpPr>
        <p:spPr>
          <a:xfrm flipH="1">
            <a:off x="6060204" y="3994220"/>
            <a:ext cx="79908" cy="11042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1" name="Rechte verbindingslijn 1030">
            <a:extLst>
              <a:ext uri="{FF2B5EF4-FFF2-40B4-BE49-F238E27FC236}">
                <a16:creationId xmlns:a16="http://schemas.microsoft.com/office/drawing/2014/main" id="{8C70C866-2336-4B81-ADC4-10C7BFA6D0D5}"/>
              </a:ext>
            </a:extLst>
          </p:cNvPr>
          <p:cNvCxnSpPr>
            <a:stCxn id="19" idx="2"/>
          </p:cNvCxnSpPr>
          <p:nvPr/>
        </p:nvCxnSpPr>
        <p:spPr>
          <a:xfrm flipH="1">
            <a:off x="3737785" y="3774900"/>
            <a:ext cx="1448170" cy="21932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5" name="Rechte verbindingslijn 1034">
            <a:extLst>
              <a:ext uri="{FF2B5EF4-FFF2-40B4-BE49-F238E27FC236}">
                <a16:creationId xmlns:a16="http://schemas.microsoft.com/office/drawing/2014/main" id="{ED2E5148-858A-4252-A69A-F9886BF374ED}"/>
              </a:ext>
            </a:extLst>
          </p:cNvPr>
          <p:cNvCxnSpPr>
            <a:cxnSpLocks/>
          </p:cNvCxnSpPr>
          <p:nvPr/>
        </p:nvCxnSpPr>
        <p:spPr>
          <a:xfrm flipH="1" flipV="1">
            <a:off x="3317190" y="3510977"/>
            <a:ext cx="2035707" cy="14237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43" name="Picture 14" descr="Afbeeldingsresultaat voor ziekenhuis emoji">
            <a:extLst>
              <a:ext uri="{FF2B5EF4-FFF2-40B4-BE49-F238E27FC236}">
                <a16:creationId xmlns:a16="http://schemas.microsoft.com/office/drawing/2014/main" id="{1C899E0B-1655-4485-B19F-0605FA10E68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221" t="29255" r="39356" b="27241"/>
          <a:stretch/>
        </p:blipFill>
        <p:spPr bwMode="auto">
          <a:xfrm>
            <a:off x="7342543" y="275708"/>
            <a:ext cx="494829" cy="5383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2" name="Picture 14" descr="Afbeeldingsresultaat voor ziekenhuis emoji">
            <a:extLst>
              <a:ext uri="{FF2B5EF4-FFF2-40B4-BE49-F238E27FC236}">
                <a16:creationId xmlns:a16="http://schemas.microsoft.com/office/drawing/2014/main" id="{9DE6242F-89BD-412C-984F-663912BC4E5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221" t="29255" r="39356" b="27241"/>
          <a:stretch/>
        </p:blipFill>
        <p:spPr bwMode="auto">
          <a:xfrm>
            <a:off x="11317045" y="254377"/>
            <a:ext cx="458127" cy="4984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3" name="Picture 14" descr="Afbeeldingsresultaat voor ziekenhuis emoji">
            <a:extLst>
              <a:ext uri="{FF2B5EF4-FFF2-40B4-BE49-F238E27FC236}">
                <a16:creationId xmlns:a16="http://schemas.microsoft.com/office/drawing/2014/main" id="{4C7C7849-6B11-4E4E-86A2-88B4DA23D6C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221" t="29255" r="39356" b="27241"/>
          <a:stretch/>
        </p:blipFill>
        <p:spPr bwMode="auto">
          <a:xfrm>
            <a:off x="3054955" y="3797675"/>
            <a:ext cx="458127" cy="4984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4" name="Picture 14" descr="Afbeeldingsresultaat voor ziekenhuis emoji">
            <a:extLst>
              <a:ext uri="{FF2B5EF4-FFF2-40B4-BE49-F238E27FC236}">
                <a16:creationId xmlns:a16="http://schemas.microsoft.com/office/drawing/2014/main" id="{B354A487-0C28-426D-B06A-2E018E1908E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221" t="29255" r="39356" b="27241"/>
          <a:stretch/>
        </p:blipFill>
        <p:spPr bwMode="auto">
          <a:xfrm>
            <a:off x="11398031" y="3969451"/>
            <a:ext cx="458127" cy="4984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4" name="Picture 16" descr="Afbeeldingsresultaat voor bom emoji">
            <a:extLst>
              <a:ext uri="{FF2B5EF4-FFF2-40B4-BE49-F238E27FC236}">
                <a16:creationId xmlns:a16="http://schemas.microsoft.com/office/drawing/2014/main" id="{C2DB198F-AEAE-4C8B-AB7E-0A42A62A864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1706" y="2073212"/>
            <a:ext cx="512274" cy="5122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5" name="Picture 18" descr="Afbeeldingsresultaat voor palmboom emoji">
            <a:extLst>
              <a:ext uri="{FF2B5EF4-FFF2-40B4-BE49-F238E27FC236}">
                <a16:creationId xmlns:a16="http://schemas.microsoft.com/office/drawing/2014/main" id="{792D7CC7-0037-4552-A6CA-274404CF05C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5555" y="6164795"/>
            <a:ext cx="488713" cy="4887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6" name="Picture 20" descr="Afbeeldingsresultaat voor pistool emoji">
            <a:extLst>
              <a:ext uri="{FF2B5EF4-FFF2-40B4-BE49-F238E27FC236}">
                <a16:creationId xmlns:a16="http://schemas.microsoft.com/office/drawing/2014/main" id="{273E4286-2953-40D9-A038-ABCEE22027A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4268" y="6151349"/>
            <a:ext cx="515604" cy="5156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7" name="Picture 22" descr="Afbeeldingsresultaat voor man en vrouw emoji">
            <a:extLst>
              <a:ext uri="{FF2B5EF4-FFF2-40B4-BE49-F238E27FC236}">
                <a16:creationId xmlns:a16="http://schemas.microsoft.com/office/drawing/2014/main" id="{04CF403B-1131-4181-B719-381E0B61085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407" t="54368" r="1133" b="3193"/>
          <a:stretch/>
        </p:blipFill>
        <p:spPr bwMode="auto">
          <a:xfrm>
            <a:off x="10821402" y="3987584"/>
            <a:ext cx="576629" cy="5542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0" name="Picture 26" descr="Gerelateerde afbeelding">
            <a:extLst>
              <a:ext uri="{FF2B5EF4-FFF2-40B4-BE49-F238E27FC236}">
                <a16:creationId xmlns:a16="http://schemas.microsoft.com/office/drawing/2014/main" id="{ECA9CA94-85E8-499A-B4C5-EA61637AEB5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769" r="79166" b="68919"/>
          <a:stretch/>
        </p:blipFill>
        <p:spPr bwMode="auto">
          <a:xfrm>
            <a:off x="10503233" y="210572"/>
            <a:ext cx="727997" cy="5754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2979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40174482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TM03457485[[fn=Raster]]</Template>
  <TotalTime>98</TotalTime>
  <Words>314</Words>
  <Application>Microsoft Office PowerPoint</Application>
  <PresentationFormat>Breedbeeld</PresentationFormat>
  <Paragraphs>79</Paragraphs>
  <Slides>2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Kantoorthema</vt:lpstr>
      <vt:lpstr>PowerPoint-presentatie</vt:lpstr>
      <vt:lpstr>PowerPoint-presentatie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Aukje Ulijn</dc:creator>
  <cp:lastModifiedBy>Aukje Ulijn</cp:lastModifiedBy>
  <cp:revision>9</cp:revision>
  <dcterms:created xsi:type="dcterms:W3CDTF">2019-06-11T08:53:25Z</dcterms:created>
  <dcterms:modified xsi:type="dcterms:W3CDTF">2019-06-11T10:32:19Z</dcterms:modified>
</cp:coreProperties>
</file>