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57" r:id="rId4"/>
    <p:sldId id="259" r:id="rId5"/>
    <p:sldId id="258" r:id="rId6"/>
    <p:sldId id="260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61"/>
    <p:restoredTop sz="94793"/>
  </p:normalViewPr>
  <p:slideViewPr>
    <p:cSldViewPr snapToGrid="0" snapToObjects="1">
      <p:cViewPr varScale="1">
        <p:scale>
          <a:sx n="107" d="100"/>
          <a:sy n="107" d="100"/>
        </p:scale>
        <p:origin x="62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B2C9CF-E7C4-584E-B8C9-86D29D406C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6678D06-9F26-CF49-A0AE-D0F038973A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DEE729C0-CA05-8D4E-A3F4-73DAF8808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C2505BA-53D2-334B-98F5-3AFB62172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B850EEC2-EFAA-5145-9407-71B6887A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1451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D35ACA-60CA-9547-BD2C-52A6C78CF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9D03682-2A42-D545-842C-674A61E3D5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DF2258-D46C-1F43-BE54-A78C620B5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6DA36B6-92D6-D947-B62F-E7CA6AA8C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24A2933-A9DB-B94E-86FC-2C4F64D6F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9431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3D88948C-1A79-AA4B-81BB-4CA305C60B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70706B2-AF13-6144-A70F-5DAEA93626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5D4ED71-E86A-A649-8E7F-2D414C7C9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7C37B00-9173-C94D-9DDC-2A1209CC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0EE5B24-11F7-6C43-A825-C5D31CE92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4536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7B04363-C3BF-AB49-B268-09AFAE4D8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D1AF4BD-E761-0442-9FDA-DF42A81F2A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E176F7E-92B7-8F48-BF0D-DBB21FBE8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29A0F81-7C34-9549-A551-D1BB926C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E9F384C-3C63-1F4A-A461-DDF1BA9BC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7163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780614-A0F1-9843-AC57-0A94755F1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8D4EC64-ED20-FD4C-B8D0-FEA9AA670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A72E5FF-212F-984D-8922-D6DE38D97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531EE55-878E-D84D-8A61-C3EF26059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1298839-F983-7447-A012-59CA9AFF8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61826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C5EB352-BF37-FC49-9BB1-54BF277D56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2C350B-EBCF-8E4A-94EC-9ABB0B90F5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BE57D14D-4D8F-B845-A9DC-75B2070F88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7FFD006-B773-7247-826E-FD6340136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D00EE506-C520-554A-A3A0-147016909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5E00CC4-3EA6-CE47-AF09-F24DB611D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782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B948D2-3386-AE4F-A7CA-2600EBCB2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01B90AD-8A27-684C-A96C-9079E3CCF4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A842697-1D0D-0E4E-B202-77B697334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1BF3B8C2-B7D5-DF4F-920A-C832D3119F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521D01A8-075E-0D4B-98FA-3A8663EB5C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9F4EC7F8-5399-A042-B235-1769BA36A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8A9236F9-40FD-AC41-B247-95D7CA33B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55FBB1D6-6429-3C49-8DB7-7DE0B0D30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6142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47F8E1-99AD-0D44-A4A7-8A8473ED8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3C16608-F06B-9745-B429-E36F74BAFA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A53AD234-6A57-9A49-9659-E51B77541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4F27B709-4C24-D646-A9AB-5E4BDDB01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0645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F743ED47-2C38-1F47-B29D-E99D01F72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9BDDB235-F223-3148-86A3-6929AFE25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0B4BD94-4C6D-2143-A3D8-E6CF36719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3257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FE3B9D-CFA3-4B42-99C3-39D702F48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CB05EB-C547-D144-A139-79AC30FE2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8DDD241F-CDA4-1948-9588-2FD1689B32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53FD547-C1A1-F744-A60C-7B3ABDDAA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F7D86BC-7593-7046-9D12-1257D4965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69A1906-1A7D-F247-BAB2-A7225B460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57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F93C1C-EF50-F749-9A88-CBEBDAD29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2CDB38FF-55FA-344F-8C67-5782700425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37BBF0A6-54D9-674E-96DE-65F6E8388C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B1D36DF6-F637-2B43-9F88-E90739F08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40ACE7F-4B5B-6648-AB24-6B958AB32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95E9BC4E-BA40-164A-A825-C48D4E747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7717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59F8F3E-F718-EC4A-A07B-BFC8B3B5E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64398B-D233-0346-9BB9-0F8D72D09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AD4C133-8B19-E14B-8739-025F900B21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9920A-75C2-8944-963B-11E347D24C61}" type="datetimeFigureOut">
              <a:rPr lang="nl-NL" smtClean="0"/>
              <a:t>24-02-20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FD5B41F-9C46-4249-82AE-DABDB94FF9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0819C66-B6FC-A54A-AD97-234F1314F2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22038-4750-BE46-9A13-7DA52C6B7BC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1420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29C53E-0C3D-8E4F-9288-43FAC84785C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1316"/>
            <a:ext cx="9144000" cy="1538659"/>
          </a:xfrm>
        </p:spPr>
        <p:txBody>
          <a:bodyPr/>
          <a:lstStyle/>
          <a:p>
            <a:r>
              <a:rPr lang="nl-NL" dirty="0"/>
              <a:t>Spreekbeurt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E4D57F35-3015-F64C-802D-C48AE763EA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F49BC59-ADFC-2E44-BBFD-33761B0A0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621" y="1589975"/>
            <a:ext cx="6934757" cy="4764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64075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E3D2A1-244F-D548-87D1-EB3C214F7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Bronnen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F6DA11-376D-5240-B49E-50AF8B1416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2331315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71C59A-331B-B44D-80FB-D204F71796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9DF89E9-1FCB-0B49-9A2F-7D3FD3D898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een spreekbeurt?</a:t>
            </a:r>
          </a:p>
          <a:p>
            <a:r>
              <a:rPr lang="nl-NL" dirty="0"/>
              <a:t>Wat is belangrijk in een spreekbeurt?</a:t>
            </a:r>
          </a:p>
          <a:p>
            <a:r>
              <a:rPr lang="nl-NL" dirty="0"/>
              <a:t>Hoe maak je een spreekbeurt? </a:t>
            </a:r>
          </a:p>
          <a:p>
            <a:r>
              <a:rPr lang="nl-NL" dirty="0"/>
              <a:t>Hoe geef je een spreekbeurt?</a:t>
            </a:r>
          </a:p>
          <a:p>
            <a:r>
              <a:rPr lang="nl-NL" dirty="0"/>
              <a:t>De opdracht</a:t>
            </a:r>
          </a:p>
          <a:p>
            <a:r>
              <a:rPr lang="nl-NL" dirty="0"/>
              <a:t>Waar word je op beoordeeld? </a:t>
            </a:r>
          </a:p>
          <a:p>
            <a:r>
              <a:rPr lang="nl-NL" dirty="0"/>
              <a:t>Hoe gedraagt de klas zich tijdens een spreekbeurt?</a:t>
            </a:r>
          </a:p>
          <a:p>
            <a:r>
              <a:rPr lang="nl-NL" dirty="0"/>
              <a:t>Bronnen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4471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53AF24-90D7-7940-BE4E-E5A3A66C4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een spreekbeurt?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28EE501-1B7D-A44D-99CF-1D8562CB93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Presentatie</a:t>
            </a:r>
          </a:p>
          <a:p>
            <a:r>
              <a:rPr lang="nl-NL" dirty="0"/>
              <a:t>Alleen 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BECBC005-12A9-3D4A-9456-112317C61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6844" y="3035300"/>
            <a:ext cx="327660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82648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1DF1CF9-CEF0-C244-B500-FDCBAA8C7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is belangrijk in een spreekbeurt?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CAD7F8-B8D0-9844-8C4A-8396D12ED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Uit het hoofd</a:t>
            </a:r>
          </a:p>
          <a:p>
            <a:r>
              <a:rPr lang="nl-NL" dirty="0"/>
              <a:t>Veel informatie </a:t>
            </a:r>
          </a:p>
          <a:p>
            <a:r>
              <a:rPr lang="nl-NL" dirty="0"/>
              <a:t>Lang genoeg</a:t>
            </a:r>
          </a:p>
          <a:p>
            <a:r>
              <a:rPr lang="nl-NL" dirty="0"/>
              <a:t>Verzorgde presentatie</a:t>
            </a:r>
          </a:p>
          <a:p>
            <a:r>
              <a:rPr lang="nl-NL" dirty="0"/>
              <a:t>Verstaanbaar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262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5135192-34A6-FB46-95BC-839F9AE60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maak je een spreekbeurt?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C9B7E9E-735A-C843-81D5-6145F65EE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Eerst oriënteren</a:t>
            </a:r>
          </a:p>
          <a:p>
            <a:r>
              <a:rPr lang="nl-NL" dirty="0"/>
              <a:t>Informatie zoeken</a:t>
            </a:r>
          </a:p>
          <a:p>
            <a:r>
              <a:rPr lang="nl-NL" dirty="0"/>
              <a:t>Presentatie maken</a:t>
            </a:r>
          </a:p>
          <a:p>
            <a:r>
              <a:rPr lang="nl-NL" dirty="0"/>
              <a:t>Leren en oefenen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48392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58C92E-55D4-7443-A473-5D86BE56A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geef je een spreekbeurt?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C07111-4593-3F45-983C-A1527EECA0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1353800" cy="4351338"/>
          </a:xfrm>
        </p:spPr>
        <p:txBody>
          <a:bodyPr/>
          <a:lstStyle/>
          <a:p>
            <a:r>
              <a:rPr lang="nl-NL" dirty="0"/>
              <a:t>Uit het hoofd</a:t>
            </a:r>
          </a:p>
          <a:p>
            <a:r>
              <a:rPr lang="nl-NL" dirty="0"/>
              <a:t>Hulp van je presentatie</a:t>
            </a:r>
          </a:p>
          <a:p>
            <a:r>
              <a:rPr lang="nl-NL" dirty="0"/>
              <a:t>Steekwoorden</a:t>
            </a:r>
          </a:p>
          <a:p>
            <a:r>
              <a:rPr lang="nl-NL" dirty="0"/>
              <a:t>Klas in kijken </a:t>
            </a:r>
          </a:p>
          <a:p>
            <a:r>
              <a:rPr lang="nl-NL" dirty="0"/>
              <a:t>Verstaanbaar spreken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92353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B816C88-F304-8447-8C59-DF4DCD5FB6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opdracht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65B5FDD-4A30-DF42-AAC1-198EB44EA5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Spreekbeurt</a:t>
            </a:r>
          </a:p>
          <a:p>
            <a:r>
              <a:rPr lang="nl-NL" dirty="0"/>
              <a:t>8 – 12 minuten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7265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14A4F6-3C8D-F246-9B5D-83C54B0920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 word je op beoordeeld?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2CCE23-32BA-CA41-8B50-F34C453ECE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Tijd</a:t>
            </a:r>
          </a:p>
          <a:p>
            <a:r>
              <a:rPr lang="nl-NL" dirty="0"/>
              <a:t>Uit het hoofd</a:t>
            </a:r>
          </a:p>
          <a:p>
            <a:r>
              <a:rPr lang="nl-NL" dirty="0"/>
              <a:t>Verzorging presentatie</a:t>
            </a:r>
          </a:p>
          <a:p>
            <a:r>
              <a:rPr lang="nl-NL" dirty="0"/>
              <a:t>Verstaanbaar spreken</a:t>
            </a:r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73559C79-E705-7B49-B062-136D611152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79839" y="3132014"/>
            <a:ext cx="3736134" cy="3044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331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654E3-8B4A-E34F-BA7C-0CF9FD9E71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Hoe gedraagt de klas zich tijdens een spreekbeurt?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74C5145-3F95-574D-AA37-8760412C98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  <a:p>
            <a:r>
              <a:rPr lang="nl-NL" dirty="0"/>
              <a:t>Respectvol</a:t>
            </a:r>
          </a:p>
          <a:p>
            <a:r>
              <a:rPr lang="nl-NL" dirty="0"/>
              <a:t>Stil</a:t>
            </a:r>
          </a:p>
          <a:p>
            <a:r>
              <a:rPr lang="nl-NL" dirty="0"/>
              <a:t>Luisteren </a:t>
            </a:r>
          </a:p>
        </p:txBody>
      </p:sp>
    </p:spTree>
    <p:extLst>
      <p:ext uri="{BB962C8B-B14F-4D97-AF65-F5344CB8AC3E}">
        <p14:creationId xmlns:p14="http://schemas.microsoft.com/office/powerpoint/2010/main" val="32837479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137</Words>
  <Application>Microsoft Macintosh PowerPoint</Application>
  <PresentationFormat>Breedbeeld</PresentationFormat>
  <Paragraphs>45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Spreekbeurt</vt:lpstr>
      <vt:lpstr>Inhoudsopgave</vt:lpstr>
      <vt:lpstr>Wat is een spreekbeurt?</vt:lpstr>
      <vt:lpstr>Wat is belangrijk in een spreekbeurt?</vt:lpstr>
      <vt:lpstr>Hoe maak je een spreekbeurt?</vt:lpstr>
      <vt:lpstr>Hoe geef je een spreekbeurt?</vt:lpstr>
      <vt:lpstr>De opdracht</vt:lpstr>
      <vt:lpstr>Waar word je op beoordeeld?</vt:lpstr>
      <vt:lpstr>Hoe gedraagt de klas zich tijdens een spreekbeurt?</vt:lpstr>
      <vt:lpstr>Bronnen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Spreekbeurt</dc:title>
  <dc:creator>Microsoft Office-gebruiker</dc:creator>
  <cp:lastModifiedBy>Microsoft Office-gebruiker</cp:lastModifiedBy>
  <cp:revision>5</cp:revision>
  <dcterms:created xsi:type="dcterms:W3CDTF">2019-01-11T10:19:28Z</dcterms:created>
  <dcterms:modified xsi:type="dcterms:W3CDTF">2020-02-24T11:16:25Z</dcterms:modified>
</cp:coreProperties>
</file>