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2EF3-3C4F-43EE-ACEE-D4B806740EA3}" type="datetimeFigureOut">
              <a:rPr lang="en-US" smtClean="0"/>
              <a:pPr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186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3B39-165A-4B68-AA5C-581F5336313C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851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8C57-33F9-4259-AC4F-0E3F5BEC9B94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573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772B-8FA2-401F-A0A1-A59855EDBC3E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7401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5BDE-5A90-4611-82E9-0FC5746D30C5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72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17D-0BEA-4E76-A7FC-F7C188BC48D1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729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AC7D-18CA-4236-82B9-D75EB1D66EAE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49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215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21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827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53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304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408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421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17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21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171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0786BE5-D2A3-4BF0-8B30-D7403E61B3DC}" type="datetimeFigureOut">
              <a:rPr lang="en-US" smtClean="0"/>
              <a:t>7/1/2018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70610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F35BE-9862-4949-B47F-8BAE2F2996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Food </a:t>
            </a:r>
            <a:r>
              <a:rPr lang="nl-NL" dirty="0" err="1"/>
              <a:t>Choices</a:t>
            </a:r>
            <a:r>
              <a:rPr lang="nl-NL" dirty="0"/>
              <a:t>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B5FA22-DBA0-4C3D-9568-E4D1DD87B5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  </a:t>
            </a:r>
          </a:p>
        </p:txBody>
      </p:sp>
    </p:spTree>
    <p:extLst>
      <p:ext uri="{BB962C8B-B14F-4D97-AF65-F5344CB8AC3E}">
        <p14:creationId xmlns:p14="http://schemas.microsoft.com/office/powerpoint/2010/main" val="3757197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DCF8F6-180F-4670-8588-AEDEF9FA0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over de documentaire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EC66F4-8190-4993-9514-C1CA4F5BE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 welke manier probeert de filmmaker zijn standpunten duidelijk te maken?</a:t>
            </a:r>
          </a:p>
          <a:p>
            <a:r>
              <a:rPr lang="nl-NL" dirty="0"/>
              <a:t>In hoeverre heeft het effect op jou dat er deskundige mensen gevraagd worden over hun mening?</a:t>
            </a:r>
          </a:p>
          <a:p>
            <a:r>
              <a:rPr lang="nl-NL" dirty="0"/>
              <a:t>Op welke manieren zorgt voeding voor een verminderde werking van onze hersenen? </a:t>
            </a:r>
          </a:p>
          <a:p>
            <a:r>
              <a:rPr lang="nl-NL" dirty="0"/>
              <a:t>Ben je na het zien van deze documentaire minder kritisch geworden of meer sceptisch?</a:t>
            </a:r>
          </a:p>
        </p:txBody>
      </p:sp>
    </p:spTree>
    <p:extLst>
      <p:ext uri="{BB962C8B-B14F-4D97-AF65-F5344CB8AC3E}">
        <p14:creationId xmlns:p14="http://schemas.microsoft.com/office/powerpoint/2010/main" val="3147251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FCABA7-61A2-4D82-B095-7A4B8F1D2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Verdieping na aanleiding van Food </a:t>
            </a:r>
            <a:r>
              <a:rPr lang="nl-NL" dirty="0" err="1"/>
              <a:t>Choices</a:t>
            </a:r>
            <a:r>
              <a:rPr lang="nl-NL" dirty="0"/>
              <a:t> 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460210-B689-460C-BD17-7F84707F3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 hoeverre kun je mensen zelf verantwoordelijk houden voor wat zij eten?</a:t>
            </a:r>
          </a:p>
          <a:p>
            <a:r>
              <a:rPr lang="nl-NL" dirty="0"/>
              <a:t>Vind jij dat wij in Nederland voldoende ingelicht worden over ongezonde voeding?</a:t>
            </a:r>
          </a:p>
          <a:p>
            <a:r>
              <a:rPr lang="nl-NL" dirty="0"/>
              <a:t>Op welke manier zouden wij ondervoeding tegen kunnen </a:t>
            </a:r>
            <a:r>
              <a:rPr lang="nl-NL"/>
              <a:t>gaan?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05636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25</TotalTime>
  <Words>107</Words>
  <Application>Microsoft Office PowerPoint</Application>
  <PresentationFormat>Breedbeeld</PresentationFormat>
  <Paragraphs>12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Century Gothic</vt:lpstr>
      <vt:lpstr>Wingdings 3</vt:lpstr>
      <vt:lpstr>Ion</vt:lpstr>
      <vt:lpstr>Food Choices </vt:lpstr>
      <vt:lpstr>Vragen over de documentaire</vt:lpstr>
      <vt:lpstr>Verdieping na aanleiding van Food Choices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Choices</dc:title>
  <dc:creator>Mauricio Plat</dc:creator>
  <cp:lastModifiedBy>Mauricio Plat</cp:lastModifiedBy>
  <cp:revision>3</cp:revision>
  <dcterms:created xsi:type="dcterms:W3CDTF">2018-06-30T22:06:46Z</dcterms:created>
  <dcterms:modified xsi:type="dcterms:W3CDTF">2018-06-30T22:32:43Z</dcterms:modified>
</cp:coreProperties>
</file>