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9" r:id="rId6"/>
    <p:sldId id="260" r:id="rId7"/>
    <p:sldId id="266" r:id="rId8"/>
    <p:sldId id="261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ulpdocument%20zoeken%20voorbereiden.d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Google je wijs!</a:t>
            </a:r>
          </a:p>
          <a:p>
            <a:r>
              <a:rPr lang="nl-NL" sz="1600" dirty="0" smtClean="0">
                <a:latin typeface="Arial" pitchFamily="34" charset="0"/>
                <a:cs typeface="Arial" pitchFamily="34" charset="0"/>
              </a:rPr>
              <a:t>Altijd vinden wat je zoekt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hlinkClick r:id="rId2" action="ppaction://hlinkfile"/>
              </a:rPr>
              <a:t>Het zoekproces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8755327" cy="3816424"/>
          </a:xfr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Afbakenen onderwerp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Naar inhoud</a:t>
            </a:r>
          </a:p>
          <a:p>
            <a:pPr marL="0" indent="0">
              <a:buNone/>
            </a:pPr>
            <a:r>
              <a:rPr lang="nl-NL" dirty="0" smtClean="0"/>
              <a:t>Onderzoek: problemen rondom kinderopvang.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Wat wil je precies weten over dit probleem: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Problemen rondom kinderopvang in de randstad.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Problemen rondom kinderopvang na de invoering van de nieuwe wet in januari 2019.</a:t>
            </a:r>
          </a:p>
          <a:p>
            <a:pPr>
              <a:buFontTx/>
              <a:buChar char="-"/>
            </a:pPr>
            <a:r>
              <a:rPr lang="nl-NL" dirty="0" smtClean="0">
                <a:sym typeface="Wingdings" panose="05000000000000000000" pitchFamily="2" charset="2"/>
              </a:rPr>
              <a:t>Problemen rondom kinderopvang voor ouders met een boven modaal inkomen.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Maak hoofd- en deelvragen.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306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Afbakenen onderwerp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Naar publicatie:</a:t>
            </a:r>
          </a:p>
          <a:p>
            <a:r>
              <a:rPr lang="nl-NL" dirty="0" smtClean="0"/>
              <a:t>taal </a:t>
            </a:r>
          </a:p>
          <a:p>
            <a:r>
              <a:rPr lang="nl-NL" dirty="0" smtClean="0"/>
              <a:t>periode</a:t>
            </a:r>
          </a:p>
          <a:p>
            <a:r>
              <a:rPr lang="nl-NL" dirty="0" smtClean="0"/>
              <a:t>soort </a:t>
            </a:r>
            <a:r>
              <a:rPr lang="nl-NL" dirty="0"/>
              <a:t>publicatie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065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Bedenk zoektermen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Hoofd- en deelvragen vertalen naar zoektermen:</a:t>
            </a:r>
          </a:p>
          <a:p>
            <a:pPr marL="0" indent="0">
              <a:buNone/>
            </a:pPr>
            <a:r>
              <a:rPr lang="nl-NL" i="1" dirty="0" smtClean="0"/>
              <a:t>Tegen welke problemen lopen kinderen met overgewicht aan?</a:t>
            </a:r>
          </a:p>
          <a:p>
            <a:r>
              <a:rPr lang="nl-NL" dirty="0"/>
              <a:t>k</a:t>
            </a:r>
            <a:r>
              <a:rPr lang="nl-NL" dirty="0" smtClean="0"/>
              <a:t>inderen</a:t>
            </a:r>
          </a:p>
          <a:p>
            <a:r>
              <a:rPr lang="nl-NL" dirty="0"/>
              <a:t>o</a:t>
            </a:r>
            <a:r>
              <a:rPr lang="nl-NL" dirty="0" smtClean="0"/>
              <a:t>vergewicht</a:t>
            </a:r>
          </a:p>
          <a:p>
            <a:r>
              <a:rPr lang="nl-NL" dirty="0" smtClean="0"/>
              <a:t>problemen</a:t>
            </a:r>
          </a:p>
        </p:txBody>
      </p:sp>
    </p:spTree>
    <p:extLst>
      <p:ext uri="{BB962C8B-B14F-4D97-AF65-F5344CB8AC3E}">
        <p14:creationId xmlns:p14="http://schemas.microsoft.com/office/powerpoint/2010/main" val="344280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Bedenken zoektermen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301850"/>
              </p:ext>
            </p:extLst>
          </p:nvPr>
        </p:nvGraphicFramePr>
        <p:xfrm>
          <a:off x="2051050" y="1196975"/>
          <a:ext cx="6769422" cy="244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474">
                  <a:extLst>
                    <a:ext uri="{9D8B030D-6E8A-4147-A177-3AD203B41FA5}">
                      <a16:colId xmlns:a16="http://schemas.microsoft.com/office/drawing/2014/main" val="1998881298"/>
                    </a:ext>
                  </a:extLst>
                </a:gridCol>
                <a:gridCol w="2256474">
                  <a:extLst>
                    <a:ext uri="{9D8B030D-6E8A-4147-A177-3AD203B41FA5}">
                      <a16:colId xmlns:a16="http://schemas.microsoft.com/office/drawing/2014/main" val="104464992"/>
                    </a:ext>
                  </a:extLst>
                </a:gridCol>
                <a:gridCol w="2256474">
                  <a:extLst>
                    <a:ext uri="{9D8B030D-6E8A-4147-A177-3AD203B41FA5}">
                      <a16:colId xmlns:a16="http://schemas.microsoft.com/office/drawing/2014/main" val="587300667"/>
                    </a:ext>
                  </a:extLst>
                </a:gridCol>
              </a:tblGrid>
              <a:tr h="599992">
                <a:tc>
                  <a:txBody>
                    <a:bodyPr/>
                    <a:lstStyle/>
                    <a:p>
                      <a:r>
                        <a:rPr lang="nl-NL" dirty="0" smtClean="0"/>
                        <a:t>Kinderen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problemen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Overgewicht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306974"/>
                  </a:ext>
                </a:extLst>
              </a:tr>
              <a:tr h="599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Basisschoolleerlingen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moeilijkheden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obesitas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913099"/>
                  </a:ext>
                </a:extLst>
              </a:tr>
              <a:tr h="599992">
                <a:tc>
                  <a:txBody>
                    <a:bodyPr/>
                    <a:lstStyle/>
                    <a:p>
                      <a:r>
                        <a:rPr lang="nl-NL" dirty="0" smtClean="0"/>
                        <a:t>Minderjarigen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last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dik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753384"/>
                  </a:ext>
                </a:extLst>
              </a:tr>
              <a:tr h="599992">
                <a:tc>
                  <a:txBody>
                    <a:bodyPr/>
                    <a:lstStyle/>
                    <a:p>
                      <a:r>
                        <a:rPr lang="nl-NL" dirty="0" smtClean="0"/>
                        <a:t>Kinderen etc.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problemen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Overgewicht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543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52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Manieren om een zoekopdracht te verfijnen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660664"/>
              </p:ext>
            </p:extLst>
          </p:nvPr>
        </p:nvGraphicFramePr>
        <p:xfrm>
          <a:off x="2051050" y="1196975"/>
          <a:ext cx="663575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875">
                  <a:extLst>
                    <a:ext uri="{9D8B030D-6E8A-4147-A177-3AD203B41FA5}">
                      <a16:colId xmlns:a16="http://schemas.microsoft.com/office/drawing/2014/main" val="1724485613"/>
                    </a:ext>
                  </a:extLst>
                </a:gridCol>
                <a:gridCol w="3317875">
                  <a:extLst>
                    <a:ext uri="{9D8B030D-6E8A-4147-A177-3AD203B41FA5}">
                      <a16:colId xmlns:a16="http://schemas.microsoft.com/office/drawing/2014/main" val="4289290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936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exacte (deel van een) zin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“aanhalingstekens gebruiken”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870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uitsluiten van termen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zoeken met –minteken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476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specifieke bestanden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filetype:pdf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144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binnen een cijferreeks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 … 20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178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binnen een website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site:nu.nl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693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Alleen in titel zoeken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allintitle</a:t>
                      </a:r>
                      <a:r>
                        <a:rPr lang="nl-NL" dirty="0" smtClean="0"/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139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woorden in laten vullen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"* * uitvinder van de radio”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620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het één of het ander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OR of |: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566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43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 selecteren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de bron globaal door en probeer het volgende te achterhalen.</a:t>
            </a:r>
          </a:p>
          <a:p>
            <a:pPr>
              <a:buFontTx/>
              <a:buChar char="-"/>
            </a:pPr>
            <a:r>
              <a:rPr lang="nl-NL" dirty="0" smtClean="0"/>
              <a:t>Onderwerp</a:t>
            </a:r>
          </a:p>
          <a:p>
            <a:pPr>
              <a:buFontTx/>
              <a:buChar char="-"/>
            </a:pPr>
            <a:r>
              <a:rPr lang="nl-NL" dirty="0" smtClean="0"/>
              <a:t>Deelonderwerpen</a:t>
            </a:r>
          </a:p>
          <a:p>
            <a:pPr>
              <a:buFontTx/>
              <a:buChar char="-"/>
            </a:pPr>
            <a:r>
              <a:rPr lang="nl-NL" dirty="0" smtClean="0"/>
              <a:t>Doel van het artikel</a:t>
            </a:r>
          </a:p>
          <a:p>
            <a:pPr>
              <a:buFontTx/>
              <a:buChar char="-"/>
            </a:pPr>
            <a:r>
              <a:rPr lang="nl-NL" dirty="0" smtClean="0"/>
              <a:t>Tekstsoort</a:t>
            </a:r>
          </a:p>
          <a:p>
            <a:pPr>
              <a:buFontTx/>
              <a:buChar char="-"/>
            </a:pPr>
            <a:r>
              <a:rPr lang="nl-NL" dirty="0" smtClean="0"/>
              <a:t>Hoofdgedachte</a:t>
            </a:r>
          </a:p>
          <a:p>
            <a:pPr>
              <a:buFontTx/>
              <a:buChar char="-"/>
            </a:pPr>
            <a:r>
              <a:rPr lang="nl-NL" dirty="0" smtClean="0"/>
              <a:t>Betrouwbaarheid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bruikbaarheid artikel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13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3379E09-39FD-4461-B3F4-FBEE4DB90E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1C30E5-0BCC-4C2C-8179-66E5E343C3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4D4E0F-BC76-4ADE-8B46-F6A9BBEF00B7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9332b1e5-03ec-4bd9-988a-b56970a22ef6"/>
    <ds:schemaRef ds:uri="5cdedd98-05a6-4844-a2be-4403c98339c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1933</TotalTime>
  <Words>204</Words>
  <Application>Microsoft Office PowerPoint</Application>
  <PresentationFormat>Diavoorstelling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Het zoekproces</vt:lpstr>
      <vt:lpstr>Afbakenen onderwerp</vt:lpstr>
      <vt:lpstr>Afbakenen onderwerp</vt:lpstr>
      <vt:lpstr>Bedenk zoektermen</vt:lpstr>
      <vt:lpstr>Bedenken zoektermen</vt:lpstr>
      <vt:lpstr>Manieren om een zoekopdracht te verfijnen</vt:lpstr>
      <vt:lpstr>Bronnen selecteren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38</cp:revision>
  <dcterms:created xsi:type="dcterms:W3CDTF">2013-11-15T15:05:42Z</dcterms:created>
  <dcterms:modified xsi:type="dcterms:W3CDTF">2020-05-11T10:43:44Z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