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1"/>
  </p:notesMasterIdLst>
  <p:sldIdLst>
    <p:sldId id="256" r:id="rId5"/>
    <p:sldId id="258" r:id="rId6"/>
    <p:sldId id="259" r:id="rId7"/>
    <p:sldId id="260" r:id="rId8"/>
    <p:sldId id="261" r:id="rId9"/>
    <p:sldId id="262" r:id="rId10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1320" y="4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tableStyles" Target="tableStyle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D24687E-B770-4A34-A5E7-50074C81A3E6}" type="datetimeFigureOut">
              <a:rPr lang="nl-NL" smtClean="0"/>
              <a:t>22-6-2020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ECDA6F7-488D-4D70-B623-C9D1EC33E68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165675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dirty="0" smtClean="0"/>
              <a:t>Klik om de ondertitelstijl van het model te bewerken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22-6-2020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1927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22-6-2020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727192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79712" y="332656"/>
            <a:ext cx="6645424" cy="648072"/>
          </a:xfrm>
        </p:spPr>
        <p:txBody>
          <a:bodyPr>
            <a:noAutofit/>
          </a:bodyPr>
          <a:lstStyle>
            <a:lvl1pPr algn="r">
              <a:defRPr sz="2800"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051720" y="1196752"/>
            <a:ext cx="6635080" cy="4929411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22-6-2020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76883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>
            <a:normAutofit/>
          </a:bodyPr>
          <a:lstStyle>
            <a:lvl1pPr algn="l">
              <a:defRPr sz="3600" b="1" cap="all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dirty="0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22-6-2020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573387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22-6-2020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437833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22-6-2020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24101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22-6-2020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942562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22-6-2020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45927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22-6-2020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71061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22-6-2020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45501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FED390-F77C-4CDE-BB93-EE6416285244}" type="datetimeFigureOut">
              <a:rPr lang="nl-NL" smtClean="0"/>
              <a:t>22-6-2020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3308CA-A037-474B-AA6E-6C7C048F3532}" type="slidenum">
              <a:rPr lang="nl-NL" smtClean="0"/>
              <a:t>‹nr.›</a:t>
            </a:fld>
            <a:endParaRPr lang="nl-NL"/>
          </a:p>
        </p:txBody>
      </p:sp>
      <p:pic>
        <p:nvPicPr>
          <p:cNvPr id="8" name="Afbeelding 7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85"/>
            <a:ext cx="9144000" cy="68566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6447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5" r:id="rId6"/>
    <p:sldLayoutId id="2147483656" r:id="rId7"/>
    <p:sldLayoutId id="2147483657" r:id="rId8"/>
    <p:sldLayoutId id="2147483658" r:id="rId9"/>
    <p:sldLayoutId id="2147483659" r:id="rId10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85"/>
            <a:ext cx="9144000" cy="6856629"/>
          </a:xfrm>
          <a:prstGeom prst="rect">
            <a:avLst/>
          </a:prstGeom>
        </p:spPr>
      </p:pic>
      <p:sp>
        <p:nvSpPr>
          <p:cNvPr id="4" name="Tekstvak 3"/>
          <p:cNvSpPr txBox="1"/>
          <p:nvPr/>
        </p:nvSpPr>
        <p:spPr>
          <a:xfrm>
            <a:off x="1619672" y="1701573"/>
            <a:ext cx="36004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dirty="0" smtClean="0">
                <a:latin typeface="Arial" pitchFamily="34" charset="0"/>
                <a:cs typeface="Arial" pitchFamily="34" charset="0"/>
              </a:rPr>
              <a:t>Verslag controleren op spelling.</a:t>
            </a:r>
            <a:endParaRPr lang="nl-NL" sz="28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40300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Inhoud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Klassikaal evalueren op de geschreven tekst.</a:t>
            </a:r>
          </a:p>
          <a:p>
            <a:r>
              <a:rPr lang="nl-NL" dirty="0" smtClean="0"/>
              <a:t>Opdrachten controleren op spelling.</a:t>
            </a:r>
          </a:p>
          <a:p>
            <a:r>
              <a:rPr lang="nl-NL" dirty="0" smtClean="0"/>
              <a:t>Bronnenlijst evalueren 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900244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Evalueren op de geschreven tekst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dirty="0" smtClean="0"/>
              <a:t>Vertel en laat zien aan de klas wat jullie gedaan hebben om jullie verantwoordingsdocument zo leesbaar mogelijk te maken:</a:t>
            </a:r>
          </a:p>
          <a:p>
            <a:r>
              <a:rPr lang="nl-NL" dirty="0" smtClean="0"/>
              <a:t>Hoe doel(groep) gericht is het verantwoordingsdocument?</a:t>
            </a:r>
          </a:p>
          <a:p>
            <a:r>
              <a:rPr lang="nl-NL" dirty="0" smtClean="0"/>
              <a:t>Verantwoording keuze </a:t>
            </a:r>
            <a:r>
              <a:rPr lang="nl-NL" dirty="0" err="1" smtClean="0"/>
              <a:t>alinea-opbouw</a:t>
            </a:r>
            <a:r>
              <a:rPr lang="nl-NL" dirty="0" smtClean="0"/>
              <a:t>.</a:t>
            </a:r>
          </a:p>
          <a:p>
            <a:r>
              <a:rPr lang="nl-NL" dirty="0" smtClean="0"/>
              <a:t>Klopt de bronnenlijst?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832527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Opdracht komma’s</a:t>
            </a:r>
            <a:br>
              <a:rPr lang="nl-NL" dirty="0"/>
            </a:b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nl-NL" dirty="0" smtClean="0"/>
              <a:t>Komma’s </a:t>
            </a:r>
            <a:r>
              <a:rPr lang="nl-NL" dirty="0"/>
              <a:t>zet je op plaatsen in de zin waar je een korte pauze hoort. Zo houd je ingewikkelde zinnen overzichtelijk. Verder plaats je altijd een komma:</a:t>
            </a:r>
          </a:p>
          <a:p>
            <a:pPr lvl="0"/>
            <a:r>
              <a:rPr lang="nl-NL" dirty="0"/>
              <a:t>tussen twee persoonsvormen;</a:t>
            </a:r>
          </a:p>
          <a:p>
            <a:pPr lvl="0"/>
            <a:r>
              <a:rPr lang="nl-NL" dirty="0"/>
              <a:t>tussen de delen van een opsomming;</a:t>
            </a:r>
            <a:r>
              <a:rPr lang="nl-NL" b="1" dirty="0"/>
              <a:t> </a:t>
            </a:r>
            <a:endParaRPr lang="nl-NL" dirty="0"/>
          </a:p>
          <a:p>
            <a:pPr lvl="0"/>
            <a:r>
              <a:rPr lang="nl-NL" dirty="0"/>
              <a:t>voor en na een bijstelling;</a:t>
            </a:r>
            <a:r>
              <a:rPr lang="nl-NL" b="1" dirty="0"/>
              <a:t> </a:t>
            </a:r>
            <a:endParaRPr lang="nl-NL" dirty="0"/>
          </a:p>
          <a:p>
            <a:pPr lvl="0"/>
            <a:r>
              <a:rPr lang="nl-NL" dirty="0"/>
              <a:t>voor en na een tussenzin.</a:t>
            </a:r>
            <a:r>
              <a:rPr lang="nl-NL" b="1" dirty="0"/>
              <a:t> </a:t>
            </a:r>
            <a:endParaRPr lang="nl-NL" dirty="0"/>
          </a:p>
          <a:p>
            <a:pPr marL="0" indent="0">
              <a:buNone/>
            </a:pPr>
            <a:r>
              <a:rPr lang="nl-NL" dirty="0"/>
              <a:t>Voorbeelden:</a:t>
            </a:r>
          </a:p>
          <a:p>
            <a:pPr lvl="0"/>
            <a:r>
              <a:rPr lang="nl-NL" i="1" dirty="0"/>
              <a:t>Wie veel reist, kan veel verhalen</a:t>
            </a:r>
            <a:r>
              <a:rPr lang="nl-NL" dirty="0"/>
              <a:t>.</a:t>
            </a:r>
          </a:p>
          <a:p>
            <a:pPr lvl="0"/>
            <a:r>
              <a:rPr lang="nl-NL" i="1" dirty="0"/>
              <a:t>Hij gaat dit jaar naar Thailand, Vietnam, Laos en Cambodja</a:t>
            </a:r>
            <a:r>
              <a:rPr lang="nl-NL" dirty="0"/>
              <a:t>.</a:t>
            </a:r>
          </a:p>
          <a:p>
            <a:pPr lvl="0"/>
            <a:r>
              <a:rPr lang="nl-NL" i="1" dirty="0"/>
              <a:t>Fred de Zwart, reisleider, heeft veel plezier in zijn werk</a:t>
            </a:r>
            <a:r>
              <a:rPr lang="nl-NL" dirty="0"/>
              <a:t>.</a:t>
            </a:r>
          </a:p>
          <a:p>
            <a:pPr lvl="0"/>
            <a:r>
              <a:rPr lang="nl-NL" i="1" dirty="0"/>
              <a:t>Het beroep van reisleider is, hoewel het slecht verdient, nog steeds erg in trek bij studenten.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0440278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Opdracht komma’s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nl-NL" dirty="0" smtClean="0"/>
              <a:t>Controleer </a:t>
            </a:r>
            <a:r>
              <a:rPr lang="nl-NL" dirty="0"/>
              <a:t>je tekst op het gebruik van komma’s. Let daarbij vooral op (1) uitbreidende en (2) beperkende bijzinnen.</a:t>
            </a:r>
          </a:p>
          <a:p>
            <a:pPr marL="0" indent="0">
              <a:buNone/>
            </a:pPr>
            <a:r>
              <a:rPr lang="nl-NL" dirty="0"/>
              <a:t>Bijvoorbeeld:</a:t>
            </a:r>
          </a:p>
          <a:p>
            <a:pPr lvl="0"/>
            <a:r>
              <a:rPr lang="nl-NL" i="1" dirty="0"/>
              <a:t>De caissières, die hun werk niet goed deden, werden ontslagen.</a:t>
            </a:r>
            <a:r>
              <a:rPr lang="nl-NL" dirty="0"/>
              <a:t> (= Alle caissières werden ontslagen.)</a:t>
            </a:r>
          </a:p>
          <a:p>
            <a:pPr lvl="0"/>
            <a:r>
              <a:rPr lang="nl-NL" i="1" dirty="0"/>
              <a:t>De caissières die hun werk niet goed deden, werden ontslagen</a:t>
            </a:r>
            <a:r>
              <a:rPr lang="nl-NL" dirty="0"/>
              <a:t>. (= Alleen de caissières die hun werk niet goed deden, werden ontslagen.)</a:t>
            </a:r>
          </a:p>
          <a:p>
            <a:pPr marL="0" indent="0">
              <a:buNone/>
            </a:pPr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21824179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Opdracht werkwoordspelling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dirty="0" smtClean="0"/>
              <a:t>Loop </a:t>
            </a:r>
            <a:r>
              <a:rPr lang="nl-NL" dirty="0"/>
              <a:t>je tekst nog eens kritisch na en controleer:</a:t>
            </a:r>
          </a:p>
          <a:p>
            <a:pPr lvl="0"/>
            <a:r>
              <a:rPr lang="nl-NL" dirty="0"/>
              <a:t>alle werkwoordsvormen</a:t>
            </a:r>
          </a:p>
          <a:p>
            <a:r>
              <a:rPr lang="nl-NL" dirty="0"/>
              <a:t>Let vooral ook op uitzonderingen:</a:t>
            </a:r>
            <a:r>
              <a:rPr lang="nl-NL" i="1" dirty="0"/>
              <a:t> jij wordt – </a:t>
            </a:r>
            <a:r>
              <a:rPr lang="nl-NL" i="1" u="sng" dirty="0"/>
              <a:t>word jij</a:t>
            </a:r>
            <a:r>
              <a:rPr lang="nl-NL" dirty="0"/>
              <a:t> en op de gebiedende wijs: </a:t>
            </a:r>
            <a:r>
              <a:rPr lang="nl-NL" i="1" u="sng" dirty="0"/>
              <a:t>Word</a:t>
            </a:r>
            <a:r>
              <a:rPr lang="nl-NL" i="1" dirty="0"/>
              <a:t> lid!</a:t>
            </a:r>
            <a:endParaRPr lang="nl-NL" dirty="0"/>
          </a:p>
          <a:p>
            <a:r>
              <a:rPr lang="nl-NL" dirty="0"/>
              <a:t> </a:t>
            </a:r>
          </a:p>
          <a:p>
            <a:pPr lvl="0"/>
            <a:r>
              <a:rPr lang="nl-NL" dirty="0"/>
              <a:t>alle bijvoeglijk gebruikte voltooide </a:t>
            </a:r>
            <a:r>
              <a:rPr lang="nl-NL" i="1" dirty="0"/>
              <a:t>deelwoorden:</a:t>
            </a:r>
            <a:endParaRPr lang="nl-NL" dirty="0"/>
          </a:p>
          <a:p>
            <a:r>
              <a:rPr lang="nl-NL" i="1" dirty="0"/>
              <a:t>Hij vergrootte de vergrote foto.</a:t>
            </a:r>
            <a:endParaRPr lang="nl-NL" dirty="0"/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730235150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1911511E76398478117834BDA658B6E" ma:contentTypeVersion="10" ma:contentTypeDescription="Een nieuw document maken." ma:contentTypeScope="" ma:versionID="993a27deb877726d9057bb5f3ca52294">
  <xsd:schema xmlns:xsd="http://www.w3.org/2001/XMLSchema" xmlns:xs="http://www.w3.org/2001/XMLSchema" xmlns:p="http://schemas.microsoft.com/office/2006/metadata/properties" xmlns:ns3="5cdedd98-05a6-4844-a2be-4403c98339c5" xmlns:ns4="9332b1e5-03ec-4bd9-988a-b56970a22ef6" targetNamespace="http://schemas.microsoft.com/office/2006/metadata/properties" ma:root="true" ma:fieldsID="26783357eb4376f1743456c5ee919fcb" ns3:_="" ns4:_="">
    <xsd:import namespace="5cdedd98-05a6-4844-a2be-4403c98339c5"/>
    <xsd:import namespace="9332b1e5-03ec-4bd9-988a-b56970a22ef6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ServiceOCR" minOccurs="0"/>
                <xsd:element ref="ns4:SharedWithUsers" minOccurs="0"/>
                <xsd:element ref="ns4:SharedWithDetails" minOccurs="0"/>
                <xsd:element ref="ns4:SharingHintHash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cdedd98-05a6-4844-a2be-4403c98339c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332b1e5-03ec-4bd9-988a-b56970a22ef6" elementFormDefault="qualified">
    <xsd:import namespace="http://schemas.microsoft.com/office/2006/documentManagement/types"/>
    <xsd:import namespace="http://schemas.microsoft.com/office/infopath/2007/PartnerControls"/>
    <xsd:element name="SharedWithUsers" ma:index="15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6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7" nillable="true" ma:displayName="Hint-hash delen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00BDE318-FE4D-4ED7-A258-EAF60144D62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5cdedd98-05a6-4844-a2be-4403c98339c5"/>
    <ds:schemaRef ds:uri="9332b1e5-03ec-4bd9-988a-b56970a22ef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924227DF-D1BB-4CF3-906E-2641E64727EE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BD785E6B-F40D-4F86-8A75-71CF3855DDE3}">
  <ds:schemaRefs>
    <ds:schemaRef ds:uri="http://purl.org/dc/elements/1.1/"/>
    <ds:schemaRef ds:uri="http://schemas.microsoft.com/office/2006/metadata/properties"/>
    <ds:schemaRef ds:uri="http://purl.org/dc/dcmitype/"/>
    <ds:schemaRef ds:uri="http://schemas.microsoft.com/office/2006/documentManagement/types"/>
    <ds:schemaRef ds:uri="5cdedd98-05a6-4844-a2be-4403c98339c5"/>
    <ds:schemaRef ds:uri="http://schemas.microsoft.com/office/infopath/2007/PartnerControls"/>
    <ds:schemaRef ds:uri="http://www.w3.org/XML/1998/namespace"/>
    <ds:schemaRef ds:uri="http://schemas.openxmlformats.org/package/2006/metadata/core-properties"/>
    <ds:schemaRef ds:uri="9332b1e5-03ec-4bd9-988a-b56970a22ef6"/>
    <ds:schemaRef ds:uri="http://purl.org/dc/term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1629</TotalTime>
  <Words>291</Words>
  <Application>Microsoft Office PowerPoint</Application>
  <PresentationFormat>Diavoorstelling (4:3)</PresentationFormat>
  <Paragraphs>33</Paragraphs>
  <Slides>6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6</vt:i4>
      </vt:variant>
    </vt:vector>
  </HeadingPairs>
  <TitlesOfParts>
    <vt:vector size="9" baseType="lpstr">
      <vt:lpstr>Arial</vt:lpstr>
      <vt:lpstr>Calibri</vt:lpstr>
      <vt:lpstr>Kantoorthema</vt:lpstr>
      <vt:lpstr>PowerPoint-presentatie</vt:lpstr>
      <vt:lpstr>Inhoud</vt:lpstr>
      <vt:lpstr>Evalueren op de geschreven tekst</vt:lpstr>
      <vt:lpstr>Opdracht komma’s </vt:lpstr>
      <vt:lpstr>Opdracht komma’s</vt:lpstr>
      <vt:lpstr>Opdracht werkwoordspelling</vt:lpstr>
    </vt:vector>
  </TitlesOfParts>
  <Company>Helicon Opleidingen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Miriam Oostdijk</dc:creator>
  <cp:lastModifiedBy>Rianne van den Hombergh</cp:lastModifiedBy>
  <cp:revision>18</cp:revision>
  <dcterms:created xsi:type="dcterms:W3CDTF">2013-11-15T15:05:42Z</dcterms:created>
  <dcterms:modified xsi:type="dcterms:W3CDTF">2020-06-22T09:50:53Z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0x010100C1911511E76398478117834BDA658B6E</vt:lpwstr>
  </property>
</Properties>
</file>