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58" r:id="rId2"/>
    <p:sldId id="257" r:id="rId3"/>
    <p:sldId id="263" r:id="rId4"/>
    <p:sldId id="259" r:id="rId5"/>
    <p:sldId id="261" r:id="rId6"/>
    <p:sldId id="264" r:id="rId7"/>
    <p:sldId id="298" r:id="rId8"/>
    <p:sldId id="273" r:id="rId9"/>
    <p:sldId id="272" r:id="rId10"/>
    <p:sldId id="275" r:id="rId11"/>
    <p:sldId id="274" r:id="rId12"/>
    <p:sldId id="278" r:id="rId13"/>
    <p:sldId id="281" r:id="rId14"/>
    <p:sldId id="265" r:id="rId15"/>
    <p:sldId id="308" r:id="rId16"/>
    <p:sldId id="266" r:id="rId17"/>
    <p:sldId id="287" r:id="rId18"/>
    <p:sldId id="313" r:id="rId19"/>
    <p:sldId id="316" r:id="rId20"/>
    <p:sldId id="318" r:id="rId21"/>
    <p:sldId id="294" r:id="rId22"/>
    <p:sldId id="310" r:id="rId23"/>
    <p:sldId id="319" r:id="rId24"/>
    <p:sldId id="291" r:id="rId25"/>
    <p:sldId id="289" r:id="rId26"/>
    <p:sldId id="296" r:id="rId27"/>
    <p:sldId id="288" r:id="rId28"/>
    <p:sldId id="303" r:id="rId29"/>
    <p:sldId id="306" r:id="rId30"/>
    <p:sldId id="307" r:id="rId31"/>
  </p:sldIdLst>
  <p:sldSz cx="9144000" cy="6858000" type="screen4x3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7353" autoAdjust="0"/>
    <p:restoredTop sz="94660"/>
  </p:normalViewPr>
  <p:slideViewPr>
    <p:cSldViewPr>
      <p:cViewPr>
        <p:scale>
          <a:sx n="70" d="100"/>
          <a:sy n="70" d="100"/>
        </p:scale>
        <p:origin x="-1152" y="-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BC527A-CBB3-4393-A48D-3BE27B29116A}" type="datetimeFigureOut">
              <a:rPr lang="en-US" smtClean="0"/>
              <a:t>20-Jun-19</a:t>
            </a:fld>
            <a:endParaRPr lang="en-US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ED2EA2-08DB-478E-8CE2-82C8F9819197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47605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Filmpje</a:t>
            </a:r>
            <a:r>
              <a:rPr lang="en-US" dirty="0" smtClean="0"/>
              <a:t> 0: </a:t>
            </a:r>
            <a:r>
              <a:rPr lang="en-US" dirty="0" err="1" smtClean="0"/>
              <a:t>Deze</a:t>
            </a:r>
            <a:r>
              <a:rPr lang="en-US" dirty="0" smtClean="0"/>
              <a:t> les </a:t>
            </a:r>
            <a:r>
              <a:rPr lang="en-US" dirty="0" err="1" smtClean="0"/>
              <a:t>gaat</a:t>
            </a:r>
            <a:r>
              <a:rPr lang="en-US" dirty="0" smtClean="0"/>
              <a:t> over </a:t>
            </a:r>
            <a:r>
              <a:rPr lang="en-US" dirty="0" err="1" smtClean="0"/>
              <a:t>veldonderzoek</a:t>
            </a:r>
            <a:r>
              <a:rPr lang="en-US" baseline="0" dirty="0" smtClean="0"/>
              <a:t> </a:t>
            </a:r>
            <a:r>
              <a:rPr lang="en-US" baseline="0" dirty="0" err="1" smtClean="0"/>
              <a:t>en</a:t>
            </a:r>
            <a:r>
              <a:rPr lang="en-US" baseline="0" dirty="0" smtClean="0"/>
              <a:t> in de methodenkaart </a:t>
            </a:r>
            <a:r>
              <a:rPr lang="en-US" baseline="0" dirty="0" err="1" smtClean="0"/>
              <a:t>vind</a:t>
            </a:r>
            <a:r>
              <a:rPr lang="en-US" baseline="0" dirty="0" smtClean="0"/>
              <a:t> je veld links-</a:t>
            </a:r>
            <a:r>
              <a:rPr lang="en-US" baseline="0" dirty="0" err="1" smtClean="0"/>
              <a:t>boven</a:t>
            </a:r>
            <a:r>
              <a:rPr lang="en-US" baseline="0" dirty="0" smtClean="0"/>
              <a:t>. </a:t>
            </a:r>
            <a:endParaRPr lang="en-US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ED2EA2-08DB-478E-8CE2-82C8F981919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12615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ED2EA2-08DB-478E-8CE2-82C8F9819197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774191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Staalkaart</a:t>
            </a:r>
            <a:r>
              <a:rPr lang="en-US" dirty="0" smtClean="0"/>
              <a:t> </a:t>
            </a:r>
            <a:r>
              <a:rPr lang="en-US" dirty="0" err="1" smtClean="0"/>
              <a:t>brengt</a:t>
            </a:r>
            <a:r>
              <a:rPr lang="en-US" dirty="0" smtClean="0"/>
              <a:t> in </a:t>
            </a:r>
            <a:r>
              <a:rPr lang="en-US" dirty="0" err="1" smtClean="0"/>
              <a:t>kaart</a:t>
            </a:r>
            <a:r>
              <a:rPr lang="en-US" dirty="0" smtClean="0"/>
              <a:t> wat je </a:t>
            </a:r>
            <a:r>
              <a:rPr lang="en-US" dirty="0" err="1" smtClean="0"/>
              <a:t>kan</a:t>
            </a:r>
            <a:r>
              <a:rPr lang="en-US" dirty="0" smtClean="0"/>
              <a:t> </a:t>
            </a:r>
            <a:r>
              <a:rPr lang="en-US" dirty="0" err="1" smtClean="0"/>
              <a:t>doen</a:t>
            </a:r>
            <a:r>
              <a:rPr lang="en-US" dirty="0" smtClean="0"/>
              <a:t>, maar </a:t>
            </a:r>
            <a:r>
              <a:rPr lang="en-US" dirty="0" err="1" smtClean="0"/>
              <a:t>ook</a:t>
            </a:r>
            <a:r>
              <a:rPr lang="en-US" dirty="0" smtClean="0"/>
              <a:t> wat je </a:t>
            </a:r>
            <a:r>
              <a:rPr lang="en-US" dirty="0" err="1" smtClean="0"/>
              <a:t>meer</a:t>
            </a:r>
            <a:r>
              <a:rPr lang="en-US" dirty="0" smtClean="0"/>
              <a:t> of minder </a:t>
            </a:r>
            <a:r>
              <a:rPr lang="en-US" dirty="0" err="1" smtClean="0"/>
              <a:t>zou</a:t>
            </a:r>
            <a:r>
              <a:rPr lang="en-US" dirty="0" smtClean="0"/>
              <a:t> </a:t>
            </a:r>
            <a:r>
              <a:rPr lang="en-US" dirty="0" err="1" smtClean="0"/>
              <a:t>kunnen</a:t>
            </a:r>
            <a:r>
              <a:rPr lang="en-US" dirty="0" smtClean="0"/>
              <a:t> </a:t>
            </a:r>
            <a:r>
              <a:rPr lang="en-US" dirty="0" err="1" smtClean="0"/>
              <a:t>doen</a:t>
            </a:r>
            <a:r>
              <a:rPr lang="en-US" dirty="0" smtClean="0"/>
              <a:t> </a:t>
            </a:r>
            <a:r>
              <a:rPr lang="en-US" dirty="0" err="1" smtClean="0"/>
              <a:t>als</a:t>
            </a:r>
            <a:r>
              <a:rPr lang="en-US" dirty="0" smtClean="0"/>
              <a:t> je </a:t>
            </a:r>
            <a:r>
              <a:rPr lang="en-US" dirty="0" err="1" smtClean="0"/>
              <a:t>andere</a:t>
            </a:r>
            <a:r>
              <a:rPr lang="en-US" dirty="0" smtClean="0"/>
              <a:t> </a:t>
            </a:r>
            <a:r>
              <a:rPr lang="en-US" dirty="0" err="1" smtClean="0"/>
              <a:t>ambities</a:t>
            </a:r>
            <a:r>
              <a:rPr lang="en-US" dirty="0" smtClean="0"/>
              <a:t> had. </a:t>
            </a:r>
          </a:p>
          <a:p>
            <a:r>
              <a:rPr lang="en-US" dirty="0" err="1" smtClean="0"/>
              <a:t>Doel</a:t>
            </a:r>
            <a:r>
              <a:rPr lang="en-US" dirty="0" smtClean="0"/>
              <a:t> is </a:t>
            </a:r>
            <a:r>
              <a:rPr lang="en-US" dirty="0" err="1" smtClean="0"/>
              <a:t>niet</a:t>
            </a:r>
            <a:r>
              <a:rPr lang="en-US" dirty="0" smtClean="0"/>
              <a:t> </a:t>
            </a:r>
            <a:r>
              <a:rPr lang="en-US" dirty="0" err="1" smtClean="0"/>
              <a:t>dit</a:t>
            </a:r>
            <a:r>
              <a:rPr lang="en-US" dirty="0" smtClean="0"/>
              <a:t> ‘</a:t>
            </a:r>
            <a:r>
              <a:rPr lang="en-US" dirty="0" err="1" smtClean="0"/>
              <a:t>altijd</a:t>
            </a:r>
            <a:r>
              <a:rPr lang="en-US" dirty="0" smtClean="0"/>
              <a:t>’ in </a:t>
            </a:r>
            <a:r>
              <a:rPr lang="en-US" dirty="0" err="1" smtClean="0"/>
              <a:t>te</a:t>
            </a:r>
            <a:r>
              <a:rPr lang="en-US" dirty="0" smtClean="0"/>
              <a:t> </a:t>
            </a:r>
            <a:r>
              <a:rPr lang="en-US" dirty="0" err="1" smtClean="0"/>
              <a:t>vullen</a:t>
            </a:r>
            <a:r>
              <a:rPr lang="en-US" dirty="0" smtClean="0"/>
              <a:t>, maar </a:t>
            </a:r>
            <a:r>
              <a:rPr lang="en-US" dirty="0" err="1" smtClean="0"/>
              <a:t>wel</a:t>
            </a:r>
            <a:r>
              <a:rPr lang="en-US" dirty="0" smtClean="0"/>
              <a:t> om </a:t>
            </a:r>
            <a:r>
              <a:rPr lang="en-US" dirty="0" err="1" smtClean="0"/>
              <a:t>te</a:t>
            </a:r>
            <a:r>
              <a:rPr lang="en-US" dirty="0" smtClean="0"/>
              <a:t> </a:t>
            </a:r>
            <a:r>
              <a:rPr lang="en-US" dirty="0" err="1" smtClean="0"/>
              <a:t>leren</a:t>
            </a:r>
            <a:r>
              <a:rPr lang="en-US" dirty="0" smtClean="0"/>
              <a:t> hoe je </a:t>
            </a:r>
            <a:r>
              <a:rPr lang="en-US" dirty="0" err="1" smtClean="0"/>
              <a:t>je</a:t>
            </a:r>
            <a:r>
              <a:rPr lang="en-US" dirty="0" smtClean="0"/>
              <a:t> </a:t>
            </a:r>
            <a:r>
              <a:rPr lang="en-US" dirty="0" err="1" smtClean="0"/>
              <a:t>gedachten</a:t>
            </a:r>
            <a:r>
              <a:rPr lang="en-US" dirty="0" smtClean="0"/>
              <a:t> </a:t>
            </a:r>
            <a:r>
              <a:rPr lang="en-US" dirty="0" err="1" smtClean="0"/>
              <a:t>kan</a:t>
            </a:r>
            <a:r>
              <a:rPr lang="en-US" dirty="0" smtClean="0"/>
              <a:t> </a:t>
            </a:r>
            <a:r>
              <a:rPr lang="en-US" dirty="0" err="1" smtClean="0"/>
              <a:t>vormen</a:t>
            </a:r>
            <a:r>
              <a:rPr lang="en-US" dirty="0" smtClean="0"/>
              <a:t> over ‘</a:t>
            </a:r>
            <a:r>
              <a:rPr lang="en-US" dirty="0" err="1" smtClean="0"/>
              <a:t>goed</a:t>
            </a:r>
            <a:r>
              <a:rPr lang="en-US" dirty="0" smtClean="0"/>
              <a:t> </a:t>
            </a:r>
            <a:r>
              <a:rPr lang="en-US" dirty="0" err="1" smtClean="0"/>
              <a:t>genoeg</a:t>
            </a:r>
            <a:r>
              <a:rPr lang="en-US" dirty="0" smtClean="0"/>
              <a:t>’ </a:t>
            </a:r>
            <a:r>
              <a:rPr lang="en-US" dirty="0" err="1" smtClean="0"/>
              <a:t>en</a:t>
            </a:r>
            <a:r>
              <a:rPr lang="en-US" dirty="0" smtClean="0"/>
              <a:t> hoe je </a:t>
            </a:r>
            <a:r>
              <a:rPr lang="en-US" dirty="0" err="1" smtClean="0"/>
              <a:t>dit</a:t>
            </a:r>
            <a:r>
              <a:rPr lang="en-US" dirty="0" smtClean="0"/>
              <a:t> </a:t>
            </a:r>
            <a:r>
              <a:rPr lang="en-US" dirty="0" err="1" smtClean="0"/>
              <a:t>kan</a:t>
            </a:r>
            <a:r>
              <a:rPr lang="en-US" dirty="0" smtClean="0"/>
              <a:t> </a:t>
            </a:r>
            <a:r>
              <a:rPr lang="en-US" dirty="0" err="1" smtClean="0"/>
              <a:t>verantwoorden</a:t>
            </a:r>
            <a:r>
              <a:rPr lang="en-US" dirty="0" smtClean="0"/>
              <a:t> </a:t>
            </a:r>
            <a:r>
              <a:rPr lang="en-US" dirty="0" err="1" smtClean="0"/>
              <a:t>naar</a:t>
            </a:r>
            <a:r>
              <a:rPr lang="en-US" dirty="0" smtClean="0"/>
              <a:t> </a:t>
            </a:r>
            <a:r>
              <a:rPr lang="en-US" dirty="0" err="1" smtClean="0"/>
              <a:t>docenten</a:t>
            </a:r>
            <a:r>
              <a:rPr lang="en-US" dirty="0" smtClean="0"/>
              <a:t> </a:t>
            </a:r>
            <a:r>
              <a:rPr lang="en-US" dirty="0" err="1" smtClean="0"/>
              <a:t>en</a:t>
            </a:r>
            <a:r>
              <a:rPr lang="en-US" dirty="0" smtClean="0"/>
              <a:t> later </a:t>
            </a:r>
            <a:r>
              <a:rPr lang="en-US" dirty="0" err="1" smtClean="0"/>
              <a:t>naar</a:t>
            </a:r>
            <a:r>
              <a:rPr lang="en-US" dirty="0" smtClean="0"/>
              <a:t> </a:t>
            </a:r>
            <a:r>
              <a:rPr lang="en-US" dirty="0" err="1" smtClean="0"/>
              <a:t>een</a:t>
            </a:r>
            <a:r>
              <a:rPr lang="en-US" dirty="0" smtClean="0"/>
              <a:t> </a:t>
            </a:r>
            <a:r>
              <a:rPr lang="en-US" dirty="0" err="1" smtClean="0"/>
              <a:t>opdrachtgever</a:t>
            </a:r>
            <a:r>
              <a:rPr lang="en-US" dirty="0" smtClean="0"/>
              <a:t>. </a:t>
            </a:r>
          </a:p>
          <a:p>
            <a:r>
              <a:rPr lang="en-US" dirty="0" smtClean="0"/>
              <a:t>Op school is het </a:t>
            </a:r>
            <a:r>
              <a:rPr lang="en-US" dirty="0" err="1" smtClean="0"/>
              <a:t>misschien</a:t>
            </a:r>
            <a:r>
              <a:rPr lang="en-US" dirty="0" smtClean="0"/>
              <a:t> zo </a:t>
            </a:r>
            <a:r>
              <a:rPr lang="en-US" dirty="0" err="1" smtClean="0"/>
              <a:t>dat</a:t>
            </a:r>
            <a:r>
              <a:rPr lang="en-US" dirty="0" smtClean="0"/>
              <a:t> je </a:t>
            </a:r>
            <a:r>
              <a:rPr lang="en-US" dirty="0" err="1" smtClean="0"/>
              <a:t>juist</a:t>
            </a:r>
            <a:r>
              <a:rPr lang="en-US" dirty="0" smtClean="0"/>
              <a:t> </a:t>
            </a:r>
            <a:r>
              <a:rPr lang="en-US" dirty="0" err="1" smtClean="0"/>
              <a:t>iets</a:t>
            </a:r>
            <a:r>
              <a:rPr lang="en-US" dirty="0" smtClean="0"/>
              <a:t> ‘minder’ </a:t>
            </a:r>
            <a:r>
              <a:rPr lang="en-US" dirty="0" err="1" smtClean="0"/>
              <a:t>wil</a:t>
            </a:r>
            <a:r>
              <a:rPr lang="en-US" dirty="0" smtClean="0"/>
              <a:t> </a:t>
            </a:r>
            <a:r>
              <a:rPr lang="en-US" dirty="0" err="1" smtClean="0"/>
              <a:t>doen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docenten</a:t>
            </a:r>
            <a:r>
              <a:rPr lang="en-US" dirty="0" smtClean="0"/>
              <a:t> van je </a:t>
            </a:r>
            <a:r>
              <a:rPr lang="en-US" dirty="0" err="1" smtClean="0"/>
              <a:t>willen</a:t>
            </a:r>
            <a:r>
              <a:rPr lang="en-US" dirty="0" smtClean="0"/>
              <a:t>. In de </a:t>
            </a:r>
            <a:r>
              <a:rPr lang="en-US" dirty="0" err="1" smtClean="0"/>
              <a:t>beroepsprakijk</a:t>
            </a:r>
            <a:r>
              <a:rPr lang="en-US" dirty="0" smtClean="0"/>
              <a:t> is het </a:t>
            </a:r>
            <a:r>
              <a:rPr lang="en-US" dirty="0" err="1" smtClean="0"/>
              <a:t>vaak</a:t>
            </a:r>
            <a:r>
              <a:rPr lang="en-US" dirty="0" smtClean="0"/>
              <a:t> </a:t>
            </a:r>
            <a:r>
              <a:rPr lang="en-US" dirty="0" err="1" smtClean="0"/>
              <a:t>andersom</a:t>
            </a:r>
            <a:r>
              <a:rPr lang="en-US" dirty="0" smtClean="0"/>
              <a:t>. Je </a:t>
            </a:r>
            <a:r>
              <a:rPr lang="en-US" dirty="0" err="1" smtClean="0"/>
              <a:t>zou</a:t>
            </a:r>
            <a:r>
              <a:rPr lang="en-US" dirty="0" smtClean="0"/>
              <a:t> </a:t>
            </a:r>
            <a:r>
              <a:rPr lang="en-US" dirty="0" err="1" smtClean="0"/>
              <a:t>wel</a:t>
            </a:r>
            <a:r>
              <a:rPr lang="en-US" dirty="0" smtClean="0"/>
              <a:t> wat ‘</a:t>
            </a:r>
            <a:r>
              <a:rPr lang="en-US" dirty="0" err="1" smtClean="0"/>
              <a:t>meer</a:t>
            </a:r>
            <a:r>
              <a:rPr lang="en-US" dirty="0" smtClean="0"/>
              <a:t>’ </a:t>
            </a:r>
            <a:r>
              <a:rPr lang="en-US" dirty="0" err="1" smtClean="0"/>
              <a:t>willen</a:t>
            </a:r>
            <a:r>
              <a:rPr lang="en-US" dirty="0" smtClean="0"/>
              <a:t> </a:t>
            </a:r>
            <a:r>
              <a:rPr lang="en-US" dirty="0" err="1" smtClean="0"/>
              <a:t>doen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de </a:t>
            </a:r>
            <a:r>
              <a:rPr lang="en-US" dirty="0" err="1" smtClean="0"/>
              <a:t>opdrachtgever</a:t>
            </a:r>
            <a:r>
              <a:rPr lang="en-US" dirty="0" smtClean="0"/>
              <a:t> </a:t>
            </a:r>
            <a:r>
              <a:rPr lang="en-US" dirty="0" err="1" smtClean="0"/>
              <a:t>wil</a:t>
            </a:r>
            <a:r>
              <a:rPr lang="en-US" dirty="0" smtClean="0"/>
              <a:t> </a:t>
            </a:r>
            <a:r>
              <a:rPr lang="en-US" dirty="0" err="1" smtClean="0"/>
              <a:t>betalen</a:t>
            </a:r>
            <a:r>
              <a:rPr lang="en-US" dirty="0" smtClean="0"/>
              <a:t>. </a:t>
            </a:r>
          </a:p>
          <a:p>
            <a:r>
              <a:rPr lang="en-US" dirty="0" smtClean="0"/>
              <a:t>In </a:t>
            </a:r>
            <a:r>
              <a:rPr lang="en-US" dirty="0" err="1" smtClean="0"/>
              <a:t>alle</a:t>
            </a:r>
            <a:r>
              <a:rPr lang="en-US" dirty="0" smtClean="0"/>
              <a:t> </a:t>
            </a:r>
            <a:r>
              <a:rPr lang="en-US" dirty="0" err="1" smtClean="0"/>
              <a:t>gevallen</a:t>
            </a:r>
            <a:r>
              <a:rPr lang="en-US" dirty="0" smtClean="0"/>
              <a:t> </a:t>
            </a:r>
            <a:r>
              <a:rPr lang="en-US" dirty="0" err="1" smtClean="0"/>
              <a:t>moet</a:t>
            </a:r>
            <a:r>
              <a:rPr lang="en-US" dirty="0" smtClean="0"/>
              <a:t> je het </a:t>
            </a:r>
            <a:r>
              <a:rPr lang="en-US" dirty="0" err="1" smtClean="0"/>
              <a:t>gesprek</a:t>
            </a:r>
            <a:r>
              <a:rPr lang="en-US" dirty="0" smtClean="0"/>
              <a:t> </a:t>
            </a:r>
            <a:r>
              <a:rPr lang="en-US" dirty="0" err="1" smtClean="0"/>
              <a:t>aan</a:t>
            </a:r>
            <a:r>
              <a:rPr lang="en-US" dirty="0" smtClean="0"/>
              <a:t> </a:t>
            </a:r>
            <a:r>
              <a:rPr lang="en-US" dirty="0" err="1" smtClean="0"/>
              <a:t>kunnen</a:t>
            </a:r>
            <a:r>
              <a:rPr lang="en-US" dirty="0" smtClean="0"/>
              <a:t> </a:t>
            </a:r>
            <a:r>
              <a:rPr lang="en-US" dirty="0" err="1" smtClean="0"/>
              <a:t>gaan</a:t>
            </a:r>
            <a:r>
              <a:rPr lang="en-US" dirty="0" smtClean="0"/>
              <a:t> over </a:t>
            </a:r>
            <a:r>
              <a:rPr lang="en-US" dirty="0" err="1" smtClean="0"/>
              <a:t>ambities</a:t>
            </a:r>
            <a:r>
              <a:rPr lang="en-US" dirty="0" smtClean="0"/>
              <a:t> </a:t>
            </a:r>
            <a:r>
              <a:rPr lang="en-US" dirty="0" err="1" smtClean="0"/>
              <a:t>en</a:t>
            </a:r>
            <a:r>
              <a:rPr lang="en-US" dirty="0" smtClean="0"/>
              <a:t> het </a:t>
            </a:r>
            <a:r>
              <a:rPr lang="en-US" dirty="0" err="1" smtClean="0"/>
              <a:t>onderzoek</a:t>
            </a:r>
            <a:r>
              <a:rPr lang="en-US" dirty="0" smtClean="0"/>
              <a:t> wat </a:t>
            </a:r>
            <a:r>
              <a:rPr lang="en-US" dirty="0" err="1" smtClean="0"/>
              <a:t>daar</a:t>
            </a:r>
            <a:r>
              <a:rPr lang="en-US" dirty="0" smtClean="0"/>
              <a:t> </a:t>
            </a:r>
            <a:r>
              <a:rPr lang="en-US" dirty="0" err="1" smtClean="0"/>
              <a:t>bij</a:t>
            </a:r>
            <a:r>
              <a:rPr lang="en-US" dirty="0" smtClean="0"/>
              <a:t> past. </a:t>
            </a:r>
          </a:p>
          <a:p>
            <a:endParaRPr lang="en-US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ED2EA2-08DB-478E-8CE2-82C8F9819197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97326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Filmpje</a:t>
            </a:r>
            <a:r>
              <a:rPr lang="en-US" dirty="0" smtClean="0"/>
              <a:t> 1!</a:t>
            </a:r>
            <a:endParaRPr lang="en-US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ED2EA2-08DB-478E-8CE2-82C8F981919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35286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Er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zijn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10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labmethoden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. In de 3e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druk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zelfs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11!</a:t>
            </a:r>
          </a:p>
          <a:p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Die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dienen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allemaal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om de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vraag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te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beantwoorden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‘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werkt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datgene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wat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ik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bedacht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heb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’ </a:t>
            </a:r>
          </a:p>
          <a:p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Sommige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testen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richten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zich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op het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werken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van je code,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zoals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een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unit, component of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systemtest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.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En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ook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wel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hardware validation. De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vraag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is: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doet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het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systeem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wat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ik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er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mee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bedoeld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had. </a:t>
            </a:r>
          </a:p>
          <a:p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Andere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testen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richten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zich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ook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op je software in de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buitenwereld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werkt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zoals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usability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testen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, non-functional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testen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, security testing. De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vraag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is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niet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alleen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doet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de software wat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ik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bedoeld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had, maar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ook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doen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mensen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er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mee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wat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ik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bedoeld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had.  </a:t>
            </a:r>
          </a:p>
          <a:p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Een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speciaal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geval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van die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laatste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zijn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methoden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zoals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A/B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testen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en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data analytics: die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eigenlijk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proberen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vast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te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stellen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hoe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mensen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in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hun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eigen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context de software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gebruiken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(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en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of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dat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wenselijk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is)</a:t>
            </a:r>
            <a:endParaRPr lang="en-US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ED2EA2-08DB-478E-8CE2-82C8F981919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20715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Samenvatting</a:t>
            </a:r>
            <a:r>
              <a:rPr lang="en-US" baseline="0" dirty="0" smtClean="0"/>
              <a:t> van de </a:t>
            </a:r>
            <a:r>
              <a:rPr lang="en-US" baseline="0" dirty="0" err="1" smtClean="0"/>
              <a:t>praattekst</a:t>
            </a:r>
            <a:endParaRPr lang="en-US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ED2EA2-08DB-478E-8CE2-82C8F981919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6305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Filmpje</a:t>
            </a:r>
            <a:r>
              <a:rPr lang="en-US" dirty="0" smtClean="0"/>
              <a:t> 2!</a:t>
            </a:r>
            <a:endParaRPr lang="en-US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ED2EA2-08DB-478E-8CE2-82C8F981919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26532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https://</a:t>
            </a:r>
            <a:r>
              <a:rPr lang="en-US" dirty="0" smtClean="0"/>
              <a:t>upload.wikimedia.org/wikipedia/commons/f/fd/LHC%2C_CERN.jpg</a:t>
            </a:r>
          </a:p>
          <a:p>
            <a:endParaRPr lang="en-US" dirty="0" smtClean="0"/>
          </a:p>
          <a:p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Dit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is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een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plaatje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van het CERN.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Kosten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: 7,5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bilioen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euro. </a:t>
            </a:r>
          </a:p>
          <a:p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Redenen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: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onder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andere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het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Higg’s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bozon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ontdekken</a:t>
            </a:r>
            <a:endParaRPr lang="en-US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Dat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was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een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deeltje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dat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in ‘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theorie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bestond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’ maar in de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echte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wereld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nooit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was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waargenomen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. </a:t>
            </a:r>
          </a:p>
          <a:p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Zo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ook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in ICT. Het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kan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de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moeite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waard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zijn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om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engergie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te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steken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in het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controleren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of je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verwachtingen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ook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uitkomen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.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Dat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geeft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vertrouwen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voor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je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opdrachtgever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en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je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gebruikers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. Die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gasten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zijn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niet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over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een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nacht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ijs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gegaan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, die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hebben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ook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getest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of wat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ze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bedacht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hebben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ook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echt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werkt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. </a:t>
            </a:r>
          </a:p>
          <a:p>
            <a:endParaRPr lang="en-US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ED2EA2-08DB-478E-8CE2-82C8F981919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3321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https://</a:t>
            </a:r>
            <a:r>
              <a:rPr lang="en-US" dirty="0" smtClean="0"/>
              <a:t>images.pexels.com/photos/262469/pexels-photo-262469.jpeg</a:t>
            </a:r>
          </a:p>
          <a:p>
            <a:endParaRPr lang="en-US" dirty="0" smtClean="0"/>
          </a:p>
          <a:p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Bij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fit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denk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je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natuurlijk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aan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een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puzzelstukje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. </a:t>
            </a:r>
          </a:p>
          <a:p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Binnen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ICT is het van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belang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dat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een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applicatie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past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bij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de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doelen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van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gebruikers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, de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organisatie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en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in de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technische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context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waar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de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applicatie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van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bedoeld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is. Het ding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moet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de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goede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dingen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doen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op de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goede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manier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  <a:p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In de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metafoor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van de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Cern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wetenschappers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: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ik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probeer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er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alles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aan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te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doen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om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te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voorkomen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dat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ik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er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later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achter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kom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dat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iets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niet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werkt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of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passend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is. 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ED2EA2-08DB-478E-8CE2-82C8F981919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84376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De </a:t>
            </a:r>
            <a:r>
              <a:rPr lang="en-US" dirty="0" err="1" smtClean="0"/>
              <a:t>onderzoekscyclys</a:t>
            </a:r>
            <a:r>
              <a:rPr lang="en-US" dirty="0" smtClean="0"/>
              <a:t>. Even </a:t>
            </a:r>
            <a:r>
              <a:rPr lang="en-US" dirty="0" err="1" smtClean="0"/>
              <a:t>doorspreken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ED2EA2-08DB-478E-8CE2-82C8F9819197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110328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https://upload.wikimedia.org/wikipedia/commons/1/18/Cognitive_Bias_Codex_-_180%2B_biases%2C_designed_by_John_Manoogian_III_%28jm3%29.jpg</a:t>
            </a:r>
            <a:endParaRPr lang="en-US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ED2EA2-08DB-478E-8CE2-82C8F9819197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25673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het opmaakprofiel van de modelondertitel te bewerken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36C07-7E76-46D3-B86B-6AF7C60E533E}" type="datetimeFigureOut">
              <a:rPr lang="nl-NL" smtClean="0"/>
              <a:t>20-6-2019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96D49-DAE3-40DE-93E0-41688E0A5016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36C07-7E76-46D3-B86B-6AF7C60E533E}" type="datetimeFigureOut">
              <a:rPr lang="nl-NL" smtClean="0"/>
              <a:t>20-6-2019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96D49-DAE3-40DE-93E0-41688E0A5016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36C07-7E76-46D3-B86B-6AF7C60E533E}" type="datetimeFigureOut">
              <a:rPr lang="nl-NL" smtClean="0"/>
              <a:t>20-6-2019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96D49-DAE3-40DE-93E0-41688E0A5016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36C07-7E76-46D3-B86B-6AF7C60E533E}" type="datetimeFigureOut">
              <a:rPr lang="nl-NL" smtClean="0"/>
              <a:t>20-6-2019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96D49-DAE3-40DE-93E0-41688E0A5016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36C07-7E76-46D3-B86B-6AF7C60E533E}" type="datetimeFigureOut">
              <a:rPr lang="nl-NL" smtClean="0"/>
              <a:t>20-6-2019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96D49-DAE3-40DE-93E0-41688E0A5016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36C07-7E76-46D3-B86B-6AF7C60E533E}" type="datetimeFigureOut">
              <a:rPr lang="nl-NL" smtClean="0"/>
              <a:t>20-6-2019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96D49-DAE3-40DE-93E0-41688E0A5016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36C07-7E76-46D3-B86B-6AF7C60E533E}" type="datetimeFigureOut">
              <a:rPr lang="nl-NL" smtClean="0"/>
              <a:t>20-6-2019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96D49-DAE3-40DE-93E0-41688E0A5016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36C07-7E76-46D3-B86B-6AF7C60E533E}" type="datetimeFigureOut">
              <a:rPr lang="nl-NL" smtClean="0"/>
              <a:t>20-6-2019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96D49-DAE3-40DE-93E0-41688E0A5016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36C07-7E76-46D3-B86B-6AF7C60E533E}" type="datetimeFigureOut">
              <a:rPr lang="nl-NL" smtClean="0"/>
              <a:t>20-6-2019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96D49-DAE3-40DE-93E0-41688E0A5016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36C07-7E76-46D3-B86B-6AF7C60E533E}" type="datetimeFigureOut">
              <a:rPr lang="nl-NL" smtClean="0"/>
              <a:t>20-6-2019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96D49-DAE3-40DE-93E0-41688E0A5016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36C07-7E76-46D3-B86B-6AF7C60E533E}" type="datetimeFigureOut">
              <a:rPr lang="nl-NL" smtClean="0"/>
              <a:t>20-6-2019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96D49-DAE3-40DE-93E0-41688E0A5016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636C07-7E76-46D3-B86B-6AF7C60E533E}" type="datetimeFigureOut">
              <a:rPr lang="nl-NL" smtClean="0"/>
              <a:t>20-6-2019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096D49-DAE3-40DE-93E0-41688E0A5016}" type="slidenum">
              <a:rPr lang="nl-NL" smtClean="0"/>
              <a:t>‹nr.›</a:t>
            </a:fld>
            <a:endParaRPr lang="nl-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-530328"/>
            <a:ext cx="10009112" cy="821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2833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42" name="Picture 2" descr="C:\Users\Koen van Turnhout\Downloads\Draagvlak-puzze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42991" y="0"/>
            <a:ext cx="1002998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Users\Koen van Turnhout\Downloads\bijpassen-blanco-compleet-26246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56592" y="-387424"/>
            <a:ext cx="10657184" cy="8099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9133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221356"/>
            <a:ext cx="3111149" cy="248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Fit</a:t>
            </a:r>
            <a:endParaRPr lang="en-US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en-US" dirty="0" smtClean="0"/>
          </a:p>
          <a:p>
            <a:endParaRPr lang="en-US" dirty="0" smtClean="0"/>
          </a:p>
          <a:p>
            <a:r>
              <a:rPr lang="en-US" i="1" dirty="0" err="1" smtClean="0"/>
              <a:t>Gebruiksgericht</a:t>
            </a:r>
            <a:r>
              <a:rPr lang="en-US" i="1" dirty="0" smtClean="0"/>
              <a:t> </a:t>
            </a:r>
            <a:r>
              <a:rPr lang="en-US" i="1" dirty="0" err="1" smtClean="0"/>
              <a:t>onderzoek</a:t>
            </a:r>
            <a:r>
              <a:rPr lang="en-US" dirty="0" smtClean="0"/>
              <a:t>. </a:t>
            </a:r>
            <a:r>
              <a:rPr lang="en-US" dirty="0" err="1" smtClean="0"/>
              <a:t>Onderzoek</a:t>
            </a:r>
            <a:r>
              <a:rPr lang="en-US" dirty="0" smtClean="0"/>
              <a:t> </a:t>
            </a:r>
            <a:r>
              <a:rPr lang="en-US" dirty="0" err="1" smtClean="0"/>
              <a:t>naar</a:t>
            </a:r>
            <a:r>
              <a:rPr lang="en-US" dirty="0" smtClean="0"/>
              <a:t> de </a:t>
            </a:r>
            <a:r>
              <a:rPr lang="en-US" dirty="0" err="1" smtClean="0"/>
              <a:t>vraag</a:t>
            </a:r>
            <a:r>
              <a:rPr lang="en-US" dirty="0" smtClean="0"/>
              <a:t> of de </a:t>
            </a:r>
            <a:r>
              <a:rPr lang="en-US" dirty="0" err="1" smtClean="0"/>
              <a:t>applicatie</a:t>
            </a:r>
            <a:r>
              <a:rPr lang="en-US" dirty="0" smtClean="0"/>
              <a:t> </a:t>
            </a:r>
            <a:r>
              <a:rPr lang="en-US" dirty="0" err="1" smtClean="0"/>
              <a:t>werkt</a:t>
            </a:r>
            <a:r>
              <a:rPr lang="en-US" dirty="0" smtClean="0"/>
              <a:t> </a:t>
            </a:r>
            <a:r>
              <a:rPr lang="en-US" dirty="0" err="1" smtClean="0"/>
              <a:t>voor</a:t>
            </a:r>
            <a:r>
              <a:rPr lang="en-US" dirty="0" smtClean="0"/>
              <a:t> de </a:t>
            </a:r>
            <a:r>
              <a:rPr lang="en-US" dirty="0" err="1" smtClean="0"/>
              <a:t>eindgebruikers</a:t>
            </a:r>
            <a:r>
              <a:rPr lang="en-US" dirty="0" smtClean="0"/>
              <a:t>, de </a:t>
            </a:r>
            <a:r>
              <a:rPr lang="en-US" dirty="0" err="1" smtClean="0"/>
              <a:t>organisaties</a:t>
            </a:r>
            <a:r>
              <a:rPr lang="en-US" dirty="0" smtClean="0"/>
              <a:t> </a:t>
            </a:r>
            <a:r>
              <a:rPr lang="en-US" dirty="0" err="1" smtClean="0"/>
              <a:t>en</a:t>
            </a:r>
            <a:r>
              <a:rPr lang="en-US" dirty="0" smtClean="0"/>
              <a:t> in de </a:t>
            </a:r>
            <a:r>
              <a:rPr lang="en-US" dirty="0" err="1" smtClean="0"/>
              <a:t>technische</a:t>
            </a:r>
            <a:r>
              <a:rPr lang="en-US" dirty="0" smtClean="0"/>
              <a:t> context </a:t>
            </a:r>
            <a:r>
              <a:rPr lang="en-US" dirty="0" err="1" smtClean="0"/>
              <a:t>waarin</a:t>
            </a:r>
            <a:r>
              <a:rPr lang="en-US" dirty="0" smtClean="0"/>
              <a:t> </a:t>
            </a:r>
            <a:r>
              <a:rPr lang="en-US" dirty="0" err="1" smtClean="0"/>
              <a:t>jouw</a:t>
            </a:r>
            <a:r>
              <a:rPr lang="en-US" dirty="0" smtClean="0"/>
              <a:t> </a:t>
            </a:r>
            <a:r>
              <a:rPr lang="en-US" dirty="0" err="1" smtClean="0"/>
              <a:t>applicatie</a:t>
            </a:r>
            <a:r>
              <a:rPr lang="en-US" dirty="0" smtClean="0"/>
              <a:t> </a:t>
            </a:r>
            <a:r>
              <a:rPr lang="en-US" dirty="0" err="1" smtClean="0"/>
              <a:t>straks</a:t>
            </a:r>
            <a:r>
              <a:rPr lang="en-US" dirty="0" smtClean="0"/>
              <a:t> </a:t>
            </a:r>
            <a:r>
              <a:rPr lang="en-US" dirty="0" err="1" smtClean="0"/>
              <a:t>gebruikt</a:t>
            </a:r>
            <a:r>
              <a:rPr lang="en-US" dirty="0" smtClean="0"/>
              <a:t> </a:t>
            </a:r>
            <a:r>
              <a:rPr lang="en-US" dirty="0" err="1" smtClean="0"/>
              <a:t>moet</a:t>
            </a:r>
            <a:r>
              <a:rPr lang="en-US" dirty="0" smtClean="0"/>
              <a:t> </a:t>
            </a:r>
            <a:r>
              <a:rPr lang="en-US" dirty="0" err="1" smtClean="0"/>
              <a:t>worden</a:t>
            </a:r>
            <a:r>
              <a:rPr lang="en-US" dirty="0" smtClean="0"/>
              <a:t>. </a:t>
            </a:r>
          </a:p>
          <a:p>
            <a:r>
              <a:rPr lang="en-US" dirty="0" err="1" smtClean="0"/>
              <a:t>Heb</a:t>
            </a:r>
            <a:r>
              <a:rPr lang="en-US" dirty="0" smtClean="0"/>
              <a:t> je (</a:t>
            </a:r>
            <a:r>
              <a:rPr lang="en-US" dirty="0" err="1" smtClean="0"/>
              <a:t>wel</a:t>
            </a:r>
            <a:r>
              <a:rPr lang="en-US" dirty="0" smtClean="0"/>
              <a:t>) de </a:t>
            </a:r>
            <a:r>
              <a:rPr lang="en-US" dirty="0" err="1" smtClean="0"/>
              <a:t>juiste</a:t>
            </a:r>
            <a:r>
              <a:rPr lang="en-US" dirty="0" smtClean="0"/>
              <a:t> </a:t>
            </a:r>
            <a:r>
              <a:rPr lang="en-US" dirty="0" err="1" smtClean="0"/>
              <a:t>dingen</a:t>
            </a:r>
            <a:r>
              <a:rPr lang="en-US" dirty="0" smtClean="0"/>
              <a:t> </a:t>
            </a:r>
            <a:r>
              <a:rPr lang="en-US" dirty="0" err="1" smtClean="0"/>
              <a:t>gemaakt</a:t>
            </a:r>
            <a:r>
              <a:rPr lang="en-US" dirty="0" smtClean="0"/>
              <a:t>? Op </a:t>
            </a:r>
            <a:r>
              <a:rPr lang="en-US" dirty="0" err="1" smtClean="0"/>
              <a:t>een</a:t>
            </a:r>
            <a:r>
              <a:rPr lang="en-US" dirty="0" smtClean="0"/>
              <a:t> </a:t>
            </a:r>
            <a:r>
              <a:rPr lang="en-US" dirty="0" err="1" smtClean="0"/>
              <a:t>deugdelijke</a:t>
            </a:r>
            <a:r>
              <a:rPr lang="en-US" dirty="0" smtClean="0"/>
              <a:t> </a:t>
            </a:r>
            <a:r>
              <a:rPr lang="en-US" dirty="0" err="1" smtClean="0"/>
              <a:t>manier</a:t>
            </a:r>
            <a:r>
              <a:rPr lang="en-US" dirty="0"/>
              <a:t>?</a:t>
            </a:r>
            <a:r>
              <a:rPr lang="en-US" dirty="0" smtClean="0"/>
              <a:t> 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5885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Sliderposities</a:t>
            </a:r>
            <a:endParaRPr lang="en-US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Zekerheid</a:t>
            </a:r>
            <a:endParaRPr lang="en-US" dirty="0" smtClean="0"/>
          </a:p>
          <a:p>
            <a:pPr lvl="1"/>
            <a:r>
              <a:rPr lang="en-US" dirty="0" err="1" smtClean="0"/>
              <a:t>Valideren</a:t>
            </a:r>
            <a:endParaRPr lang="en-US" dirty="0" smtClean="0"/>
          </a:p>
          <a:p>
            <a:pPr lvl="1"/>
            <a:r>
              <a:rPr lang="en-US" dirty="0" err="1" smtClean="0"/>
              <a:t>Evalueren</a:t>
            </a:r>
            <a:endParaRPr lang="en-US" dirty="0"/>
          </a:p>
          <a:p>
            <a:pPr lvl="1"/>
            <a:r>
              <a:rPr lang="en-US" dirty="0" err="1" smtClean="0"/>
              <a:t>Speculatie</a:t>
            </a:r>
            <a:endParaRPr lang="en-US" dirty="0"/>
          </a:p>
          <a:p>
            <a:r>
              <a:rPr lang="en-US" dirty="0" smtClean="0"/>
              <a:t>Fit</a:t>
            </a:r>
          </a:p>
          <a:p>
            <a:pPr lvl="1"/>
            <a:r>
              <a:rPr lang="en-US" dirty="0" err="1" smtClean="0"/>
              <a:t>Echte</a:t>
            </a:r>
            <a:r>
              <a:rPr lang="en-US" dirty="0" smtClean="0"/>
              <a:t> context </a:t>
            </a:r>
            <a:r>
              <a:rPr lang="en-US" dirty="0" err="1" smtClean="0"/>
              <a:t>onderzoeken</a:t>
            </a:r>
            <a:endParaRPr lang="en-US" dirty="0" smtClean="0"/>
          </a:p>
          <a:p>
            <a:pPr lvl="1"/>
            <a:r>
              <a:rPr lang="en-US" dirty="0" smtClean="0"/>
              <a:t>Context ‘</a:t>
            </a:r>
            <a:r>
              <a:rPr lang="en-US" dirty="0" err="1" smtClean="0"/>
              <a:t>simuleren</a:t>
            </a:r>
            <a:r>
              <a:rPr lang="en-US" dirty="0" smtClean="0"/>
              <a:t>’</a:t>
            </a:r>
          </a:p>
          <a:p>
            <a:pPr lvl="1"/>
            <a:r>
              <a:rPr lang="en-US" dirty="0" err="1" smtClean="0"/>
              <a:t>Werken</a:t>
            </a:r>
            <a:r>
              <a:rPr lang="en-US" dirty="0" smtClean="0"/>
              <a:t> met </a:t>
            </a:r>
            <a:r>
              <a:rPr lang="en-US" dirty="0" err="1" smtClean="0"/>
              <a:t>aannames</a:t>
            </a:r>
            <a:r>
              <a:rPr lang="en-US" dirty="0"/>
              <a:t> </a:t>
            </a:r>
            <a:r>
              <a:rPr lang="en-US" dirty="0" err="1" smtClean="0"/>
              <a:t>eigen</a:t>
            </a:r>
            <a:r>
              <a:rPr lang="en-US" dirty="0" smtClean="0"/>
              <a:t> </a:t>
            </a:r>
            <a:r>
              <a:rPr lang="en-US" dirty="0" err="1" smtClean="0"/>
              <a:t>ideeën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5428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486"/>
            <a:ext cx="3390974" cy="3171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De </a:t>
            </a:r>
            <a:r>
              <a:rPr lang="en-US" dirty="0" err="1" smtClean="0"/>
              <a:t>onderzoekscylus</a:t>
            </a:r>
            <a:r>
              <a:rPr lang="en-US" dirty="0" smtClean="0"/>
              <a:t> in </a:t>
            </a:r>
            <a:r>
              <a:rPr lang="en-US" dirty="0" err="1" smtClean="0"/>
              <a:t>labonderzoek</a:t>
            </a:r>
            <a:endParaRPr lang="en-US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lvl="1"/>
            <a:r>
              <a:rPr lang="nl-NL" dirty="0"/>
              <a:t>Je weet waar je op moet letten bij het inrichten van de </a:t>
            </a:r>
            <a:r>
              <a:rPr lang="nl-NL" dirty="0" err="1"/>
              <a:t>onderzoekscyclus</a:t>
            </a:r>
            <a:r>
              <a:rPr lang="nl-NL" dirty="0"/>
              <a:t> voor </a:t>
            </a:r>
            <a:r>
              <a:rPr lang="nl-NL" dirty="0" err="1" smtClean="0"/>
              <a:t>labmethoden</a:t>
            </a:r>
            <a:r>
              <a:rPr lang="nl-NL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1226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985354"/>
            <a:ext cx="9347582" cy="5140810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867779"/>
            <a:ext cx="5400600" cy="50550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06365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331640" y="274638"/>
            <a:ext cx="7355160" cy="1143000"/>
          </a:xfrm>
        </p:spPr>
        <p:txBody>
          <a:bodyPr>
            <a:normAutofit/>
          </a:bodyPr>
          <a:lstStyle/>
          <a:p>
            <a:r>
              <a:rPr lang="en-US" dirty="0" err="1" smtClean="0"/>
              <a:t>Labvragen</a:t>
            </a:r>
            <a:r>
              <a:rPr lang="en-US" dirty="0" smtClean="0"/>
              <a:t> </a:t>
            </a:r>
            <a:r>
              <a:rPr lang="en-US" dirty="0" err="1" smtClean="0"/>
              <a:t>stellen</a:t>
            </a:r>
            <a:r>
              <a:rPr lang="en-US" dirty="0" smtClean="0"/>
              <a:t>: </a:t>
            </a:r>
            <a:r>
              <a:rPr lang="en-US" dirty="0" err="1" smtClean="0"/>
              <a:t>voorbeelden</a:t>
            </a:r>
            <a:endParaRPr lang="en-US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Werkt</a:t>
            </a:r>
            <a:r>
              <a:rPr lang="en-US" dirty="0" smtClean="0"/>
              <a:t> </a:t>
            </a:r>
            <a:r>
              <a:rPr lang="en-US" dirty="0" err="1" smtClean="0"/>
              <a:t>onze</a:t>
            </a:r>
            <a:r>
              <a:rPr lang="en-US" dirty="0" smtClean="0"/>
              <a:t> code? </a:t>
            </a:r>
          </a:p>
          <a:p>
            <a:r>
              <a:rPr lang="en-US" dirty="0" err="1" smtClean="0"/>
              <a:t>Welke</a:t>
            </a:r>
            <a:r>
              <a:rPr lang="en-US" dirty="0" smtClean="0"/>
              <a:t> variant van de interface </a:t>
            </a:r>
            <a:r>
              <a:rPr lang="en-US" dirty="0" err="1" smtClean="0"/>
              <a:t>zorgt</a:t>
            </a:r>
            <a:r>
              <a:rPr lang="en-US" dirty="0" smtClean="0"/>
              <a:t> </a:t>
            </a:r>
            <a:r>
              <a:rPr lang="en-US" dirty="0" err="1" smtClean="0"/>
              <a:t>voor</a:t>
            </a:r>
            <a:r>
              <a:rPr lang="en-US" dirty="0" smtClean="0"/>
              <a:t> </a:t>
            </a:r>
            <a:r>
              <a:rPr lang="en-US" dirty="0" err="1" smtClean="0"/>
              <a:t>meer</a:t>
            </a:r>
            <a:r>
              <a:rPr lang="en-US" dirty="0" smtClean="0"/>
              <a:t> </a:t>
            </a:r>
            <a:r>
              <a:rPr lang="en-US" dirty="0" err="1" smtClean="0"/>
              <a:t>conversie</a:t>
            </a:r>
            <a:r>
              <a:rPr lang="en-US" dirty="0" smtClean="0"/>
              <a:t>? </a:t>
            </a:r>
          </a:p>
          <a:p>
            <a:r>
              <a:rPr lang="en-US" dirty="0" err="1" smtClean="0"/>
              <a:t>Voldoet</a:t>
            </a:r>
            <a:r>
              <a:rPr lang="en-US" dirty="0" smtClean="0"/>
              <a:t> de </a:t>
            </a:r>
            <a:r>
              <a:rPr lang="en-US" dirty="0" err="1" smtClean="0"/>
              <a:t>applicatie</a:t>
            </a:r>
            <a:r>
              <a:rPr lang="en-US" dirty="0" smtClean="0"/>
              <a:t> </a:t>
            </a:r>
            <a:r>
              <a:rPr lang="en-US" dirty="0" err="1" smtClean="0"/>
              <a:t>aan</a:t>
            </a:r>
            <a:r>
              <a:rPr lang="en-US" dirty="0" smtClean="0"/>
              <a:t> </a:t>
            </a:r>
            <a:r>
              <a:rPr lang="en-US" dirty="0" err="1" smtClean="0"/>
              <a:t>alle</a:t>
            </a:r>
            <a:r>
              <a:rPr lang="en-US" dirty="0" smtClean="0"/>
              <a:t> (</a:t>
            </a:r>
            <a:r>
              <a:rPr lang="en-US" dirty="0" err="1" smtClean="0"/>
              <a:t>niet-functionele</a:t>
            </a:r>
            <a:r>
              <a:rPr lang="en-US" dirty="0" smtClean="0"/>
              <a:t>) </a:t>
            </a:r>
            <a:r>
              <a:rPr lang="en-US" dirty="0" err="1" smtClean="0"/>
              <a:t>eisen</a:t>
            </a:r>
            <a:r>
              <a:rPr lang="en-US" dirty="0" smtClean="0"/>
              <a:t>? </a:t>
            </a:r>
          </a:p>
          <a:p>
            <a:r>
              <a:rPr lang="en-US" dirty="0" err="1" smtClean="0"/>
              <a:t>Welke</a:t>
            </a:r>
            <a:r>
              <a:rPr lang="en-US" dirty="0" smtClean="0"/>
              <a:t> </a:t>
            </a:r>
            <a:r>
              <a:rPr lang="en-US" dirty="0" err="1" smtClean="0"/>
              <a:t>problemen</a:t>
            </a:r>
            <a:r>
              <a:rPr lang="en-US" dirty="0" smtClean="0"/>
              <a:t> </a:t>
            </a:r>
            <a:r>
              <a:rPr lang="en-US" dirty="0" err="1" smtClean="0"/>
              <a:t>ondervinden</a:t>
            </a:r>
            <a:r>
              <a:rPr lang="en-US" dirty="0" smtClean="0"/>
              <a:t> </a:t>
            </a:r>
            <a:r>
              <a:rPr lang="en-US" dirty="0" err="1" smtClean="0"/>
              <a:t>gebruikers</a:t>
            </a:r>
            <a:r>
              <a:rPr lang="en-US" dirty="0" smtClean="0"/>
              <a:t> met </a:t>
            </a:r>
            <a:r>
              <a:rPr lang="en-US" dirty="0" err="1" smtClean="0"/>
              <a:t>onze</a:t>
            </a:r>
            <a:r>
              <a:rPr lang="en-US" dirty="0" smtClean="0"/>
              <a:t> </a:t>
            </a:r>
            <a:r>
              <a:rPr lang="en-US" dirty="0" err="1" smtClean="0"/>
              <a:t>applicatie</a:t>
            </a:r>
            <a:r>
              <a:rPr lang="en-US" dirty="0"/>
              <a:t>?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79" y="0"/>
            <a:ext cx="1278561" cy="1196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38721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331640" y="274638"/>
            <a:ext cx="7355160" cy="1143000"/>
          </a:xfrm>
        </p:spPr>
        <p:txBody>
          <a:bodyPr>
            <a:normAutofit/>
          </a:bodyPr>
          <a:lstStyle/>
          <a:p>
            <a:r>
              <a:rPr lang="en-US" dirty="0" err="1" smtClean="0"/>
              <a:t>Labvragen</a:t>
            </a:r>
            <a:r>
              <a:rPr lang="en-US" dirty="0" smtClean="0"/>
              <a:t> </a:t>
            </a:r>
            <a:r>
              <a:rPr lang="en-US" dirty="0" err="1" smtClean="0"/>
              <a:t>stellen</a:t>
            </a:r>
            <a:r>
              <a:rPr lang="en-US" dirty="0" smtClean="0"/>
              <a:t>: </a:t>
            </a:r>
            <a:r>
              <a:rPr lang="en-US" dirty="0" err="1" smtClean="0"/>
              <a:t>voorbeelden</a:t>
            </a:r>
            <a:endParaRPr lang="en-US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>
                <a:solidFill>
                  <a:srgbClr val="7030A0"/>
                </a:solidFill>
              </a:rPr>
              <a:t>Werkt</a:t>
            </a:r>
            <a:r>
              <a:rPr lang="en-US" dirty="0" smtClean="0"/>
              <a:t> </a:t>
            </a:r>
            <a:r>
              <a:rPr lang="en-US" dirty="0" err="1" smtClean="0"/>
              <a:t>onze</a:t>
            </a:r>
            <a:r>
              <a:rPr lang="en-US" dirty="0" smtClean="0"/>
              <a:t> code? </a:t>
            </a:r>
          </a:p>
          <a:p>
            <a:r>
              <a:rPr lang="en-US" dirty="0" err="1" smtClean="0"/>
              <a:t>Welke</a:t>
            </a:r>
            <a:r>
              <a:rPr lang="en-US" dirty="0" smtClean="0"/>
              <a:t> variant van de interface </a:t>
            </a:r>
            <a:r>
              <a:rPr lang="en-US" dirty="0" err="1" smtClean="0">
                <a:solidFill>
                  <a:srgbClr val="7030A0"/>
                </a:solidFill>
              </a:rPr>
              <a:t>zorgt</a:t>
            </a:r>
            <a:r>
              <a:rPr lang="en-US" dirty="0" smtClean="0">
                <a:solidFill>
                  <a:srgbClr val="7030A0"/>
                </a:solidFill>
              </a:rPr>
              <a:t> </a:t>
            </a:r>
            <a:r>
              <a:rPr lang="en-US" dirty="0" err="1" smtClean="0">
                <a:solidFill>
                  <a:srgbClr val="7030A0"/>
                </a:solidFill>
              </a:rPr>
              <a:t>voor</a:t>
            </a:r>
            <a:r>
              <a:rPr lang="en-US" dirty="0" smtClean="0">
                <a:solidFill>
                  <a:srgbClr val="7030A0"/>
                </a:solidFill>
              </a:rPr>
              <a:t> </a:t>
            </a:r>
            <a:r>
              <a:rPr lang="en-US" dirty="0" err="1" smtClean="0">
                <a:solidFill>
                  <a:srgbClr val="7030A0"/>
                </a:solidFill>
              </a:rPr>
              <a:t>meer</a:t>
            </a:r>
            <a:r>
              <a:rPr lang="en-US" dirty="0" smtClean="0">
                <a:solidFill>
                  <a:srgbClr val="7030A0"/>
                </a:solidFill>
              </a:rPr>
              <a:t> </a:t>
            </a:r>
            <a:r>
              <a:rPr lang="en-US" dirty="0" err="1" smtClean="0">
                <a:solidFill>
                  <a:srgbClr val="7030A0"/>
                </a:solidFill>
              </a:rPr>
              <a:t>conversie</a:t>
            </a:r>
            <a:r>
              <a:rPr lang="en-US" dirty="0" smtClean="0"/>
              <a:t>? </a:t>
            </a:r>
          </a:p>
          <a:p>
            <a:r>
              <a:rPr lang="en-US" dirty="0" err="1" smtClean="0"/>
              <a:t>Voldoet</a:t>
            </a:r>
            <a:r>
              <a:rPr lang="en-US" dirty="0" smtClean="0"/>
              <a:t> de </a:t>
            </a:r>
            <a:r>
              <a:rPr lang="en-US" dirty="0" err="1" smtClean="0"/>
              <a:t>applicatie</a:t>
            </a:r>
            <a:r>
              <a:rPr lang="en-US" dirty="0" smtClean="0"/>
              <a:t> </a:t>
            </a:r>
            <a:r>
              <a:rPr lang="en-US" dirty="0" err="1" smtClean="0"/>
              <a:t>aan</a:t>
            </a:r>
            <a:r>
              <a:rPr lang="en-US" dirty="0" smtClean="0"/>
              <a:t> </a:t>
            </a:r>
            <a:r>
              <a:rPr lang="en-US" dirty="0" err="1" smtClean="0">
                <a:solidFill>
                  <a:srgbClr val="7030A0"/>
                </a:solidFill>
              </a:rPr>
              <a:t>alle</a:t>
            </a:r>
            <a:r>
              <a:rPr lang="en-US" dirty="0" smtClean="0">
                <a:solidFill>
                  <a:srgbClr val="7030A0"/>
                </a:solidFill>
              </a:rPr>
              <a:t> (</a:t>
            </a:r>
            <a:r>
              <a:rPr lang="en-US" dirty="0" err="1" smtClean="0">
                <a:solidFill>
                  <a:srgbClr val="7030A0"/>
                </a:solidFill>
              </a:rPr>
              <a:t>niet-functionele</a:t>
            </a:r>
            <a:r>
              <a:rPr lang="en-US" dirty="0" smtClean="0">
                <a:solidFill>
                  <a:srgbClr val="7030A0"/>
                </a:solidFill>
              </a:rPr>
              <a:t>) </a:t>
            </a:r>
            <a:r>
              <a:rPr lang="en-US" dirty="0" err="1" smtClean="0">
                <a:solidFill>
                  <a:srgbClr val="7030A0"/>
                </a:solidFill>
              </a:rPr>
              <a:t>eisen</a:t>
            </a:r>
            <a:r>
              <a:rPr lang="en-US" dirty="0" smtClean="0"/>
              <a:t>? </a:t>
            </a:r>
          </a:p>
          <a:p>
            <a:r>
              <a:rPr lang="en-US" dirty="0" err="1" smtClean="0">
                <a:solidFill>
                  <a:srgbClr val="7030A0"/>
                </a:solidFill>
              </a:rPr>
              <a:t>Welke</a:t>
            </a:r>
            <a:r>
              <a:rPr lang="en-US" dirty="0" smtClean="0">
                <a:solidFill>
                  <a:srgbClr val="7030A0"/>
                </a:solidFill>
              </a:rPr>
              <a:t> </a:t>
            </a:r>
            <a:r>
              <a:rPr lang="en-US" dirty="0" err="1" smtClean="0">
                <a:solidFill>
                  <a:srgbClr val="7030A0"/>
                </a:solidFill>
              </a:rPr>
              <a:t>problemen</a:t>
            </a:r>
            <a:r>
              <a:rPr lang="en-US" dirty="0" smtClean="0">
                <a:solidFill>
                  <a:srgbClr val="7030A0"/>
                </a:solidFill>
              </a:rPr>
              <a:t> </a:t>
            </a:r>
            <a:r>
              <a:rPr lang="en-US" dirty="0" err="1" smtClean="0"/>
              <a:t>ondervinden</a:t>
            </a:r>
            <a:r>
              <a:rPr lang="en-US" dirty="0" smtClean="0"/>
              <a:t> </a:t>
            </a:r>
            <a:r>
              <a:rPr lang="en-US" dirty="0" err="1" smtClean="0"/>
              <a:t>gebruikers</a:t>
            </a:r>
            <a:r>
              <a:rPr lang="en-US" dirty="0" smtClean="0"/>
              <a:t> met </a:t>
            </a:r>
            <a:r>
              <a:rPr lang="en-US" dirty="0" err="1" smtClean="0"/>
              <a:t>onze</a:t>
            </a:r>
            <a:r>
              <a:rPr lang="en-US" dirty="0" smtClean="0"/>
              <a:t> </a:t>
            </a:r>
            <a:r>
              <a:rPr lang="en-US" dirty="0" err="1" smtClean="0"/>
              <a:t>applicatie</a:t>
            </a:r>
            <a:r>
              <a:rPr lang="en-US" dirty="0"/>
              <a:t>?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79" y="0"/>
            <a:ext cx="1278561" cy="1196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46783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331640" y="274638"/>
            <a:ext cx="7355160" cy="1143000"/>
          </a:xfrm>
        </p:spPr>
        <p:txBody>
          <a:bodyPr>
            <a:normAutofit/>
          </a:bodyPr>
          <a:lstStyle/>
          <a:p>
            <a:r>
              <a:rPr lang="en-US" dirty="0" err="1" smtClean="0"/>
              <a:t>Labvragen</a:t>
            </a:r>
            <a:r>
              <a:rPr lang="en-US" dirty="0" smtClean="0"/>
              <a:t> </a:t>
            </a:r>
            <a:r>
              <a:rPr lang="en-US" dirty="0" err="1" smtClean="0"/>
              <a:t>aandachtspunten</a:t>
            </a:r>
            <a:endParaRPr lang="en-US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err="1" smtClean="0"/>
              <a:t>Impliceren</a:t>
            </a:r>
            <a:r>
              <a:rPr lang="en-US" dirty="0" smtClean="0"/>
              <a:t> </a:t>
            </a:r>
            <a:r>
              <a:rPr lang="en-US" dirty="0" err="1" smtClean="0"/>
              <a:t>een</a:t>
            </a:r>
            <a:r>
              <a:rPr lang="en-US" dirty="0" smtClean="0"/>
              <a:t> </a:t>
            </a:r>
            <a:r>
              <a:rPr lang="en-US" i="1" dirty="0" err="1" smtClean="0"/>
              <a:t>hypothese</a:t>
            </a:r>
            <a:r>
              <a:rPr lang="en-US" dirty="0" smtClean="0"/>
              <a:t> (</a:t>
            </a:r>
            <a:r>
              <a:rPr lang="en-US" dirty="0" err="1" smtClean="0"/>
              <a:t>verwachting</a:t>
            </a:r>
            <a:r>
              <a:rPr lang="en-US" dirty="0" smtClean="0"/>
              <a:t>)</a:t>
            </a:r>
          </a:p>
          <a:p>
            <a:r>
              <a:rPr lang="en-US" dirty="0" err="1" smtClean="0"/>
              <a:t>Gesloten</a:t>
            </a:r>
            <a:r>
              <a:rPr lang="en-US" dirty="0" smtClean="0"/>
              <a:t> </a:t>
            </a:r>
            <a:r>
              <a:rPr lang="en-US" dirty="0" err="1" smtClean="0"/>
              <a:t>vragen</a:t>
            </a:r>
            <a:endParaRPr lang="en-US" dirty="0" smtClean="0"/>
          </a:p>
          <a:p>
            <a:pPr lvl="1"/>
            <a:r>
              <a:rPr lang="en-US" dirty="0" err="1" smtClean="0"/>
              <a:t>Soms</a:t>
            </a:r>
            <a:r>
              <a:rPr lang="en-US" dirty="0" smtClean="0"/>
              <a:t> </a:t>
            </a:r>
            <a:r>
              <a:rPr lang="en-US" dirty="0" err="1" smtClean="0"/>
              <a:t>hebben</a:t>
            </a:r>
            <a:r>
              <a:rPr lang="en-US" dirty="0" smtClean="0"/>
              <a:t> </a:t>
            </a:r>
            <a:r>
              <a:rPr lang="en-US" dirty="0" err="1" smtClean="0"/>
              <a:t>ze</a:t>
            </a:r>
            <a:r>
              <a:rPr lang="en-US" dirty="0" smtClean="0"/>
              <a:t> </a:t>
            </a:r>
            <a:r>
              <a:rPr lang="en-US" dirty="0" err="1" smtClean="0"/>
              <a:t>een</a:t>
            </a:r>
            <a:r>
              <a:rPr lang="en-US" dirty="0" smtClean="0"/>
              <a:t> ja-nee </a:t>
            </a:r>
            <a:r>
              <a:rPr lang="en-US" dirty="0" err="1" smtClean="0"/>
              <a:t>karakter</a:t>
            </a:r>
            <a:r>
              <a:rPr lang="en-US" dirty="0" smtClean="0"/>
              <a:t>: </a:t>
            </a:r>
            <a:r>
              <a:rPr lang="en-US" dirty="0" err="1" smtClean="0"/>
              <a:t>werkt</a:t>
            </a:r>
            <a:r>
              <a:rPr lang="en-US" dirty="0" smtClean="0"/>
              <a:t>, </a:t>
            </a:r>
            <a:r>
              <a:rPr lang="en-US" dirty="0" err="1" smtClean="0"/>
              <a:t>voldoet</a:t>
            </a:r>
            <a:r>
              <a:rPr lang="en-US" dirty="0" smtClean="0"/>
              <a:t>, </a:t>
            </a:r>
            <a:r>
              <a:rPr lang="en-US" dirty="0" err="1" smtClean="0"/>
              <a:t>zorgt</a:t>
            </a:r>
            <a:r>
              <a:rPr lang="en-US" dirty="0" smtClean="0"/>
              <a:t> </a:t>
            </a:r>
            <a:r>
              <a:rPr lang="en-US" dirty="0" err="1" smtClean="0"/>
              <a:t>voor</a:t>
            </a:r>
            <a:r>
              <a:rPr lang="en-US" dirty="0" smtClean="0"/>
              <a:t>…</a:t>
            </a:r>
          </a:p>
          <a:p>
            <a:pPr lvl="1"/>
            <a:r>
              <a:rPr lang="en-US" dirty="0" err="1" smtClean="0"/>
              <a:t>Soms</a:t>
            </a:r>
            <a:r>
              <a:rPr lang="en-US" dirty="0" smtClean="0"/>
              <a:t> </a:t>
            </a:r>
            <a:r>
              <a:rPr lang="en-US" dirty="0" err="1" smtClean="0"/>
              <a:t>zijn</a:t>
            </a:r>
            <a:r>
              <a:rPr lang="en-US" dirty="0" smtClean="0"/>
              <a:t> </a:t>
            </a:r>
            <a:r>
              <a:rPr lang="en-US" dirty="0" err="1" smtClean="0"/>
              <a:t>ze</a:t>
            </a:r>
            <a:r>
              <a:rPr lang="en-US" dirty="0" smtClean="0"/>
              <a:t> </a:t>
            </a:r>
            <a:r>
              <a:rPr lang="en-US" dirty="0" err="1" smtClean="0"/>
              <a:t>vergelijkend</a:t>
            </a:r>
            <a:r>
              <a:rPr lang="en-US" dirty="0" smtClean="0"/>
              <a:t> van </a:t>
            </a:r>
            <a:r>
              <a:rPr lang="en-US" dirty="0" err="1" smtClean="0"/>
              <a:t>aard</a:t>
            </a:r>
            <a:r>
              <a:rPr lang="en-US" dirty="0" smtClean="0"/>
              <a:t>: is A of B </a:t>
            </a:r>
            <a:r>
              <a:rPr lang="en-US" dirty="0" err="1" smtClean="0"/>
              <a:t>beter</a:t>
            </a:r>
            <a:r>
              <a:rPr lang="en-US" dirty="0" smtClean="0"/>
              <a:t>, </a:t>
            </a:r>
            <a:r>
              <a:rPr lang="en-US" dirty="0" err="1" smtClean="0"/>
              <a:t>sneller</a:t>
            </a:r>
            <a:r>
              <a:rPr lang="en-US" dirty="0" smtClean="0"/>
              <a:t>, </a:t>
            </a:r>
            <a:r>
              <a:rPr lang="en-US" dirty="0" err="1" smtClean="0"/>
              <a:t>fijner</a:t>
            </a:r>
            <a:r>
              <a:rPr lang="en-US" dirty="0" smtClean="0"/>
              <a:t>. </a:t>
            </a:r>
          </a:p>
          <a:p>
            <a:pPr lvl="1"/>
            <a:r>
              <a:rPr lang="en-US" dirty="0" err="1"/>
              <a:t>Soms</a:t>
            </a:r>
            <a:r>
              <a:rPr lang="en-US" dirty="0"/>
              <a:t> </a:t>
            </a:r>
            <a:r>
              <a:rPr lang="en-US" dirty="0" err="1"/>
              <a:t>hebben</a:t>
            </a:r>
            <a:r>
              <a:rPr lang="en-US" dirty="0"/>
              <a:t> </a:t>
            </a:r>
            <a:r>
              <a:rPr lang="en-US" dirty="0" err="1"/>
              <a:t>ze</a:t>
            </a:r>
            <a:r>
              <a:rPr lang="en-US" dirty="0"/>
              <a:t> </a:t>
            </a:r>
            <a:r>
              <a:rPr lang="en-US" dirty="0" err="1"/>
              <a:t>een</a:t>
            </a:r>
            <a:r>
              <a:rPr lang="en-US" dirty="0"/>
              <a:t> </a:t>
            </a:r>
            <a:r>
              <a:rPr lang="en-US" dirty="0" err="1"/>
              <a:t>inventariserend</a:t>
            </a:r>
            <a:r>
              <a:rPr lang="en-US" dirty="0"/>
              <a:t> </a:t>
            </a:r>
            <a:r>
              <a:rPr lang="en-US" dirty="0" err="1"/>
              <a:t>karakter</a:t>
            </a:r>
            <a:r>
              <a:rPr lang="en-US" dirty="0"/>
              <a:t>: </a:t>
            </a:r>
            <a:r>
              <a:rPr lang="en-US" dirty="0" smtClean="0"/>
              <a:t>wat </a:t>
            </a:r>
            <a:r>
              <a:rPr lang="en-US" dirty="0" err="1"/>
              <a:t>zijn</a:t>
            </a:r>
            <a:r>
              <a:rPr lang="en-US" dirty="0"/>
              <a:t>, </a:t>
            </a:r>
            <a:r>
              <a:rPr lang="en-US" dirty="0" err="1"/>
              <a:t>weke</a:t>
            </a:r>
            <a:r>
              <a:rPr lang="en-US" dirty="0" smtClean="0"/>
              <a:t>?</a:t>
            </a:r>
          </a:p>
          <a:p>
            <a:r>
              <a:rPr lang="en-US" dirty="0" err="1" smtClean="0"/>
              <a:t>Maakt</a:t>
            </a:r>
            <a:r>
              <a:rPr lang="en-US" dirty="0" smtClean="0"/>
              <a:t> het </a:t>
            </a:r>
            <a:r>
              <a:rPr lang="en-US" i="1" dirty="0" err="1" smtClean="0"/>
              <a:t>doel</a:t>
            </a:r>
            <a:r>
              <a:rPr lang="en-US" i="1" dirty="0" smtClean="0"/>
              <a:t> </a:t>
            </a:r>
            <a:r>
              <a:rPr lang="en-US" dirty="0" err="1" smtClean="0"/>
              <a:t>duidelijk</a:t>
            </a:r>
            <a:r>
              <a:rPr lang="en-US" dirty="0" smtClean="0"/>
              <a:t>. Welk effect </a:t>
            </a:r>
            <a:r>
              <a:rPr lang="en-US" dirty="0" err="1" smtClean="0"/>
              <a:t>wil</a:t>
            </a:r>
            <a:r>
              <a:rPr lang="en-US" dirty="0" smtClean="0"/>
              <a:t> je </a:t>
            </a:r>
            <a:r>
              <a:rPr lang="en-US" dirty="0" err="1" smtClean="0"/>
              <a:t>bereiken</a:t>
            </a:r>
            <a:r>
              <a:rPr lang="en-US" dirty="0" smtClean="0"/>
              <a:t>?  </a:t>
            </a:r>
          </a:p>
          <a:p>
            <a:r>
              <a:rPr lang="en-US" dirty="0" err="1" smtClean="0"/>
              <a:t>Maak</a:t>
            </a:r>
            <a:r>
              <a:rPr lang="en-US" dirty="0" smtClean="0"/>
              <a:t> </a:t>
            </a:r>
            <a:r>
              <a:rPr lang="en-US" i="1" dirty="0" err="1" smtClean="0"/>
              <a:t>meetbaar</a:t>
            </a:r>
            <a:r>
              <a:rPr lang="en-US" i="1" dirty="0"/>
              <a:t>.</a:t>
            </a:r>
            <a:endParaRPr lang="en-US" i="1" dirty="0" smtClean="0"/>
          </a:p>
          <a:p>
            <a:endParaRPr lang="en-US" dirty="0" smtClean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79" y="0"/>
            <a:ext cx="1278561" cy="1196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92935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Confirmation bias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en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weerlegbaarheid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praattekst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Confirmation bias: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menselijke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neiging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naar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positief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bewijs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te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zoeken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voor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aannamen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en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negatief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bewijs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minder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serieus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te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nemen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  <a:p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Weerlegbaarheid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: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aandacht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om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een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hypothese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zo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te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formuleren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dat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hij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ook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i="1" dirty="0" err="1" smtClean="0">
                <a:solidFill>
                  <a:schemeClr val="bg1">
                    <a:lumMod val="50000"/>
                  </a:schemeClr>
                </a:solidFill>
              </a:rPr>
              <a:t>ontkracht</a:t>
            </a:r>
            <a:r>
              <a:rPr lang="en-US" i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kan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worden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.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Ook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wel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i="1" dirty="0" err="1" smtClean="0">
                <a:solidFill>
                  <a:schemeClr val="bg1">
                    <a:lumMod val="50000"/>
                  </a:schemeClr>
                </a:solidFill>
              </a:rPr>
              <a:t>falsificatie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genoemd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. </a:t>
            </a:r>
          </a:p>
          <a:p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Voor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lab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onderzoek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in ICT: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hebben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‘ja’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en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‘nee’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een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eerlijke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kans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? 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28287814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ijdelijke aanduiding voor inhoud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42" name="Picture 2" descr="C:\Users\Koen van Turnhout\Downloads\Cognitive_Bias_Codex_-_180+_biases,_designed_by_John_Manoogian_II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942168" y="-11293777"/>
            <a:ext cx="40036448" cy="32004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kstvak 2"/>
          <p:cNvSpPr txBox="1"/>
          <p:nvPr/>
        </p:nvSpPr>
        <p:spPr>
          <a:xfrm>
            <a:off x="179512" y="980728"/>
            <a:ext cx="38766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/>
              <a:t>Confirmation bias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3620640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Leerdoelen</a:t>
            </a:r>
            <a:endParaRPr lang="en-US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nl-NL" b="1" dirty="0" smtClean="0"/>
              <a:t>Nadere kennismaking</a:t>
            </a:r>
            <a:r>
              <a:rPr lang="nl-NL" dirty="0" smtClean="0"/>
              <a:t>: </a:t>
            </a:r>
          </a:p>
          <a:p>
            <a:pPr lvl="1"/>
            <a:r>
              <a:rPr lang="nl-NL" dirty="0" smtClean="0"/>
              <a:t>Je kent een aantal </a:t>
            </a:r>
            <a:r>
              <a:rPr lang="nl-NL" dirty="0" err="1" smtClean="0"/>
              <a:t>labmethoden</a:t>
            </a:r>
            <a:r>
              <a:rPr lang="nl-NL" dirty="0" smtClean="0"/>
              <a:t> en begrijpt </a:t>
            </a:r>
            <a:r>
              <a:rPr lang="nl-NL" dirty="0"/>
              <a:t>overeenkomsten en verschillen </a:t>
            </a:r>
            <a:r>
              <a:rPr lang="nl-NL" dirty="0" smtClean="0"/>
              <a:t>daartussen. </a:t>
            </a:r>
          </a:p>
          <a:p>
            <a:r>
              <a:rPr lang="nl-NL" b="1" dirty="0" smtClean="0"/>
              <a:t>Het karakter van lab:</a:t>
            </a:r>
          </a:p>
          <a:p>
            <a:pPr lvl="1"/>
            <a:r>
              <a:rPr lang="nl-NL" dirty="0" smtClean="0"/>
              <a:t>Je </a:t>
            </a:r>
            <a:r>
              <a:rPr lang="nl-NL" dirty="0"/>
              <a:t>begrijpt hoe </a:t>
            </a:r>
            <a:r>
              <a:rPr lang="nl-NL" dirty="0" err="1" smtClean="0"/>
              <a:t>labmethoden</a:t>
            </a:r>
            <a:r>
              <a:rPr lang="nl-NL" dirty="0" smtClean="0"/>
              <a:t> </a:t>
            </a:r>
            <a:r>
              <a:rPr lang="nl-NL" dirty="0"/>
              <a:t>kunnen bijdragen </a:t>
            </a:r>
            <a:r>
              <a:rPr lang="nl-NL" dirty="0" smtClean="0"/>
              <a:t>aan de onderzoeksdoelen </a:t>
            </a:r>
            <a:r>
              <a:rPr lang="nl-NL" i="1" dirty="0" smtClean="0"/>
              <a:t>zekerheid </a:t>
            </a:r>
            <a:r>
              <a:rPr lang="nl-NL" i="1" dirty="0"/>
              <a:t>en fit.</a:t>
            </a:r>
            <a:endParaRPr lang="en-US" i="1" dirty="0"/>
          </a:p>
          <a:p>
            <a:pPr lvl="0"/>
            <a:r>
              <a:rPr lang="nl-NL" b="1" dirty="0" smtClean="0"/>
              <a:t>De </a:t>
            </a:r>
            <a:r>
              <a:rPr lang="nl-NL" b="1" dirty="0" err="1" smtClean="0"/>
              <a:t>onderzoekscyclus</a:t>
            </a:r>
            <a:r>
              <a:rPr lang="nl-NL" b="1" dirty="0" smtClean="0"/>
              <a:t>:</a:t>
            </a:r>
          </a:p>
          <a:p>
            <a:pPr lvl="1"/>
            <a:r>
              <a:rPr lang="nl-NL" dirty="0" smtClean="0"/>
              <a:t>Je weet waar je op moet letten bij het inrichten van de </a:t>
            </a:r>
            <a:r>
              <a:rPr lang="nl-NL" dirty="0" err="1" smtClean="0"/>
              <a:t>onderzoekscyclus</a:t>
            </a:r>
            <a:r>
              <a:rPr lang="nl-NL" dirty="0" smtClean="0"/>
              <a:t> voor </a:t>
            </a:r>
            <a:r>
              <a:rPr lang="nl-NL" dirty="0" err="1" smtClean="0"/>
              <a:t>labmethoden</a:t>
            </a:r>
            <a:endParaRPr lang="en-US" dirty="0" smtClean="0"/>
          </a:p>
          <a:p>
            <a:pPr lvl="0"/>
            <a:r>
              <a:rPr lang="nl-NL" b="1" dirty="0" smtClean="0"/>
              <a:t>Pragmatiek:</a:t>
            </a:r>
          </a:p>
          <a:p>
            <a:pPr lvl="1"/>
            <a:r>
              <a:rPr lang="nl-NL" dirty="0" smtClean="0"/>
              <a:t>Je </a:t>
            </a:r>
            <a:r>
              <a:rPr lang="nl-NL" dirty="0"/>
              <a:t>kan inschatten of het </a:t>
            </a:r>
            <a:r>
              <a:rPr lang="nl-NL" dirty="0" smtClean="0"/>
              <a:t>labonderzoek </a:t>
            </a:r>
            <a:r>
              <a:rPr lang="nl-NL" dirty="0"/>
              <a:t>wat je wil doen goed genoeg is voor jouw project. </a:t>
            </a:r>
            <a:endParaRPr lang="nl-NL" dirty="0" smtClean="0"/>
          </a:p>
        </p:txBody>
      </p:sp>
    </p:spTree>
    <p:extLst>
      <p:ext uri="{BB962C8B-B14F-4D97-AF65-F5344CB8AC3E}">
        <p14:creationId xmlns:p14="http://schemas.microsoft.com/office/powerpoint/2010/main" val="3116135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Confirmation bias </a:t>
            </a:r>
            <a:r>
              <a:rPr lang="en-US" dirty="0" err="1" smtClean="0"/>
              <a:t>en</a:t>
            </a:r>
            <a:r>
              <a:rPr lang="en-US" dirty="0" smtClean="0"/>
              <a:t> </a:t>
            </a:r>
            <a:r>
              <a:rPr lang="en-US" dirty="0" err="1" smtClean="0"/>
              <a:t>weerlegbaarheid</a:t>
            </a:r>
            <a:endParaRPr lang="en-US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i="1" dirty="0" smtClean="0"/>
              <a:t>Confirmation bias</a:t>
            </a:r>
            <a:r>
              <a:rPr lang="en-US" dirty="0" smtClean="0"/>
              <a:t>: </a:t>
            </a:r>
            <a:r>
              <a:rPr lang="en-US" dirty="0" err="1" smtClean="0"/>
              <a:t>menselijke</a:t>
            </a:r>
            <a:r>
              <a:rPr lang="en-US" dirty="0" smtClean="0"/>
              <a:t> </a:t>
            </a:r>
            <a:r>
              <a:rPr lang="en-US" dirty="0" err="1" smtClean="0"/>
              <a:t>neiging</a:t>
            </a:r>
            <a:r>
              <a:rPr lang="en-US" dirty="0" smtClean="0"/>
              <a:t> om </a:t>
            </a:r>
            <a:r>
              <a:rPr lang="en-US" dirty="0" err="1" smtClean="0"/>
              <a:t>positief</a:t>
            </a:r>
            <a:r>
              <a:rPr lang="en-US" dirty="0" smtClean="0"/>
              <a:t> </a:t>
            </a:r>
            <a:r>
              <a:rPr lang="en-US" dirty="0" err="1" smtClean="0"/>
              <a:t>bewijs</a:t>
            </a:r>
            <a:r>
              <a:rPr lang="en-US" dirty="0" smtClean="0"/>
              <a:t> </a:t>
            </a:r>
            <a:r>
              <a:rPr lang="en-US" dirty="0" err="1" smtClean="0"/>
              <a:t>te</a:t>
            </a:r>
            <a:r>
              <a:rPr lang="en-US" dirty="0" smtClean="0"/>
              <a:t> </a:t>
            </a:r>
            <a:r>
              <a:rPr lang="en-US" dirty="0" err="1" smtClean="0"/>
              <a:t>zoeken</a:t>
            </a:r>
            <a:r>
              <a:rPr lang="en-US" dirty="0" smtClean="0"/>
              <a:t> </a:t>
            </a:r>
            <a:r>
              <a:rPr lang="en-US" dirty="0" err="1" smtClean="0"/>
              <a:t>voor</a:t>
            </a:r>
            <a:r>
              <a:rPr lang="en-US" dirty="0" smtClean="0"/>
              <a:t> </a:t>
            </a:r>
            <a:r>
              <a:rPr lang="en-US" dirty="0" err="1" smtClean="0"/>
              <a:t>aannamen</a:t>
            </a:r>
            <a:r>
              <a:rPr lang="en-US" dirty="0"/>
              <a:t> </a:t>
            </a:r>
            <a:r>
              <a:rPr lang="en-US" dirty="0" err="1" smtClean="0"/>
              <a:t>en</a:t>
            </a:r>
            <a:r>
              <a:rPr lang="en-US" dirty="0" smtClean="0"/>
              <a:t> </a:t>
            </a:r>
            <a:r>
              <a:rPr lang="en-US" dirty="0" err="1" smtClean="0"/>
              <a:t>negatief</a:t>
            </a:r>
            <a:r>
              <a:rPr lang="en-US" dirty="0" smtClean="0"/>
              <a:t> </a:t>
            </a:r>
            <a:r>
              <a:rPr lang="en-US" dirty="0" err="1" smtClean="0"/>
              <a:t>bewijs</a:t>
            </a:r>
            <a:r>
              <a:rPr lang="en-US" dirty="0" smtClean="0"/>
              <a:t> minder </a:t>
            </a:r>
            <a:r>
              <a:rPr lang="en-US" dirty="0" err="1" smtClean="0"/>
              <a:t>serieus</a:t>
            </a:r>
            <a:r>
              <a:rPr lang="en-US" dirty="0" smtClean="0"/>
              <a:t> </a:t>
            </a:r>
            <a:r>
              <a:rPr lang="en-US" dirty="0" err="1" smtClean="0"/>
              <a:t>te</a:t>
            </a:r>
            <a:r>
              <a:rPr lang="en-US" dirty="0" smtClean="0"/>
              <a:t> </a:t>
            </a:r>
            <a:r>
              <a:rPr lang="en-US" dirty="0" err="1" smtClean="0"/>
              <a:t>nemen</a:t>
            </a:r>
            <a:r>
              <a:rPr lang="en-US" dirty="0" smtClean="0"/>
              <a:t>.</a:t>
            </a:r>
          </a:p>
          <a:p>
            <a:r>
              <a:rPr lang="en-US" b="1" i="1" dirty="0" err="1" smtClean="0"/>
              <a:t>Weerlegbaarheid</a:t>
            </a:r>
            <a:r>
              <a:rPr lang="en-US" dirty="0" smtClean="0"/>
              <a:t>: </a:t>
            </a:r>
            <a:r>
              <a:rPr lang="en-US" dirty="0" err="1" smtClean="0"/>
              <a:t>formuleer</a:t>
            </a:r>
            <a:r>
              <a:rPr lang="en-US" dirty="0" smtClean="0"/>
              <a:t> </a:t>
            </a:r>
            <a:r>
              <a:rPr lang="en-US" dirty="0" err="1" smtClean="0"/>
              <a:t>een</a:t>
            </a:r>
            <a:r>
              <a:rPr lang="en-US" dirty="0" smtClean="0"/>
              <a:t> </a:t>
            </a:r>
            <a:r>
              <a:rPr lang="en-US" dirty="0" err="1" smtClean="0"/>
              <a:t>hypothese</a:t>
            </a:r>
            <a:r>
              <a:rPr lang="en-US" dirty="0" smtClean="0"/>
              <a:t> zo: </a:t>
            </a:r>
            <a:r>
              <a:rPr lang="en-US" dirty="0" err="1" smtClean="0"/>
              <a:t>dat</a:t>
            </a:r>
            <a:r>
              <a:rPr lang="en-US" dirty="0" smtClean="0"/>
              <a:t> </a:t>
            </a:r>
            <a:r>
              <a:rPr lang="en-US" dirty="0" err="1" smtClean="0"/>
              <a:t>hij</a:t>
            </a:r>
            <a:r>
              <a:rPr lang="en-US" dirty="0" smtClean="0"/>
              <a:t> </a:t>
            </a:r>
            <a:r>
              <a:rPr lang="en-US" dirty="0" err="1" smtClean="0"/>
              <a:t>ook</a:t>
            </a:r>
            <a:r>
              <a:rPr lang="en-US" dirty="0" smtClean="0"/>
              <a:t> </a:t>
            </a:r>
            <a:r>
              <a:rPr lang="en-US" i="1" dirty="0" err="1" smtClean="0"/>
              <a:t>ontkracht</a:t>
            </a:r>
            <a:r>
              <a:rPr lang="en-US" i="1" dirty="0" smtClean="0"/>
              <a:t> </a:t>
            </a:r>
            <a:r>
              <a:rPr lang="en-US" dirty="0" err="1" smtClean="0"/>
              <a:t>kan</a:t>
            </a:r>
            <a:r>
              <a:rPr lang="en-US" dirty="0" smtClean="0"/>
              <a:t> </a:t>
            </a:r>
            <a:r>
              <a:rPr lang="en-US" dirty="0" err="1" smtClean="0"/>
              <a:t>worden</a:t>
            </a:r>
            <a:r>
              <a:rPr lang="en-US" dirty="0" smtClean="0"/>
              <a:t>. </a:t>
            </a:r>
            <a:r>
              <a:rPr lang="en-US" dirty="0" err="1" smtClean="0"/>
              <a:t>Ook</a:t>
            </a:r>
            <a:r>
              <a:rPr lang="en-US" dirty="0" smtClean="0"/>
              <a:t> </a:t>
            </a:r>
            <a:r>
              <a:rPr lang="en-US" dirty="0" err="1" smtClean="0"/>
              <a:t>wel</a:t>
            </a:r>
            <a:r>
              <a:rPr lang="en-US" dirty="0" smtClean="0"/>
              <a:t> </a:t>
            </a:r>
            <a:r>
              <a:rPr lang="en-US" i="1" dirty="0" err="1" smtClean="0"/>
              <a:t>falsificatie</a:t>
            </a:r>
            <a:r>
              <a:rPr lang="en-US" dirty="0" smtClean="0"/>
              <a:t> </a:t>
            </a:r>
            <a:r>
              <a:rPr lang="en-US" dirty="0" err="1" smtClean="0"/>
              <a:t>genoemd</a:t>
            </a:r>
            <a:r>
              <a:rPr lang="en-US" dirty="0" smtClean="0"/>
              <a:t>. </a:t>
            </a:r>
          </a:p>
          <a:p>
            <a:r>
              <a:rPr lang="en-US" dirty="0" err="1" smtClean="0"/>
              <a:t>Voor</a:t>
            </a:r>
            <a:r>
              <a:rPr lang="en-US" dirty="0" smtClean="0"/>
              <a:t> </a:t>
            </a:r>
            <a:r>
              <a:rPr lang="en-US" dirty="0" err="1" smtClean="0"/>
              <a:t>labonderzoek</a:t>
            </a:r>
            <a:r>
              <a:rPr lang="en-US" dirty="0" smtClean="0"/>
              <a:t> in ICT: </a:t>
            </a:r>
            <a:r>
              <a:rPr lang="en-US" dirty="0" err="1" smtClean="0"/>
              <a:t>hebben</a:t>
            </a:r>
            <a:r>
              <a:rPr lang="en-US" dirty="0" smtClean="0"/>
              <a:t> ‘ja’ </a:t>
            </a:r>
            <a:r>
              <a:rPr lang="en-US" dirty="0" err="1" smtClean="0"/>
              <a:t>en</a:t>
            </a:r>
            <a:r>
              <a:rPr lang="en-US" dirty="0" smtClean="0"/>
              <a:t> ‘nee’ </a:t>
            </a:r>
            <a:r>
              <a:rPr lang="en-US" dirty="0" err="1" smtClean="0"/>
              <a:t>een</a:t>
            </a:r>
            <a:r>
              <a:rPr lang="en-US" dirty="0" smtClean="0"/>
              <a:t> </a:t>
            </a:r>
            <a:r>
              <a:rPr lang="en-US" dirty="0" err="1" smtClean="0"/>
              <a:t>eerlijke</a:t>
            </a:r>
            <a:r>
              <a:rPr lang="en-US" dirty="0" smtClean="0"/>
              <a:t> </a:t>
            </a:r>
            <a:r>
              <a:rPr lang="en-US" dirty="0" err="1" smtClean="0"/>
              <a:t>kans</a:t>
            </a:r>
            <a:r>
              <a:rPr lang="en-US" dirty="0" smtClean="0"/>
              <a:t>? 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51934939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691680" y="274638"/>
            <a:ext cx="6995120" cy="1143000"/>
          </a:xfrm>
        </p:spPr>
        <p:txBody>
          <a:bodyPr>
            <a:normAutofit fontScale="90000"/>
          </a:bodyPr>
          <a:lstStyle/>
          <a:p>
            <a:r>
              <a:rPr lang="en-US" dirty="0" err="1" smtClean="0"/>
              <a:t>Informatie</a:t>
            </a:r>
            <a:r>
              <a:rPr lang="en-US" dirty="0" smtClean="0"/>
              <a:t> </a:t>
            </a:r>
            <a:r>
              <a:rPr lang="en-US" dirty="0" err="1" smtClean="0"/>
              <a:t>verzamelen</a:t>
            </a:r>
            <a:r>
              <a:rPr lang="en-US" dirty="0" smtClean="0"/>
              <a:t> &amp; </a:t>
            </a:r>
            <a:r>
              <a:rPr lang="en-US" dirty="0" err="1" smtClean="0"/>
              <a:t>verwerken</a:t>
            </a:r>
            <a:endParaRPr lang="en-US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err="1" smtClean="0"/>
              <a:t>Labonderzoek</a:t>
            </a:r>
            <a:r>
              <a:rPr lang="en-US" dirty="0" smtClean="0"/>
              <a:t> is </a:t>
            </a:r>
            <a:r>
              <a:rPr lang="en-US" dirty="0" err="1" smtClean="0"/>
              <a:t>meestal</a:t>
            </a:r>
            <a:r>
              <a:rPr lang="en-US" dirty="0" smtClean="0"/>
              <a:t> </a:t>
            </a:r>
            <a:r>
              <a:rPr lang="en-US" i="1" dirty="0" err="1" smtClean="0"/>
              <a:t>vooraf</a:t>
            </a:r>
            <a:r>
              <a:rPr lang="en-US" i="1" dirty="0" smtClean="0"/>
              <a:t> </a:t>
            </a:r>
            <a:r>
              <a:rPr lang="en-US" i="1" dirty="0" err="1" smtClean="0"/>
              <a:t>gestructureerd</a:t>
            </a:r>
            <a:r>
              <a:rPr lang="en-US" dirty="0" smtClean="0"/>
              <a:t>: </a:t>
            </a:r>
          </a:p>
          <a:p>
            <a:pPr lvl="1"/>
            <a:r>
              <a:rPr lang="en-US" dirty="0" smtClean="0"/>
              <a:t>Je </a:t>
            </a:r>
            <a:r>
              <a:rPr lang="en-US" dirty="0" err="1" smtClean="0"/>
              <a:t>weet</a:t>
            </a:r>
            <a:r>
              <a:rPr lang="en-US" dirty="0" smtClean="0"/>
              <a:t> </a:t>
            </a:r>
            <a:r>
              <a:rPr lang="en-US" dirty="0" err="1" smtClean="0"/>
              <a:t>precies</a:t>
            </a:r>
            <a:r>
              <a:rPr lang="en-US" dirty="0" smtClean="0"/>
              <a:t> wat je </a:t>
            </a:r>
            <a:r>
              <a:rPr lang="en-US" dirty="0" err="1" smtClean="0"/>
              <a:t>wil</a:t>
            </a:r>
            <a:r>
              <a:rPr lang="en-US" dirty="0" smtClean="0"/>
              <a:t> </a:t>
            </a:r>
            <a:r>
              <a:rPr lang="en-US" dirty="0" err="1" smtClean="0"/>
              <a:t>weten</a:t>
            </a:r>
            <a:r>
              <a:rPr lang="en-US" dirty="0" smtClean="0"/>
              <a:t>.</a:t>
            </a:r>
            <a:endParaRPr lang="en-US" dirty="0"/>
          </a:p>
          <a:p>
            <a:pPr lvl="1"/>
            <a:r>
              <a:rPr lang="en-US" dirty="0" smtClean="0"/>
              <a:t>Je </a:t>
            </a:r>
            <a:r>
              <a:rPr lang="en-US" dirty="0" err="1" smtClean="0"/>
              <a:t>richt</a:t>
            </a:r>
            <a:r>
              <a:rPr lang="en-US" dirty="0" smtClean="0"/>
              <a:t> je </a:t>
            </a:r>
            <a:r>
              <a:rPr lang="en-US" dirty="0" err="1" smtClean="0"/>
              <a:t>dataverzameling</a:t>
            </a:r>
            <a:r>
              <a:rPr lang="en-US" dirty="0" smtClean="0"/>
              <a:t> zo in </a:t>
            </a:r>
            <a:r>
              <a:rPr lang="en-US" dirty="0" err="1" smtClean="0"/>
              <a:t>dat</a:t>
            </a:r>
            <a:r>
              <a:rPr lang="en-US" dirty="0" smtClean="0"/>
              <a:t> de </a:t>
            </a:r>
            <a:r>
              <a:rPr lang="en-US" dirty="0" err="1" smtClean="0"/>
              <a:t>uitkomsten</a:t>
            </a:r>
            <a:r>
              <a:rPr lang="en-US" dirty="0" smtClean="0"/>
              <a:t> </a:t>
            </a:r>
            <a:r>
              <a:rPr lang="en-US" dirty="0" err="1" smtClean="0"/>
              <a:t>precies</a:t>
            </a:r>
            <a:r>
              <a:rPr lang="en-US" dirty="0" smtClean="0"/>
              <a:t> </a:t>
            </a:r>
            <a:r>
              <a:rPr lang="en-US" dirty="0" err="1" smtClean="0"/>
              <a:t>antwoord</a:t>
            </a:r>
            <a:r>
              <a:rPr lang="en-US" dirty="0" smtClean="0"/>
              <a:t> </a:t>
            </a:r>
            <a:r>
              <a:rPr lang="en-US" dirty="0" err="1" smtClean="0"/>
              <a:t>geven</a:t>
            </a:r>
            <a:r>
              <a:rPr lang="en-US" dirty="0" smtClean="0"/>
              <a:t> op je </a:t>
            </a:r>
            <a:r>
              <a:rPr lang="en-US" dirty="0" err="1" smtClean="0"/>
              <a:t>vraag</a:t>
            </a:r>
            <a:r>
              <a:rPr lang="en-US" dirty="0" smtClean="0"/>
              <a:t>. </a:t>
            </a:r>
          </a:p>
          <a:p>
            <a:pPr marL="0" indent="0">
              <a:buNone/>
            </a:pPr>
            <a:r>
              <a:rPr lang="en-US" dirty="0" err="1" smtClean="0"/>
              <a:t>Besteed</a:t>
            </a:r>
            <a:r>
              <a:rPr lang="en-US" dirty="0" smtClean="0"/>
              <a:t> </a:t>
            </a:r>
            <a:r>
              <a:rPr lang="en-US" dirty="0" err="1" smtClean="0"/>
              <a:t>dus</a:t>
            </a:r>
            <a:r>
              <a:rPr lang="en-US" dirty="0" smtClean="0"/>
              <a:t> </a:t>
            </a:r>
            <a:r>
              <a:rPr lang="en-US" dirty="0" err="1" smtClean="0"/>
              <a:t>veel</a:t>
            </a:r>
            <a:r>
              <a:rPr lang="en-US" dirty="0" smtClean="0"/>
              <a:t> </a:t>
            </a:r>
            <a:r>
              <a:rPr lang="en-US" dirty="0" err="1" smtClean="0"/>
              <a:t>aandacht</a:t>
            </a:r>
            <a:r>
              <a:rPr lang="en-US" dirty="0" smtClean="0"/>
              <a:t> </a:t>
            </a:r>
            <a:r>
              <a:rPr lang="en-US" dirty="0" err="1" smtClean="0"/>
              <a:t>aan</a:t>
            </a:r>
            <a:r>
              <a:rPr lang="en-US" dirty="0" smtClean="0"/>
              <a:t> </a:t>
            </a:r>
            <a:r>
              <a:rPr lang="en-US" dirty="0" err="1" smtClean="0"/>
              <a:t>experimenteel</a:t>
            </a:r>
            <a:r>
              <a:rPr lang="en-US" dirty="0" smtClean="0"/>
              <a:t> </a:t>
            </a:r>
            <a:r>
              <a:rPr lang="en-US" dirty="0" err="1" smtClean="0"/>
              <a:t>ontwerp</a:t>
            </a:r>
            <a:r>
              <a:rPr lang="en-US" dirty="0" smtClean="0"/>
              <a:t>/</a:t>
            </a:r>
            <a:r>
              <a:rPr lang="en-US" dirty="0" err="1" smtClean="0"/>
              <a:t>dataverzameling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r>
              <a:rPr lang="en-US" dirty="0" err="1" smtClean="0"/>
              <a:t>Meten</a:t>
            </a:r>
            <a:r>
              <a:rPr lang="en-US" dirty="0" smtClean="0"/>
              <a:t> = </a:t>
            </a:r>
            <a:r>
              <a:rPr lang="en-US" dirty="0" err="1" smtClean="0"/>
              <a:t>weten</a:t>
            </a:r>
            <a:r>
              <a:rPr lang="en-US" dirty="0" smtClean="0"/>
              <a:t>.  </a:t>
            </a: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2025650" cy="162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1326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</a:t>
            </a:r>
            <a:r>
              <a:rPr lang="en-US" dirty="0" err="1" smtClean="0"/>
              <a:t>Experimenteel</a:t>
            </a:r>
            <a:r>
              <a:rPr lang="en-US" dirty="0" smtClean="0"/>
              <a:t> </a:t>
            </a:r>
            <a:r>
              <a:rPr lang="en-US" dirty="0" err="1" smtClean="0"/>
              <a:t>ontwerp</a:t>
            </a:r>
            <a:endParaRPr lang="en-US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855365"/>
            <a:ext cx="8229600" cy="4525963"/>
          </a:xfrm>
        </p:spPr>
        <p:txBody>
          <a:bodyPr>
            <a:normAutofit fontScale="92500" lnSpcReduction="20000"/>
          </a:bodyPr>
          <a:lstStyle/>
          <a:p>
            <a:r>
              <a:rPr lang="en-US" dirty="0" err="1" smtClean="0"/>
              <a:t>Formatieve</a:t>
            </a:r>
            <a:r>
              <a:rPr lang="en-US" dirty="0" smtClean="0"/>
              <a:t> </a:t>
            </a:r>
            <a:r>
              <a:rPr lang="en-US" dirty="0" err="1" smtClean="0"/>
              <a:t>toets</a:t>
            </a:r>
            <a:r>
              <a:rPr lang="en-US" dirty="0" smtClean="0"/>
              <a:t>: </a:t>
            </a:r>
          </a:p>
          <a:p>
            <a:pPr lvl="1"/>
            <a:r>
              <a:rPr lang="en-US" dirty="0" err="1" smtClean="0"/>
              <a:t>inventariseren</a:t>
            </a:r>
            <a:r>
              <a:rPr lang="en-US" dirty="0" smtClean="0"/>
              <a:t> wat </a:t>
            </a:r>
            <a:r>
              <a:rPr lang="en-US" dirty="0" err="1" smtClean="0"/>
              <a:t>er</a:t>
            </a:r>
            <a:r>
              <a:rPr lang="en-US" dirty="0" smtClean="0"/>
              <a:t> </a:t>
            </a:r>
            <a:r>
              <a:rPr lang="en-US" dirty="0" err="1" smtClean="0"/>
              <a:t>mis</a:t>
            </a:r>
            <a:r>
              <a:rPr lang="en-US" dirty="0" smtClean="0"/>
              <a:t> </a:t>
            </a:r>
            <a:r>
              <a:rPr lang="en-US" dirty="0" err="1" smtClean="0"/>
              <a:t>gaat</a:t>
            </a:r>
            <a:r>
              <a:rPr lang="en-US" dirty="0" smtClean="0"/>
              <a:t> </a:t>
            </a:r>
            <a:r>
              <a:rPr lang="en-US" sz="1600" dirty="0" smtClean="0"/>
              <a:t>(ten </a:t>
            </a:r>
            <a:r>
              <a:rPr lang="en-US" sz="1600" dirty="0" err="1" smtClean="0"/>
              <a:t>opzichte</a:t>
            </a:r>
            <a:r>
              <a:rPr lang="en-US" sz="1600" dirty="0" smtClean="0"/>
              <a:t> van </a:t>
            </a:r>
            <a:r>
              <a:rPr lang="en-US" sz="1600" i="1" dirty="0" err="1" smtClean="0"/>
              <a:t>doelen</a:t>
            </a:r>
            <a:r>
              <a:rPr lang="en-US" sz="1600" dirty="0" smtClean="0"/>
              <a:t>)</a:t>
            </a:r>
            <a:r>
              <a:rPr lang="en-US" dirty="0" smtClean="0"/>
              <a:t>. </a:t>
            </a:r>
          </a:p>
          <a:p>
            <a:pPr lvl="1"/>
            <a:r>
              <a:rPr lang="en-US" dirty="0" err="1"/>
              <a:t>g</a:t>
            </a:r>
            <a:r>
              <a:rPr lang="en-US" dirty="0" err="1" smtClean="0"/>
              <a:t>eeft</a:t>
            </a:r>
            <a:r>
              <a:rPr lang="en-US" dirty="0" smtClean="0"/>
              <a:t> </a:t>
            </a:r>
            <a:r>
              <a:rPr lang="en-US" dirty="0" err="1" smtClean="0"/>
              <a:t>een</a:t>
            </a:r>
            <a:r>
              <a:rPr lang="en-US" dirty="0" smtClean="0"/>
              <a:t> </a:t>
            </a:r>
            <a:r>
              <a:rPr lang="en-US" dirty="0" err="1" smtClean="0"/>
              <a:t>lijst</a:t>
            </a:r>
            <a:r>
              <a:rPr lang="en-US" dirty="0" smtClean="0"/>
              <a:t>. </a:t>
            </a:r>
            <a:endParaRPr lang="en-US" dirty="0"/>
          </a:p>
          <a:p>
            <a:r>
              <a:rPr lang="en-US" dirty="0" err="1" smtClean="0"/>
              <a:t>Summatieve</a:t>
            </a:r>
            <a:r>
              <a:rPr lang="en-US" dirty="0" smtClean="0"/>
              <a:t> </a:t>
            </a:r>
            <a:r>
              <a:rPr lang="en-US" dirty="0" err="1" smtClean="0"/>
              <a:t>toets</a:t>
            </a:r>
            <a:r>
              <a:rPr lang="en-US" dirty="0" smtClean="0"/>
              <a:t>: </a:t>
            </a:r>
          </a:p>
          <a:p>
            <a:pPr lvl="1"/>
            <a:r>
              <a:rPr lang="en-US" dirty="0" err="1" smtClean="0"/>
              <a:t>controleren</a:t>
            </a:r>
            <a:r>
              <a:rPr lang="en-US" dirty="0" smtClean="0"/>
              <a:t> of </a:t>
            </a:r>
            <a:r>
              <a:rPr lang="en-US" dirty="0" err="1" smtClean="0"/>
              <a:t>een</a:t>
            </a:r>
            <a:r>
              <a:rPr lang="en-US" dirty="0" smtClean="0"/>
              <a:t> </a:t>
            </a:r>
            <a:r>
              <a:rPr lang="en-US" dirty="0" err="1" smtClean="0"/>
              <a:t>oplossing</a:t>
            </a:r>
            <a:r>
              <a:rPr lang="en-US" dirty="0" smtClean="0"/>
              <a:t> </a:t>
            </a:r>
            <a:r>
              <a:rPr lang="en-US" dirty="0" err="1" smtClean="0"/>
              <a:t>aan</a:t>
            </a:r>
            <a:r>
              <a:rPr lang="en-US" dirty="0" smtClean="0"/>
              <a:t> </a:t>
            </a:r>
            <a:r>
              <a:rPr lang="en-US" i="1" dirty="0" err="1" smtClean="0"/>
              <a:t>meetbare</a:t>
            </a:r>
            <a:r>
              <a:rPr lang="en-US" dirty="0" smtClean="0"/>
              <a:t> </a:t>
            </a:r>
            <a:r>
              <a:rPr lang="en-US" i="1" dirty="0" err="1" smtClean="0"/>
              <a:t>doelen</a:t>
            </a:r>
            <a:r>
              <a:rPr lang="en-US" dirty="0" smtClean="0"/>
              <a:t> </a:t>
            </a:r>
            <a:r>
              <a:rPr lang="en-US" dirty="0" err="1" smtClean="0"/>
              <a:t>voldoet</a:t>
            </a:r>
            <a:r>
              <a:rPr lang="en-US" dirty="0" smtClean="0"/>
              <a:t>. </a:t>
            </a:r>
          </a:p>
          <a:p>
            <a:pPr lvl="1"/>
            <a:r>
              <a:rPr lang="en-US" dirty="0" smtClean="0"/>
              <a:t>Ja of nee + </a:t>
            </a:r>
            <a:r>
              <a:rPr lang="en-US" dirty="0" err="1" smtClean="0"/>
              <a:t>getallen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Vergelijkende</a:t>
            </a:r>
            <a:r>
              <a:rPr lang="en-US" dirty="0" smtClean="0"/>
              <a:t> </a:t>
            </a:r>
            <a:r>
              <a:rPr lang="en-US" dirty="0" err="1" smtClean="0"/>
              <a:t>toets</a:t>
            </a:r>
            <a:r>
              <a:rPr lang="en-US" dirty="0" smtClean="0"/>
              <a:t>:</a:t>
            </a:r>
          </a:p>
          <a:p>
            <a:pPr lvl="1"/>
            <a:r>
              <a:rPr lang="en-US" dirty="0" smtClean="0"/>
              <a:t> is </a:t>
            </a:r>
            <a:r>
              <a:rPr lang="en-US" dirty="0" err="1" smtClean="0"/>
              <a:t>een</a:t>
            </a:r>
            <a:r>
              <a:rPr lang="en-US" dirty="0" smtClean="0"/>
              <a:t> </a:t>
            </a:r>
            <a:r>
              <a:rPr lang="en-US" dirty="0" err="1"/>
              <a:t>oplossing</a:t>
            </a:r>
            <a:r>
              <a:rPr lang="en-US" dirty="0"/>
              <a:t> </a:t>
            </a:r>
            <a:r>
              <a:rPr lang="en-US" i="1" dirty="0" err="1"/>
              <a:t>beter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een</a:t>
            </a:r>
            <a:r>
              <a:rPr lang="en-US" dirty="0"/>
              <a:t> </a:t>
            </a:r>
            <a:r>
              <a:rPr lang="en-US" dirty="0" err="1"/>
              <a:t>andere</a:t>
            </a:r>
            <a:r>
              <a:rPr lang="en-US" dirty="0"/>
              <a:t> </a:t>
            </a:r>
            <a:r>
              <a:rPr lang="en-US" dirty="0" err="1"/>
              <a:t>oplossing</a:t>
            </a:r>
            <a:r>
              <a:rPr lang="en-US" dirty="0"/>
              <a:t> </a:t>
            </a:r>
            <a:r>
              <a:rPr lang="en-US" sz="1600" dirty="0"/>
              <a:t>(ten </a:t>
            </a:r>
            <a:r>
              <a:rPr lang="en-US" sz="1600" dirty="0" err="1"/>
              <a:t>opzichte</a:t>
            </a:r>
            <a:r>
              <a:rPr lang="en-US" sz="1600" dirty="0"/>
              <a:t> van </a:t>
            </a:r>
            <a:r>
              <a:rPr lang="en-US" sz="1600" i="1" dirty="0" err="1"/>
              <a:t>doelen</a:t>
            </a:r>
            <a:r>
              <a:rPr lang="en-US" sz="1600" dirty="0" smtClean="0"/>
              <a:t>).</a:t>
            </a:r>
            <a:endParaRPr lang="en-US" dirty="0" smtClean="0"/>
          </a:p>
          <a:p>
            <a:pPr lvl="1"/>
            <a:r>
              <a:rPr lang="en-US" dirty="0" err="1"/>
              <a:t>b</a:t>
            </a:r>
            <a:r>
              <a:rPr lang="en-US" dirty="0" err="1" smtClean="0"/>
              <a:t>este</a:t>
            </a:r>
            <a:r>
              <a:rPr lang="en-US" dirty="0" smtClean="0"/>
              <a:t> </a:t>
            </a:r>
            <a:r>
              <a:rPr lang="en-US" dirty="0" err="1" smtClean="0"/>
              <a:t>oplossing</a:t>
            </a:r>
            <a:r>
              <a:rPr lang="en-US" dirty="0" smtClean="0"/>
              <a:t> + </a:t>
            </a:r>
            <a:r>
              <a:rPr lang="en-US" dirty="0" err="1" smtClean="0"/>
              <a:t>reden</a:t>
            </a:r>
            <a:r>
              <a:rPr lang="en-US" dirty="0" smtClean="0"/>
              <a:t>. </a:t>
            </a:r>
            <a:endParaRPr lang="en-US" sz="1600" dirty="0" smtClean="0"/>
          </a:p>
          <a:p>
            <a:pPr marL="457200" lvl="1" indent="0">
              <a:buNone/>
            </a:pPr>
            <a:endParaRPr lang="en-US" sz="1600" dirty="0" smtClean="0"/>
          </a:p>
          <a:p>
            <a:endParaRPr lang="en-US" sz="2000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2025650" cy="162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0921461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Meetonzekerheid</a:t>
            </a:r>
            <a:endParaRPr lang="en-US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b="1" dirty="0" err="1" smtClean="0"/>
              <a:t>Toevallige</a:t>
            </a:r>
            <a:r>
              <a:rPr lang="en-US" b="1" dirty="0" smtClean="0"/>
              <a:t> </a:t>
            </a:r>
            <a:r>
              <a:rPr lang="en-US" b="1" dirty="0" err="1" smtClean="0"/>
              <a:t>fouten</a:t>
            </a:r>
            <a:endParaRPr lang="en-US" b="1" dirty="0" smtClean="0"/>
          </a:p>
          <a:p>
            <a:pPr lvl="1"/>
            <a:r>
              <a:rPr lang="en-US" dirty="0" smtClean="0"/>
              <a:t>Worden </a:t>
            </a:r>
            <a:r>
              <a:rPr lang="en-US" dirty="0" err="1" smtClean="0"/>
              <a:t>veroorzaakt</a:t>
            </a:r>
            <a:r>
              <a:rPr lang="en-US" dirty="0" smtClean="0"/>
              <a:t> door ‘</a:t>
            </a:r>
            <a:r>
              <a:rPr lang="en-US" dirty="0" err="1" smtClean="0"/>
              <a:t>natuurlijke</a:t>
            </a:r>
            <a:r>
              <a:rPr lang="en-US" dirty="0" smtClean="0"/>
              <a:t> </a:t>
            </a:r>
            <a:r>
              <a:rPr lang="en-US" dirty="0" err="1" smtClean="0"/>
              <a:t>variatie</a:t>
            </a:r>
            <a:r>
              <a:rPr lang="en-US" dirty="0" smtClean="0"/>
              <a:t> in wat je </a:t>
            </a:r>
            <a:r>
              <a:rPr lang="en-US" dirty="0" err="1" smtClean="0"/>
              <a:t>wil</a:t>
            </a:r>
            <a:r>
              <a:rPr lang="en-US" dirty="0" smtClean="0"/>
              <a:t> </a:t>
            </a:r>
            <a:r>
              <a:rPr lang="en-US" dirty="0" err="1" smtClean="0"/>
              <a:t>meten</a:t>
            </a:r>
            <a:r>
              <a:rPr lang="en-US" dirty="0" smtClean="0"/>
              <a:t>’. </a:t>
            </a:r>
            <a:endParaRPr lang="en-US" dirty="0"/>
          </a:p>
          <a:p>
            <a:pPr lvl="2"/>
            <a:r>
              <a:rPr lang="en-US" dirty="0" smtClean="0"/>
              <a:t>Sensor </a:t>
            </a:r>
            <a:r>
              <a:rPr lang="en-US" dirty="0" err="1" smtClean="0"/>
              <a:t>geeft</a:t>
            </a:r>
            <a:r>
              <a:rPr lang="en-US" dirty="0" smtClean="0"/>
              <a:t> ‘</a:t>
            </a:r>
            <a:r>
              <a:rPr lang="en-US" dirty="0" err="1" smtClean="0"/>
              <a:t>ruis</a:t>
            </a:r>
            <a:r>
              <a:rPr lang="en-US" dirty="0" smtClean="0"/>
              <a:t>’ op meting van de </a:t>
            </a:r>
            <a:r>
              <a:rPr lang="en-US" dirty="0" err="1" smtClean="0"/>
              <a:t>temperatuur</a:t>
            </a:r>
            <a:endParaRPr lang="en-US" dirty="0" smtClean="0"/>
          </a:p>
          <a:p>
            <a:pPr lvl="2"/>
            <a:r>
              <a:rPr lang="en-US" dirty="0" err="1" smtClean="0"/>
              <a:t>Verschillende</a:t>
            </a:r>
            <a:r>
              <a:rPr lang="en-US" dirty="0" smtClean="0"/>
              <a:t> </a:t>
            </a:r>
            <a:r>
              <a:rPr lang="en-US" dirty="0" err="1" smtClean="0"/>
              <a:t>gebruikers</a:t>
            </a:r>
            <a:r>
              <a:rPr lang="en-US" dirty="0" smtClean="0"/>
              <a:t> </a:t>
            </a:r>
            <a:r>
              <a:rPr lang="en-US" dirty="0" err="1" smtClean="0"/>
              <a:t>doen</a:t>
            </a:r>
            <a:r>
              <a:rPr lang="en-US" dirty="0" smtClean="0"/>
              <a:t> </a:t>
            </a:r>
            <a:r>
              <a:rPr lang="en-US" dirty="0" err="1" smtClean="0"/>
              <a:t>verschillende</a:t>
            </a:r>
            <a:r>
              <a:rPr lang="en-US" dirty="0" smtClean="0"/>
              <a:t> </a:t>
            </a:r>
            <a:r>
              <a:rPr lang="en-US" dirty="0" err="1" smtClean="0"/>
              <a:t>dingen</a:t>
            </a:r>
            <a:r>
              <a:rPr lang="en-US" dirty="0" smtClean="0"/>
              <a:t> met de software</a:t>
            </a:r>
          </a:p>
          <a:p>
            <a:pPr lvl="1"/>
            <a:r>
              <a:rPr lang="en-US" dirty="0" err="1" smtClean="0"/>
              <a:t>Kunnen</a:t>
            </a:r>
            <a:r>
              <a:rPr lang="en-US" dirty="0" smtClean="0"/>
              <a:t> </a:t>
            </a:r>
            <a:r>
              <a:rPr lang="en-US" dirty="0" err="1" smtClean="0"/>
              <a:t>ondervangen</a:t>
            </a:r>
            <a:r>
              <a:rPr lang="en-US" dirty="0" smtClean="0"/>
              <a:t> </a:t>
            </a:r>
            <a:r>
              <a:rPr lang="en-US" dirty="0" err="1" smtClean="0"/>
              <a:t>worden</a:t>
            </a:r>
            <a:r>
              <a:rPr lang="en-US" dirty="0" smtClean="0"/>
              <a:t> door </a:t>
            </a:r>
            <a:r>
              <a:rPr lang="en-US" dirty="0" err="1" smtClean="0"/>
              <a:t>vaker</a:t>
            </a:r>
            <a:r>
              <a:rPr lang="en-US" dirty="0" smtClean="0"/>
              <a:t> </a:t>
            </a:r>
            <a:r>
              <a:rPr lang="en-US" dirty="0" err="1" smtClean="0"/>
              <a:t>te</a:t>
            </a:r>
            <a:r>
              <a:rPr lang="en-US" dirty="0" smtClean="0"/>
              <a:t> </a:t>
            </a:r>
            <a:r>
              <a:rPr lang="en-US" dirty="0" err="1" smtClean="0"/>
              <a:t>meten</a:t>
            </a:r>
            <a:r>
              <a:rPr lang="en-US" dirty="0" smtClean="0"/>
              <a:t>.</a:t>
            </a:r>
          </a:p>
          <a:p>
            <a:r>
              <a:rPr lang="en-US" b="1" dirty="0" err="1" smtClean="0"/>
              <a:t>Systematische</a:t>
            </a:r>
            <a:r>
              <a:rPr lang="en-US" b="1" dirty="0" smtClean="0"/>
              <a:t> </a:t>
            </a:r>
            <a:r>
              <a:rPr lang="en-US" b="1" dirty="0" err="1" smtClean="0"/>
              <a:t>fouten</a:t>
            </a:r>
            <a:endParaRPr lang="en-US" b="1" dirty="0" smtClean="0"/>
          </a:p>
          <a:p>
            <a:pPr lvl="1"/>
            <a:r>
              <a:rPr lang="en-US" dirty="0" smtClean="0"/>
              <a:t>Worden </a:t>
            </a:r>
            <a:r>
              <a:rPr lang="en-US" dirty="0" err="1" smtClean="0"/>
              <a:t>veroorzaakt</a:t>
            </a:r>
            <a:r>
              <a:rPr lang="en-US" dirty="0" smtClean="0"/>
              <a:t> door het ‘</a:t>
            </a:r>
            <a:r>
              <a:rPr lang="en-US" dirty="0" err="1" smtClean="0"/>
              <a:t>instrumentarium</a:t>
            </a:r>
            <a:r>
              <a:rPr lang="en-US" dirty="0" smtClean="0"/>
              <a:t>’.</a:t>
            </a:r>
          </a:p>
          <a:p>
            <a:pPr lvl="2"/>
            <a:r>
              <a:rPr lang="en-US" dirty="0" err="1" smtClean="0"/>
              <a:t>Een</a:t>
            </a:r>
            <a:r>
              <a:rPr lang="en-US" dirty="0" smtClean="0"/>
              <a:t> sensor die </a:t>
            </a:r>
            <a:r>
              <a:rPr lang="en-US" dirty="0" err="1" smtClean="0"/>
              <a:t>niet</a:t>
            </a:r>
            <a:r>
              <a:rPr lang="en-US" dirty="0" smtClean="0"/>
              <a:t> </a:t>
            </a:r>
            <a:r>
              <a:rPr lang="en-US" dirty="0" err="1" smtClean="0"/>
              <a:t>goed</a:t>
            </a:r>
            <a:r>
              <a:rPr lang="en-US" dirty="0" smtClean="0"/>
              <a:t> is </a:t>
            </a:r>
            <a:r>
              <a:rPr lang="en-US" dirty="0" err="1" smtClean="0"/>
              <a:t>afgesteld</a:t>
            </a:r>
            <a:r>
              <a:rPr lang="en-US" dirty="0" smtClean="0"/>
              <a:t>. </a:t>
            </a:r>
          </a:p>
          <a:p>
            <a:pPr lvl="2"/>
            <a:r>
              <a:rPr lang="en-US" dirty="0" err="1" smtClean="0"/>
              <a:t>Sturende</a:t>
            </a:r>
            <a:r>
              <a:rPr lang="en-US" dirty="0" smtClean="0"/>
              <a:t> </a:t>
            </a:r>
            <a:r>
              <a:rPr lang="en-US" dirty="0" err="1" smtClean="0"/>
              <a:t>vragen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een</a:t>
            </a:r>
            <a:r>
              <a:rPr lang="en-US" dirty="0" smtClean="0"/>
              <a:t> usability test. </a:t>
            </a:r>
          </a:p>
          <a:p>
            <a:pPr lvl="1"/>
            <a:r>
              <a:rPr lang="en-US" dirty="0" err="1" smtClean="0"/>
              <a:t>Kunnen</a:t>
            </a:r>
            <a:r>
              <a:rPr lang="en-US" dirty="0" smtClean="0"/>
              <a:t> </a:t>
            </a:r>
            <a:r>
              <a:rPr lang="en-US" dirty="0" err="1" smtClean="0"/>
              <a:t>alleen</a:t>
            </a:r>
            <a:r>
              <a:rPr lang="en-US" dirty="0" smtClean="0"/>
              <a:t> </a:t>
            </a:r>
            <a:r>
              <a:rPr lang="en-US" dirty="0" err="1" smtClean="0"/>
              <a:t>ondervangen</a:t>
            </a:r>
            <a:r>
              <a:rPr lang="en-US" dirty="0" smtClean="0"/>
              <a:t> </a:t>
            </a:r>
            <a:r>
              <a:rPr lang="en-US" dirty="0" err="1" smtClean="0"/>
              <a:t>worden</a:t>
            </a:r>
            <a:r>
              <a:rPr lang="en-US" dirty="0" smtClean="0"/>
              <a:t> door </a:t>
            </a:r>
            <a:r>
              <a:rPr lang="en-US" dirty="0" err="1" smtClean="0"/>
              <a:t>vergelijking</a:t>
            </a:r>
            <a:r>
              <a:rPr lang="en-US" dirty="0" smtClean="0"/>
              <a:t> met </a:t>
            </a:r>
            <a:r>
              <a:rPr lang="en-US" dirty="0" err="1" smtClean="0"/>
              <a:t>een</a:t>
            </a:r>
            <a:r>
              <a:rPr lang="en-US" dirty="0" smtClean="0"/>
              <a:t> </a:t>
            </a:r>
            <a:r>
              <a:rPr lang="en-US" dirty="0" err="1" smtClean="0"/>
              <a:t>andere</a:t>
            </a:r>
            <a:r>
              <a:rPr lang="en-US" dirty="0" smtClean="0"/>
              <a:t> setup.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153687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Je </a:t>
            </a:r>
            <a:r>
              <a:rPr lang="en-US" dirty="0" err="1"/>
              <a:t>voorkomt</a:t>
            </a:r>
            <a:r>
              <a:rPr lang="en-US" dirty="0"/>
              <a:t> </a:t>
            </a:r>
            <a:r>
              <a:rPr lang="en-US" dirty="0" err="1"/>
              <a:t>dat</a:t>
            </a:r>
            <a:r>
              <a:rPr lang="en-US" dirty="0"/>
              <a:t> </a:t>
            </a:r>
            <a:r>
              <a:rPr lang="en-US" dirty="0" smtClean="0"/>
              <a:t>je </a:t>
            </a:r>
            <a:r>
              <a:rPr lang="en-US" dirty="0" err="1" smtClean="0"/>
              <a:t>niet</a:t>
            </a:r>
            <a:r>
              <a:rPr lang="en-US" dirty="0" smtClean="0"/>
              <a:t> de </a:t>
            </a:r>
            <a:r>
              <a:rPr lang="en-US" dirty="0" err="1" smtClean="0"/>
              <a:t>verkeerde</a:t>
            </a:r>
            <a:r>
              <a:rPr lang="en-US" dirty="0" smtClean="0"/>
              <a:t> </a:t>
            </a:r>
            <a:r>
              <a:rPr lang="en-US" dirty="0" err="1" smtClean="0"/>
              <a:t>dingen</a:t>
            </a:r>
            <a:r>
              <a:rPr lang="en-US" dirty="0" smtClean="0"/>
              <a:t> </a:t>
            </a:r>
            <a:r>
              <a:rPr lang="en-US" dirty="0" err="1" smtClean="0"/>
              <a:t>toetst</a:t>
            </a:r>
            <a:r>
              <a:rPr lang="en-US" dirty="0" smtClean="0"/>
              <a:t>:</a:t>
            </a:r>
            <a:endParaRPr lang="en-US" i="1" dirty="0" smtClean="0"/>
          </a:p>
          <a:p>
            <a:pPr lvl="1"/>
            <a:r>
              <a:rPr lang="en-US" i="1" dirty="0" err="1" smtClean="0"/>
              <a:t>Doelen</a:t>
            </a:r>
            <a:r>
              <a:rPr lang="en-US" i="1" dirty="0" smtClean="0"/>
              <a:t> </a:t>
            </a:r>
            <a:r>
              <a:rPr lang="en-US" i="1" dirty="0" err="1" smtClean="0"/>
              <a:t>expliciet</a:t>
            </a:r>
            <a:r>
              <a:rPr lang="en-US" i="1" dirty="0" smtClean="0"/>
              <a:t> </a:t>
            </a:r>
            <a:r>
              <a:rPr lang="en-US" i="1" dirty="0" err="1" smtClean="0"/>
              <a:t>en</a:t>
            </a:r>
            <a:r>
              <a:rPr lang="en-US" i="1" dirty="0" smtClean="0"/>
              <a:t> </a:t>
            </a:r>
            <a:r>
              <a:rPr lang="en-US" i="1" dirty="0" err="1" smtClean="0"/>
              <a:t>meetbaar</a:t>
            </a:r>
            <a:r>
              <a:rPr lang="en-US" i="1" dirty="0" smtClean="0"/>
              <a:t> </a:t>
            </a:r>
            <a:r>
              <a:rPr lang="en-US" i="1" dirty="0" err="1" smtClean="0"/>
              <a:t>te</a:t>
            </a:r>
            <a:r>
              <a:rPr lang="en-US" i="1" dirty="0" smtClean="0"/>
              <a:t> </a:t>
            </a:r>
            <a:r>
              <a:rPr lang="en-US" i="1" dirty="0" err="1" smtClean="0"/>
              <a:t>maken</a:t>
            </a:r>
            <a:r>
              <a:rPr lang="en-US" i="1" dirty="0" smtClean="0"/>
              <a:t>. </a:t>
            </a:r>
            <a:r>
              <a:rPr lang="en-US" dirty="0" smtClean="0"/>
              <a:t>Wat </a:t>
            </a:r>
            <a:r>
              <a:rPr lang="en-US" dirty="0" err="1" smtClean="0"/>
              <a:t>ga</a:t>
            </a:r>
            <a:r>
              <a:rPr lang="en-US" dirty="0" smtClean="0"/>
              <a:t> je </a:t>
            </a:r>
            <a:r>
              <a:rPr lang="en-US" dirty="0" err="1" smtClean="0"/>
              <a:t>meten</a:t>
            </a:r>
            <a:r>
              <a:rPr lang="en-US" dirty="0" smtClean="0"/>
              <a:t>. </a:t>
            </a:r>
            <a:r>
              <a:rPr lang="en-US" dirty="0" err="1" smtClean="0"/>
              <a:t>Wanneer</a:t>
            </a:r>
            <a:r>
              <a:rPr lang="en-US" dirty="0" smtClean="0"/>
              <a:t> (</a:t>
            </a:r>
            <a:r>
              <a:rPr lang="en-US" dirty="0" err="1" smtClean="0"/>
              <a:t>grenswaarde</a:t>
            </a:r>
            <a:r>
              <a:rPr lang="en-US" dirty="0" smtClean="0"/>
              <a:t>) ben je </a:t>
            </a:r>
            <a:r>
              <a:rPr lang="en-US" dirty="0" err="1" smtClean="0"/>
              <a:t>tevreden</a:t>
            </a:r>
            <a:r>
              <a:rPr lang="en-US" dirty="0"/>
              <a:t>?</a:t>
            </a:r>
            <a:endParaRPr lang="en-US" i="1" dirty="0" smtClean="0"/>
          </a:p>
          <a:p>
            <a:pPr lvl="1"/>
            <a:r>
              <a:rPr lang="en-US" i="1" dirty="0" smtClean="0"/>
              <a:t>Pilot </a:t>
            </a:r>
            <a:r>
              <a:rPr lang="en-US" i="1" dirty="0" err="1" smtClean="0"/>
              <a:t>studie</a:t>
            </a:r>
            <a:r>
              <a:rPr lang="en-US" i="1" dirty="0" smtClean="0"/>
              <a:t> </a:t>
            </a:r>
            <a:r>
              <a:rPr lang="en-US" i="1" dirty="0" err="1" smtClean="0"/>
              <a:t>te</a:t>
            </a:r>
            <a:r>
              <a:rPr lang="en-US" i="1" dirty="0" smtClean="0"/>
              <a:t> </a:t>
            </a:r>
            <a:r>
              <a:rPr lang="en-US" i="1" dirty="0" err="1" smtClean="0"/>
              <a:t>doen</a:t>
            </a:r>
            <a:r>
              <a:rPr lang="en-US" i="1" dirty="0" smtClean="0"/>
              <a:t>. </a:t>
            </a:r>
            <a:r>
              <a:rPr lang="en-US" dirty="0" smtClean="0"/>
              <a:t>De test </a:t>
            </a:r>
            <a:r>
              <a:rPr lang="en-US" dirty="0" err="1" smtClean="0"/>
              <a:t>eerst</a:t>
            </a:r>
            <a:r>
              <a:rPr lang="en-US" dirty="0" smtClean="0"/>
              <a:t> </a:t>
            </a:r>
            <a:r>
              <a:rPr lang="en-US" dirty="0" err="1" smtClean="0"/>
              <a:t>eens</a:t>
            </a:r>
            <a:r>
              <a:rPr lang="en-US" dirty="0" smtClean="0"/>
              <a:t> </a:t>
            </a:r>
            <a:r>
              <a:rPr lang="en-US" dirty="0" err="1" smtClean="0"/>
              <a:t>doorlopen</a:t>
            </a:r>
            <a:r>
              <a:rPr lang="en-US" dirty="0" smtClean="0"/>
              <a:t> in je </a:t>
            </a:r>
            <a:r>
              <a:rPr lang="en-US" dirty="0" err="1" smtClean="0"/>
              <a:t>gedachten</a:t>
            </a:r>
            <a:r>
              <a:rPr lang="en-US" dirty="0" smtClean="0"/>
              <a:t> of met </a:t>
            </a:r>
            <a:r>
              <a:rPr lang="en-US" dirty="0" err="1" smtClean="0"/>
              <a:t>proefpersonen</a:t>
            </a:r>
            <a:r>
              <a:rPr lang="en-US" dirty="0" smtClean="0"/>
              <a:t>, om </a:t>
            </a:r>
            <a:r>
              <a:rPr lang="en-US" dirty="0" err="1" smtClean="0"/>
              <a:t>te</a:t>
            </a:r>
            <a:r>
              <a:rPr lang="en-US" dirty="0" smtClean="0"/>
              <a:t> </a:t>
            </a:r>
            <a:r>
              <a:rPr lang="en-US" dirty="0" err="1" smtClean="0"/>
              <a:t>zien</a:t>
            </a:r>
            <a:r>
              <a:rPr lang="en-US" dirty="0" smtClean="0"/>
              <a:t> of </a:t>
            </a:r>
            <a:r>
              <a:rPr lang="en-US" dirty="0" err="1" smtClean="0"/>
              <a:t>er</a:t>
            </a:r>
            <a:r>
              <a:rPr lang="en-US" dirty="0" smtClean="0"/>
              <a:t> </a:t>
            </a:r>
            <a:r>
              <a:rPr lang="en-US" dirty="0" err="1" smtClean="0"/>
              <a:t>echt</a:t>
            </a:r>
            <a:r>
              <a:rPr lang="en-US" dirty="0" smtClean="0"/>
              <a:t> </a:t>
            </a:r>
            <a:r>
              <a:rPr lang="en-US" dirty="0" err="1" smtClean="0"/>
              <a:t>uitkomt</a:t>
            </a:r>
            <a:r>
              <a:rPr lang="en-US" dirty="0" smtClean="0"/>
              <a:t> wat je </a:t>
            </a:r>
            <a:r>
              <a:rPr lang="en-US" dirty="0" err="1" smtClean="0"/>
              <a:t>gehoopt</a:t>
            </a:r>
            <a:r>
              <a:rPr lang="en-US" dirty="0" smtClean="0"/>
              <a:t> had. </a:t>
            </a:r>
            <a:endParaRPr lang="en-US" dirty="0"/>
          </a:p>
          <a:p>
            <a:pPr lvl="1"/>
            <a:r>
              <a:rPr lang="en-US" dirty="0" smtClean="0"/>
              <a:t>Om </a:t>
            </a:r>
            <a:r>
              <a:rPr lang="en-US" i="1" dirty="0" err="1" smtClean="0"/>
              <a:t>alternatieve</a:t>
            </a:r>
            <a:r>
              <a:rPr lang="en-US" i="1" dirty="0" smtClean="0"/>
              <a:t> </a:t>
            </a:r>
            <a:r>
              <a:rPr lang="en-US" i="1" dirty="0" err="1" smtClean="0"/>
              <a:t>verklaringen</a:t>
            </a:r>
            <a:r>
              <a:rPr lang="en-US" dirty="0" smtClean="0"/>
              <a:t> </a:t>
            </a:r>
            <a:r>
              <a:rPr lang="en-US" dirty="0" err="1" smtClean="0"/>
              <a:t>uit</a:t>
            </a:r>
            <a:r>
              <a:rPr lang="en-US" dirty="0" smtClean="0"/>
              <a:t> </a:t>
            </a:r>
            <a:r>
              <a:rPr lang="en-US" dirty="0" err="1" smtClean="0"/>
              <a:t>te</a:t>
            </a:r>
            <a:r>
              <a:rPr lang="en-US" dirty="0" smtClean="0"/>
              <a:t> </a:t>
            </a:r>
            <a:r>
              <a:rPr lang="en-US" dirty="0" err="1" smtClean="0"/>
              <a:t>sluiten</a:t>
            </a:r>
            <a:r>
              <a:rPr lang="en-US" dirty="0" smtClean="0"/>
              <a:t>. </a:t>
            </a:r>
            <a:r>
              <a:rPr lang="en-US" dirty="0" err="1" smtClean="0"/>
              <a:t>Zijn</a:t>
            </a:r>
            <a:r>
              <a:rPr lang="en-US" dirty="0" smtClean="0"/>
              <a:t> </a:t>
            </a:r>
            <a:r>
              <a:rPr lang="en-US" dirty="0" err="1" smtClean="0"/>
              <a:t>er</a:t>
            </a:r>
            <a:r>
              <a:rPr lang="en-US" dirty="0" smtClean="0"/>
              <a:t> </a:t>
            </a:r>
            <a:r>
              <a:rPr lang="en-US" dirty="0" err="1" smtClean="0"/>
              <a:t>andere</a:t>
            </a:r>
            <a:r>
              <a:rPr lang="en-US" dirty="0" smtClean="0"/>
              <a:t> </a:t>
            </a:r>
            <a:r>
              <a:rPr lang="en-US" dirty="0" err="1" smtClean="0"/>
              <a:t>redenen</a:t>
            </a:r>
            <a:r>
              <a:rPr lang="en-US" dirty="0" smtClean="0"/>
              <a:t> </a:t>
            </a:r>
            <a:r>
              <a:rPr lang="en-US" dirty="0" err="1" smtClean="0"/>
              <a:t>waarom</a:t>
            </a:r>
            <a:r>
              <a:rPr lang="en-US" dirty="0" smtClean="0"/>
              <a:t> je </a:t>
            </a:r>
            <a:r>
              <a:rPr lang="en-US" dirty="0" err="1" smtClean="0"/>
              <a:t>gevonden</a:t>
            </a:r>
            <a:r>
              <a:rPr lang="en-US" dirty="0" smtClean="0"/>
              <a:t> </a:t>
            </a:r>
            <a:r>
              <a:rPr lang="en-US" dirty="0" err="1" smtClean="0"/>
              <a:t>kan</a:t>
            </a:r>
            <a:r>
              <a:rPr lang="en-US" dirty="0" smtClean="0"/>
              <a:t> </a:t>
            </a:r>
            <a:r>
              <a:rPr lang="en-US" dirty="0" err="1" smtClean="0"/>
              <a:t>hebben</a:t>
            </a:r>
            <a:r>
              <a:rPr lang="en-US" dirty="0" smtClean="0"/>
              <a:t> wat </a:t>
            </a:r>
            <a:r>
              <a:rPr lang="en-US" dirty="0" err="1" smtClean="0"/>
              <a:t>er</a:t>
            </a:r>
            <a:r>
              <a:rPr lang="en-US" dirty="0" smtClean="0"/>
              <a:t> </a:t>
            </a:r>
            <a:r>
              <a:rPr lang="en-US" dirty="0" err="1" smtClean="0"/>
              <a:t>uit</a:t>
            </a:r>
            <a:r>
              <a:rPr lang="en-US" dirty="0" smtClean="0"/>
              <a:t> </a:t>
            </a:r>
            <a:r>
              <a:rPr lang="en-US" dirty="0" err="1" smtClean="0"/>
              <a:t>kwam</a:t>
            </a:r>
            <a:r>
              <a:rPr lang="en-US" dirty="0" smtClean="0"/>
              <a:t>. </a:t>
            </a:r>
            <a:endParaRPr lang="en-US" dirty="0"/>
          </a:p>
          <a:p>
            <a:pPr lvl="1"/>
            <a:r>
              <a:rPr lang="en-US" i="1" dirty="0" err="1" smtClean="0"/>
              <a:t>Kritische</a:t>
            </a:r>
            <a:r>
              <a:rPr lang="en-US" i="1" dirty="0" smtClean="0"/>
              <a:t> cases</a:t>
            </a:r>
            <a:r>
              <a:rPr lang="en-US" dirty="0" smtClean="0"/>
              <a:t> </a:t>
            </a:r>
            <a:r>
              <a:rPr lang="en-US" dirty="0" err="1" smtClean="0"/>
              <a:t>te</a:t>
            </a:r>
            <a:r>
              <a:rPr lang="en-US" dirty="0"/>
              <a:t> </a:t>
            </a:r>
            <a:r>
              <a:rPr lang="en-US" dirty="0" err="1" smtClean="0"/>
              <a:t>identificeren</a:t>
            </a:r>
            <a:r>
              <a:rPr lang="en-US" dirty="0" smtClean="0"/>
              <a:t> (</a:t>
            </a:r>
            <a:r>
              <a:rPr lang="en-US" dirty="0" err="1" smtClean="0"/>
              <a:t>zie</a:t>
            </a:r>
            <a:r>
              <a:rPr lang="en-US" dirty="0" smtClean="0"/>
              <a:t> </a:t>
            </a:r>
            <a:r>
              <a:rPr lang="en-US" dirty="0" err="1"/>
              <a:t>volgende</a:t>
            </a:r>
            <a:r>
              <a:rPr lang="en-US" dirty="0"/>
              <a:t> </a:t>
            </a:r>
            <a:r>
              <a:rPr lang="en-US" dirty="0" err="1"/>
              <a:t>fimpje</a:t>
            </a:r>
            <a:r>
              <a:rPr lang="en-US" dirty="0"/>
              <a:t>)</a:t>
            </a:r>
          </a:p>
          <a:p>
            <a:endParaRPr lang="en-US" dirty="0"/>
          </a:p>
        </p:txBody>
      </p:sp>
      <p:sp>
        <p:nvSpPr>
          <p:cNvPr id="4" name="Titel 1"/>
          <p:cNvSpPr txBox="1">
            <a:spLocks/>
          </p:cNvSpPr>
          <p:nvPr/>
        </p:nvSpPr>
        <p:spPr>
          <a:xfrm>
            <a:off x="1609328" y="485800"/>
            <a:ext cx="699512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err="1" smtClean="0"/>
              <a:t>Informatie</a:t>
            </a:r>
            <a:r>
              <a:rPr lang="en-US" dirty="0" smtClean="0"/>
              <a:t> </a:t>
            </a:r>
            <a:r>
              <a:rPr lang="en-US" dirty="0" err="1" smtClean="0"/>
              <a:t>verzamelen</a:t>
            </a:r>
            <a:r>
              <a:rPr lang="en-US" dirty="0" smtClean="0"/>
              <a:t> &amp; </a:t>
            </a:r>
            <a:r>
              <a:rPr lang="en-US" dirty="0" err="1" smtClean="0"/>
              <a:t>verwerken</a:t>
            </a:r>
            <a:endParaRPr lang="en-US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2025650" cy="162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46455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Labconclusies</a:t>
            </a:r>
            <a:r>
              <a:rPr lang="en-US" dirty="0" smtClean="0"/>
              <a:t> </a:t>
            </a:r>
            <a:r>
              <a:rPr lang="en-US" dirty="0" err="1" smtClean="0"/>
              <a:t>trekken</a:t>
            </a:r>
            <a:endParaRPr lang="en-US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 err="1" smtClean="0"/>
              <a:t>Jij</a:t>
            </a:r>
            <a:r>
              <a:rPr lang="en-US" dirty="0" smtClean="0"/>
              <a:t> bent </a:t>
            </a:r>
            <a:r>
              <a:rPr lang="en-US" dirty="0" err="1" smtClean="0"/>
              <a:t>zeker</a:t>
            </a:r>
            <a:r>
              <a:rPr lang="en-US" dirty="0" smtClean="0"/>
              <a:t> van </a:t>
            </a:r>
            <a:r>
              <a:rPr lang="en-US" dirty="0" err="1" smtClean="0"/>
              <a:t>jezelf</a:t>
            </a:r>
            <a:r>
              <a:rPr lang="en-US" dirty="0" smtClean="0"/>
              <a:t>: </a:t>
            </a:r>
            <a:r>
              <a:rPr lang="en-US" dirty="0" err="1" smtClean="0"/>
              <a:t>bied</a:t>
            </a:r>
            <a:r>
              <a:rPr lang="en-US" dirty="0" smtClean="0"/>
              <a:t> </a:t>
            </a:r>
            <a:r>
              <a:rPr lang="en-US" dirty="0" err="1" smtClean="0"/>
              <a:t>dat</a:t>
            </a:r>
            <a:r>
              <a:rPr lang="en-US" dirty="0" smtClean="0"/>
              <a:t> </a:t>
            </a:r>
            <a:r>
              <a:rPr lang="en-US" dirty="0" err="1" smtClean="0"/>
              <a:t>ook</a:t>
            </a:r>
            <a:r>
              <a:rPr lang="en-US" dirty="0" smtClean="0"/>
              <a:t> </a:t>
            </a:r>
            <a:r>
              <a:rPr lang="en-US" dirty="0" err="1" smtClean="0"/>
              <a:t>aan</a:t>
            </a:r>
            <a:r>
              <a:rPr lang="en-US" dirty="0" smtClean="0"/>
              <a:t> </a:t>
            </a:r>
            <a:r>
              <a:rPr lang="en-US" dirty="0" err="1" smtClean="0"/>
              <a:t>anderen</a:t>
            </a:r>
            <a:r>
              <a:rPr lang="en-US" dirty="0" smtClean="0"/>
              <a:t>. </a:t>
            </a:r>
          </a:p>
          <a:p>
            <a:r>
              <a:rPr lang="en-US" dirty="0" err="1" smtClean="0"/>
              <a:t>Maak</a:t>
            </a:r>
            <a:r>
              <a:rPr lang="en-US" dirty="0" smtClean="0"/>
              <a:t> </a:t>
            </a:r>
            <a:r>
              <a:rPr lang="en-US" dirty="0" err="1" smtClean="0"/>
              <a:t>duidelijk</a:t>
            </a:r>
            <a:r>
              <a:rPr lang="en-US" dirty="0" smtClean="0"/>
              <a:t> wat je </a:t>
            </a:r>
            <a:r>
              <a:rPr lang="en-US" dirty="0" err="1" smtClean="0"/>
              <a:t>conclusies</a:t>
            </a:r>
            <a:r>
              <a:rPr lang="en-US" dirty="0" smtClean="0"/>
              <a:t> </a:t>
            </a:r>
            <a:r>
              <a:rPr lang="en-US" dirty="0" err="1" smtClean="0"/>
              <a:t>zijn</a:t>
            </a:r>
            <a:r>
              <a:rPr lang="en-US" dirty="0" smtClean="0"/>
              <a:t> </a:t>
            </a:r>
            <a:r>
              <a:rPr lang="en-US" dirty="0" err="1" smtClean="0"/>
              <a:t>en</a:t>
            </a:r>
            <a:r>
              <a:rPr lang="en-US" dirty="0" smtClean="0"/>
              <a:t> op </a:t>
            </a:r>
            <a:r>
              <a:rPr lang="en-US" dirty="0" err="1" smtClean="0"/>
              <a:t>welk</a:t>
            </a:r>
            <a:r>
              <a:rPr lang="en-US" dirty="0" smtClean="0"/>
              <a:t> </a:t>
            </a:r>
            <a:r>
              <a:rPr lang="en-US" dirty="0" err="1" smtClean="0"/>
              <a:t>bewijs</a:t>
            </a:r>
            <a:r>
              <a:rPr lang="en-US" dirty="0" smtClean="0"/>
              <a:t> die </a:t>
            </a:r>
            <a:r>
              <a:rPr lang="en-US" dirty="0" err="1" smtClean="0"/>
              <a:t>gebaseerd</a:t>
            </a:r>
            <a:r>
              <a:rPr lang="en-US" dirty="0" smtClean="0"/>
              <a:t> </a:t>
            </a:r>
            <a:r>
              <a:rPr lang="en-US" dirty="0" err="1" smtClean="0"/>
              <a:t>zijn</a:t>
            </a:r>
            <a:r>
              <a:rPr lang="en-US" dirty="0" smtClean="0"/>
              <a:t>.  </a:t>
            </a:r>
          </a:p>
          <a:p>
            <a:r>
              <a:rPr lang="en-US" dirty="0" err="1" smtClean="0"/>
              <a:t>Maak</a:t>
            </a:r>
            <a:r>
              <a:rPr lang="en-US" dirty="0" smtClean="0"/>
              <a:t> </a:t>
            </a:r>
            <a:r>
              <a:rPr lang="en-US" dirty="0" err="1" smtClean="0"/>
              <a:t>duidelijk</a:t>
            </a:r>
            <a:r>
              <a:rPr lang="en-US" dirty="0" smtClean="0"/>
              <a:t> </a:t>
            </a:r>
            <a:r>
              <a:rPr lang="en-US" dirty="0" err="1" smtClean="0"/>
              <a:t>waar</a:t>
            </a:r>
            <a:r>
              <a:rPr lang="en-US" dirty="0" smtClean="0"/>
              <a:t> je </a:t>
            </a:r>
            <a:r>
              <a:rPr lang="en-US" dirty="0" err="1" smtClean="0"/>
              <a:t>iets</a:t>
            </a:r>
            <a:r>
              <a:rPr lang="en-US" dirty="0" smtClean="0"/>
              <a:t> over </a:t>
            </a:r>
            <a:r>
              <a:rPr lang="en-US" dirty="0" err="1" smtClean="0"/>
              <a:t>kan</a:t>
            </a:r>
            <a:r>
              <a:rPr lang="en-US" dirty="0" smtClean="0"/>
              <a:t> </a:t>
            </a:r>
            <a:r>
              <a:rPr lang="en-US" dirty="0" err="1" smtClean="0"/>
              <a:t>zeggen</a:t>
            </a:r>
            <a:r>
              <a:rPr lang="en-US" dirty="0" smtClean="0"/>
              <a:t>, maar </a:t>
            </a:r>
            <a:r>
              <a:rPr lang="en-US" dirty="0" err="1" smtClean="0"/>
              <a:t>ook</a:t>
            </a:r>
            <a:r>
              <a:rPr lang="en-US" dirty="0" smtClean="0"/>
              <a:t> </a:t>
            </a:r>
            <a:r>
              <a:rPr lang="en-US" dirty="0" err="1" smtClean="0"/>
              <a:t>waar</a:t>
            </a:r>
            <a:r>
              <a:rPr lang="en-US" dirty="0" smtClean="0"/>
              <a:t> je </a:t>
            </a:r>
            <a:r>
              <a:rPr lang="en-US" dirty="0" err="1" smtClean="0"/>
              <a:t>niets</a:t>
            </a:r>
            <a:r>
              <a:rPr lang="en-US" dirty="0" smtClean="0"/>
              <a:t> over </a:t>
            </a:r>
            <a:r>
              <a:rPr lang="en-US" dirty="0" err="1" smtClean="0"/>
              <a:t>kan</a:t>
            </a:r>
            <a:r>
              <a:rPr lang="en-US" dirty="0" smtClean="0"/>
              <a:t> </a:t>
            </a:r>
            <a:r>
              <a:rPr lang="en-US" dirty="0" err="1" smtClean="0"/>
              <a:t>concluderen</a:t>
            </a:r>
            <a:r>
              <a:rPr lang="en-US" dirty="0" smtClean="0"/>
              <a:t>. </a:t>
            </a:r>
          </a:p>
          <a:p>
            <a:r>
              <a:rPr lang="en-US" dirty="0" err="1" smtClean="0"/>
              <a:t>Voorbeelden</a:t>
            </a:r>
            <a:r>
              <a:rPr lang="en-US" dirty="0" smtClean="0"/>
              <a:t>: </a:t>
            </a:r>
          </a:p>
          <a:p>
            <a:pPr lvl="1"/>
            <a:r>
              <a:rPr lang="en-US" dirty="0" err="1" smtClean="0"/>
              <a:t>Foutenrapport</a:t>
            </a:r>
            <a:endParaRPr lang="en-US" dirty="0"/>
          </a:p>
          <a:p>
            <a:pPr lvl="1"/>
            <a:r>
              <a:rPr lang="en-US" dirty="0" smtClean="0"/>
              <a:t>Performance </a:t>
            </a:r>
            <a:r>
              <a:rPr lang="en-US" dirty="0" err="1" smtClean="0"/>
              <a:t>waarden</a:t>
            </a:r>
            <a:endParaRPr lang="en-US" dirty="0"/>
          </a:p>
          <a:p>
            <a:pPr marL="457200" lvl="1" indent="0">
              <a:buNone/>
            </a:pPr>
            <a:endParaRPr lang="en-US" dirty="0"/>
          </a:p>
          <a:p>
            <a:endParaRPr lang="en-US" dirty="0" smtClean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0"/>
            <a:ext cx="1736725" cy="162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39068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486"/>
            <a:ext cx="3390974" cy="3171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De </a:t>
            </a:r>
            <a:r>
              <a:rPr lang="en-US" dirty="0" err="1" smtClean="0"/>
              <a:t>pragmatiek</a:t>
            </a:r>
            <a:r>
              <a:rPr lang="en-US" dirty="0" smtClean="0"/>
              <a:t> van </a:t>
            </a:r>
            <a:r>
              <a:rPr lang="en-US" dirty="0" err="1" smtClean="0"/>
              <a:t>labonderzoek</a:t>
            </a:r>
            <a:endParaRPr lang="en-US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lvl="1"/>
            <a:r>
              <a:rPr lang="nl-NL" dirty="0"/>
              <a:t>Je kan inschatten of het </a:t>
            </a:r>
            <a:r>
              <a:rPr lang="nl-NL" dirty="0" smtClean="0"/>
              <a:t>labonderzoek </a:t>
            </a:r>
            <a:r>
              <a:rPr lang="nl-NL" dirty="0"/>
              <a:t>wat je wil doen goed genoeg is voor jouw project. </a:t>
            </a:r>
          </a:p>
        </p:txBody>
      </p:sp>
    </p:spTree>
    <p:extLst>
      <p:ext uri="{BB962C8B-B14F-4D97-AF65-F5344CB8AC3E}">
        <p14:creationId xmlns:p14="http://schemas.microsoft.com/office/powerpoint/2010/main" val="2714072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Wanneer</a:t>
            </a:r>
            <a:r>
              <a:rPr lang="en-US" dirty="0" smtClean="0"/>
              <a:t> is het </a:t>
            </a:r>
            <a:r>
              <a:rPr lang="en-US" dirty="0" err="1" smtClean="0"/>
              <a:t>goed</a:t>
            </a:r>
            <a:r>
              <a:rPr lang="en-US" dirty="0" smtClean="0"/>
              <a:t> </a:t>
            </a:r>
            <a:r>
              <a:rPr lang="en-US" dirty="0" err="1" smtClean="0"/>
              <a:t>genoeg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“Het </a:t>
            </a:r>
            <a:r>
              <a:rPr lang="en-US" dirty="0" err="1" smtClean="0"/>
              <a:t>hangt</a:t>
            </a:r>
            <a:r>
              <a:rPr lang="en-US" dirty="0" smtClean="0"/>
              <a:t> </a:t>
            </a:r>
            <a:r>
              <a:rPr lang="en-US" dirty="0" err="1" smtClean="0"/>
              <a:t>er</a:t>
            </a:r>
            <a:r>
              <a:rPr lang="en-US" dirty="0" smtClean="0"/>
              <a:t> </a:t>
            </a:r>
            <a:r>
              <a:rPr lang="en-US" dirty="0" err="1" smtClean="0"/>
              <a:t>vanaf</a:t>
            </a:r>
            <a:r>
              <a:rPr lang="en-US" dirty="0" smtClean="0"/>
              <a:t>”</a:t>
            </a:r>
          </a:p>
          <a:p>
            <a:r>
              <a:rPr lang="en-US" dirty="0" smtClean="0"/>
              <a:t>Hoe </a:t>
            </a:r>
            <a:r>
              <a:rPr lang="en-US" dirty="0" err="1" smtClean="0"/>
              <a:t>ingewikkeld</a:t>
            </a:r>
            <a:r>
              <a:rPr lang="en-US" dirty="0" smtClean="0"/>
              <a:t> is de context </a:t>
            </a:r>
            <a:r>
              <a:rPr lang="en-US" dirty="0" err="1" smtClean="0"/>
              <a:t>waarin</a:t>
            </a:r>
            <a:r>
              <a:rPr lang="en-US" dirty="0" smtClean="0"/>
              <a:t> je </a:t>
            </a:r>
            <a:r>
              <a:rPr lang="en-US" dirty="0" err="1" smtClean="0"/>
              <a:t>werkt</a:t>
            </a:r>
            <a:r>
              <a:rPr lang="en-US" dirty="0" smtClean="0"/>
              <a:t>?</a:t>
            </a:r>
          </a:p>
          <a:p>
            <a:r>
              <a:rPr lang="en-US" dirty="0" smtClean="0"/>
              <a:t>Wat is de </a:t>
            </a:r>
            <a:r>
              <a:rPr lang="en-US" dirty="0" err="1" smtClean="0"/>
              <a:t>ambitie</a:t>
            </a:r>
            <a:r>
              <a:rPr lang="en-US" dirty="0" smtClean="0"/>
              <a:t> van je project?</a:t>
            </a:r>
          </a:p>
          <a:p>
            <a:r>
              <a:rPr lang="en-US" dirty="0" smtClean="0"/>
              <a:t>Wat </a:t>
            </a:r>
            <a:r>
              <a:rPr lang="en-US" dirty="0" err="1" smtClean="0"/>
              <a:t>ontdek</a:t>
            </a:r>
            <a:r>
              <a:rPr lang="en-US" dirty="0" smtClean="0"/>
              <a:t> je </a:t>
            </a:r>
            <a:r>
              <a:rPr lang="en-US" dirty="0" err="1" smtClean="0"/>
              <a:t>tijdens</a:t>
            </a:r>
            <a:r>
              <a:rPr lang="en-US" dirty="0" smtClean="0"/>
              <a:t> de rit. 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 err="1" smtClean="0"/>
              <a:t>Wordt</a:t>
            </a:r>
            <a:r>
              <a:rPr lang="en-US" dirty="0" smtClean="0"/>
              <a:t> </a:t>
            </a:r>
            <a:r>
              <a:rPr lang="en-US" dirty="0" err="1" smtClean="0"/>
              <a:t>bepaald</a:t>
            </a:r>
            <a:r>
              <a:rPr lang="en-US" dirty="0" smtClean="0"/>
              <a:t> door de </a:t>
            </a:r>
            <a:r>
              <a:rPr lang="en-US" dirty="0" err="1" smtClean="0"/>
              <a:t>doelen</a:t>
            </a:r>
            <a:r>
              <a:rPr lang="en-US" dirty="0" smtClean="0"/>
              <a:t>: </a:t>
            </a:r>
            <a:r>
              <a:rPr lang="en-US" dirty="0" err="1" smtClean="0"/>
              <a:t>zekerheid</a:t>
            </a:r>
            <a:r>
              <a:rPr lang="en-US" dirty="0" smtClean="0"/>
              <a:t> </a:t>
            </a:r>
            <a:r>
              <a:rPr lang="en-US" dirty="0" err="1" smtClean="0"/>
              <a:t>en</a:t>
            </a:r>
            <a:r>
              <a:rPr lang="en-US" dirty="0" smtClean="0"/>
              <a:t> fit!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2783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Staalkaart</a:t>
            </a:r>
            <a:endParaRPr lang="en-US" dirty="0"/>
          </a:p>
        </p:txBody>
      </p:sp>
      <p:pic>
        <p:nvPicPr>
          <p:cNvPr id="6" name="Tijdelijke aanduiding voor inhoud 5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196752"/>
            <a:ext cx="8568952" cy="5452970"/>
          </a:xfrm>
        </p:spPr>
      </p:pic>
    </p:spTree>
    <p:extLst>
      <p:ext uri="{BB962C8B-B14F-4D97-AF65-F5344CB8AC3E}">
        <p14:creationId xmlns:p14="http://schemas.microsoft.com/office/powerpoint/2010/main" val="297117097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Ambitieniveaus</a:t>
            </a:r>
            <a:endParaRPr lang="en-US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 smtClean="0"/>
              <a:t>In de </a:t>
            </a:r>
            <a:r>
              <a:rPr lang="en-US" dirty="0" err="1" smtClean="0"/>
              <a:t>staalkaart</a:t>
            </a:r>
            <a:r>
              <a:rPr lang="en-US" dirty="0" smtClean="0"/>
              <a:t> </a:t>
            </a:r>
            <a:r>
              <a:rPr lang="en-US" dirty="0" err="1" smtClean="0"/>
              <a:t>hanteren</a:t>
            </a:r>
            <a:r>
              <a:rPr lang="en-US" dirty="0" smtClean="0"/>
              <a:t> we </a:t>
            </a:r>
            <a:r>
              <a:rPr lang="en-US" dirty="0" err="1" smtClean="0"/>
              <a:t>drie</a:t>
            </a:r>
            <a:r>
              <a:rPr lang="en-US" dirty="0" smtClean="0"/>
              <a:t> </a:t>
            </a:r>
            <a:r>
              <a:rPr lang="en-US" dirty="0" err="1" smtClean="0"/>
              <a:t>ambitieniveaus</a:t>
            </a:r>
            <a:r>
              <a:rPr lang="en-US" dirty="0" smtClean="0"/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/>
              <a:t>Check: </a:t>
            </a:r>
            <a:r>
              <a:rPr lang="en-US" dirty="0" smtClean="0"/>
              <a:t>in elk </a:t>
            </a:r>
            <a:r>
              <a:rPr lang="en-US" dirty="0" err="1" smtClean="0"/>
              <a:t>goed</a:t>
            </a:r>
            <a:r>
              <a:rPr lang="en-US" dirty="0" smtClean="0"/>
              <a:t> project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/>
              <a:t>Boost: </a:t>
            </a:r>
            <a:r>
              <a:rPr lang="en-US" dirty="0" err="1" smtClean="0"/>
              <a:t>als</a:t>
            </a:r>
            <a:r>
              <a:rPr lang="en-US" dirty="0" smtClean="0"/>
              <a:t> je de </a:t>
            </a:r>
            <a:r>
              <a:rPr lang="en-US" dirty="0" err="1" smtClean="0"/>
              <a:t>concurentie</a:t>
            </a:r>
            <a:r>
              <a:rPr lang="en-US" dirty="0" smtClean="0"/>
              <a:t> </a:t>
            </a:r>
            <a:r>
              <a:rPr lang="en-US" dirty="0" err="1" smtClean="0"/>
              <a:t>voor</a:t>
            </a:r>
            <a:r>
              <a:rPr lang="en-US" dirty="0" smtClean="0"/>
              <a:t> </a:t>
            </a:r>
            <a:r>
              <a:rPr lang="en-US" dirty="0" err="1" smtClean="0"/>
              <a:t>wil</a:t>
            </a:r>
            <a:r>
              <a:rPr lang="en-US" dirty="0" smtClean="0"/>
              <a:t> </a:t>
            </a:r>
            <a:r>
              <a:rPr lang="en-US" dirty="0" err="1" smtClean="0"/>
              <a:t>zijn</a:t>
            </a: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/>
              <a:t>Change-maker: </a:t>
            </a:r>
            <a:r>
              <a:rPr lang="en-US" dirty="0" err="1" smtClean="0"/>
              <a:t>als</a:t>
            </a:r>
            <a:r>
              <a:rPr lang="en-US" dirty="0" smtClean="0"/>
              <a:t> je </a:t>
            </a:r>
            <a:r>
              <a:rPr lang="en-US" dirty="0" err="1" smtClean="0"/>
              <a:t>markleider</a:t>
            </a:r>
            <a:r>
              <a:rPr lang="en-US" dirty="0" smtClean="0"/>
              <a:t> </a:t>
            </a:r>
            <a:r>
              <a:rPr lang="en-US" dirty="0" err="1" smtClean="0"/>
              <a:t>wil</a:t>
            </a:r>
            <a:r>
              <a:rPr lang="en-US" dirty="0" smtClean="0"/>
              <a:t> </a:t>
            </a:r>
            <a:r>
              <a:rPr lang="en-US" dirty="0" err="1" smtClean="0"/>
              <a:t>worden</a:t>
            </a:r>
            <a:endParaRPr lang="en-US" dirty="0" smtClean="0"/>
          </a:p>
          <a:p>
            <a:pPr marL="0" indent="0">
              <a:buNone/>
            </a:pPr>
            <a:r>
              <a:rPr lang="en-US" dirty="0" err="1" smtClean="0"/>
              <a:t>Voor</a:t>
            </a:r>
            <a:r>
              <a:rPr lang="en-US" dirty="0" smtClean="0"/>
              <a:t> die </a:t>
            </a:r>
            <a:r>
              <a:rPr lang="en-US" dirty="0" err="1" smtClean="0"/>
              <a:t>niveaus</a:t>
            </a:r>
            <a:r>
              <a:rPr lang="en-US" dirty="0" smtClean="0"/>
              <a:t> </a:t>
            </a:r>
            <a:r>
              <a:rPr lang="en-US" dirty="0" err="1" smtClean="0"/>
              <a:t>proberen</a:t>
            </a:r>
            <a:r>
              <a:rPr lang="en-US" dirty="0" smtClean="0"/>
              <a:t> we </a:t>
            </a:r>
            <a:r>
              <a:rPr lang="en-US" dirty="0" err="1" smtClean="0"/>
              <a:t>iets</a:t>
            </a:r>
            <a:r>
              <a:rPr lang="en-US" dirty="0" smtClean="0"/>
              <a:t> </a:t>
            </a:r>
            <a:r>
              <a:rPr lang="en-US" dirty="0" err="1" smtClean="0"/>
              <a:t>te</a:t>
            </a:r>
            <a:r>
              <a:rPr lang="en-US" dirty="0" smtClean="0"/>
              <a:t> </a:t>
            </a:r>
            <a:r>
              <a:rPr lang="en-US" dirty="0" err="1" smtClean="0"/>
              <a:t>zeggen</a:t>
            </a:r>
            <a:r>
              <a:rPr lang="en-US" dirty="0" smtClean="0"/>
              <a:t> over.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err="1" smtClean="0"/>
              <a:t>Doelen</a:t>
            </a: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r>
              <a:rPr lang="en-US" dirty="0" err="1" smtClean="0"/>
              <a:t>Aanpak</a:t>
            </a: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r>
              <a:rPr lang="en-US" dirty="0" err="1" smtClean="0"/>
              <a:t>Kwaliteit</a:t>
            </a:r>
            <a:r>
              <a:rPr lang="en-US" dirty="0" smtClean="0"/>
              <a:t>: </a:t>
            </a:r>
            <a:r>
              <a:rPr lang="en-US" dirty="0" err="1" smtClean="0"/>
              <a:t>overzicht</a:t>
            </a:r>
            <a:r>
              <a:rPr lang="en-US" dirty="0" smtClean="0"/>
              <a:t> </a:t>
            </a:r>
            <a:r>
              <a:rPr lang="en-US" dirty="0" err="1" smtClean="0"/>
              <a:t>en</a:t>
            </a:r>
            <a:r>
              <a:rPr lang="en-US" dirty="0" smtClean="0"/>
              <a:t> fit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err="1" smtClean="0"/>
              <a:t>Algemene</a:t>
            </a:r>
            <a:r>
              <a:rPr lang="en-US" dirty="0" smtClean="0"/>
              <a:t> </a:t>
            </a:r>
            <a:r>
              <a:rPr lang="en-US" dirty="0" err="1" smtClean="0"/>
              <a:t>aandachtspunten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13131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486"/>
            <a:ext cx="3390974" cy="3171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Nadere</a:t>
            </a:r>
            <a:r>
              <a:rPr lang="en-US" dirty="0" smtClean="0"/>
              <a:t> </a:t>
            </a:r>
            <a:r>
              <a:rPr lang="en-US" dirty="0" err="1" smtClean="0"/>
              <a:t>kennismaking</a:t>
            </a:r>
            <a:r>
              <a:rPr lang="en-US" dirty="0" smtClean="0"/>
              <a:t> met </a:t>
            </a:r>
            <a:r>
              <a:rPr lang="en-US" dirty="0" err="1" smtClean="0"/>
              <a:t>labonderzoek</a:t>
            </a:r>
            <a:endParaRPr lang="en-US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lvl="1"/>
            <a:r>
              <a:rPr lang="nl-NL" dirty="0"/>
              <a:t>Je kent een aantal </a:t>
            </a:r>
            <a:r>
              <a:rPr lang="nl-NL" dirty="0" err="1" smtClean="0"/>
              <a:t>labmethoden</a:t>
            </a:r>
            <a:r>
              <a:rPr lang="nl-NL" dirty="0" smtClean="0"/>
              <a:t> </a:t>
            </a:r>
            <a:r>
              <a:rPr lang="nl-NL" dirty="0"/>
              <a:t>en begrijpt overeenkomsten en verschillen daartussen.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520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Algemene</a:t>
            </a:r>
            <a:r>
              <a:rPr lang="en-US" dirty="0" smtClean="0"/>
              <a:t> </a:t>
            </a:r>
            <a:r>
              <a:rPr lang="en-US" dirty="0" err="1" smtClean="0"/>
              <a:t>aandachtspunten</a:t>
            </a:r>
            <a:endParaRPr lang="en-US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Fit: </a:t>
            </a:r>
            <a:r>
              <a:rPr lang="en-US" dirty="0" smtClean="0"/>
              <a:t>pas of </a:t>
            </a:r>
            <a:r>
              <a:rPr lang="en-US" dirty="0" err="1" smtClean="0"/>
              <a:t>voor</a:t>
            </a:r>
            <a:r>
              <a:rPr lang="en-US" dirty="0" smtClean="0"/>
              <a:t> de happy flow. </a:t>
            </a:r>
            <a:r>
              <a:rPr lang="en-US" dirty="0" err="1" smtClean="0"/>
              <a:t>Organiseer</a:t>
            </a:r>
            <a:r>
              <a:rPr lang="en-US" dirty="0" smtClean="0"/>
              <a:t> </a:t>
            </a:r>
            <a:r>
              <a:rPr lang="en-US" dirty="0" err="1" smtClean="0"/>
              <a:t>onverwachte</a:t>
            </a:r>
            <a:r>
              <a:rPr lang="en-US" dirty="0" smtClean="0"/>
              <a:t> </a:t>
            </a:r>
            <a:r>
              <a:rPr lang="en-US" dirty="0" err="1" smtClean="0"/>
              <a:t>gedragingen</a:t>
            </a:r>
            <a:endParaRPr lang="en-US" dirty="0" smtClean="0"/>
          </a:p>
          <a:p>
            <a:r>
              <a:rPr lang="en-US" b="1" dirty="0" err="1" smtClean="0"/>
              <a:t>Zekerheid</a:t>
            </a:r>
            <a:r>
              <a:rPr lang="en-US" b="1" dirty="0" smtClean="0"/>
              <a:t>: </a:t>
            </a:r>
            <a:r>
              <a:rPr lang="en-US" dirty="0" smtClean="0"/>
              <a:t>Test de </a:t>
            </a:r>
            <a:r>
              <a:rPr lang="en-US" dirty="0" err="1" smtClean="0"/>
              <a:t>onderdelen</a:t>
            </a:r>
            <a:r>
              <a:rPr lang="en-US" dirty="0" smtClean="0"/>
              <a:t> </a:t>
            </a:r>
            <a:r>
              <a:rPr lang="en-US" dirty="0" err="1" smtClean="0"/>
              <a:t>grondig</a:t>
            </a:r>
            <a:r>
              <a:rPr lang="en-US" dirty="0" smtClean="0"/>
              <a:t>, test </a:t>
            </a:r>
            <a:r>
              <a:rPr lang="en-US" dirty="0" err="1" smtClean="0"/>
              <a:t>daarna</a:t>
            </a:r>
            <a:r>
              <a:rPr lang="en-US" dirty="0" smtClean="0"/>
              <a:t> </a:t>
            </a:r>
            <a:r>
              <a:rPr lang="en-US" dirty="0" err="1" smtClean="0"/>
              <a:t>integratie</a:t>
            </a:r>
            <a:r>
              <a:rPr lang="en-US" dirty="0" smtClean="0"/>
              <a:t>, test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gebruik</a:t>
            </a:r>
            <a:r>
              <a:rPr lang="en-US" dirty="0" smtClean="0"/>
              <a:t>.</a:t>
            </a:r>
          </a:p>
          <a:p>
            <a:r>
              <a:rPr lang="en-US" b="1" dirty="0" err="1" smtClean="0"/>
              <a:t>Verwachtingen</a:t>
            </a:r>
            <a:r>
              <a:rPr lang="en-US" b="1" dirty="0" smtClean="0"/>
              <a:t>: </a:t>
            </a:r>
            <a:r>
              <a:rPr lang="en-US" dirty="0" smtClean="0"/>
              <a:t>Test </a:t>
            </a:r>
            <a:r>
              <a:rPr lang="en-US" dirty="0" err="1" smtClean="0"/>
              <a:t>belangrijke</a:t>
            </a:r>
            <a:r>
              <a:rPr lang="en-US" dirty="0" smtClean="0"/>
              <a:t> </a:t>
            </a:r>
            <a:r>
              <a:rPr lang="en-US" dirty="0" err="1" smtClean="0"/>
              <a:t>en</a:t>
            </a:r>
            <a:r>
              <a:rPr lang="en-US" dirty="0" smtClean="0"/>
              <a:t> </a:t>
            </a:r>
            <a:r>
              <a:rPr lang="en-US" dirty="0" err="1" smtClean="0"/>
              <a:t>risicovolle</a:t>
            </a:r>
            <a:r>
              <a:rPr lang="en-US" dirty="0" smtClean="0"/>
              <a:t> </a:t>
            </a:r>
            <a:r>
              <a:rPr lang="en-US" dirty="0" err="1" smtClean="0"/>
              <a:t>dingen</a:t>
            </a:r>
            <a:r>
              <a:rPr lang="en-US" dirty="0" smtClean="0"/>
              <a:t> </a:t>
            </a:r>
            <a:r>
              <a:rPr lang="en-US" dirty="0" err="1" smtClean="0"/>
              <a:t>eerst</a:t>
            </a:r>
            <a:r>
              <a:rPr lang="en-US" dirty="0" smtClean="0"/>
              <a:t>.   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8336741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Nadere</a:t>
            </a:r>
            <a:r>
              <a:rPr lang="en-US" dirty="0" smtClean="0"/>
              <a:t> </a:t>
            </a:r>
            <a:r>
              <a:rPr lang="en-US" dirty="0" err="1" smtClean="0"/>
              <a:t>Kennismaking</a:t>
            </a:r>
            <a:endParaRPr lang="en-US" dirty="0"/>
          </a:p>
        </p:txBody>
      </p:sp>
      <p:pic>
        <p:nvPicPr>
          <p:cNvPr id="5" name="Tijdelijke aanduiding voor inhoud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600200"/>
            <a:ext cx="7992887" cy="4525963"/>
          </a:xfrm>
        </p:spPr>
      </p:pic>
    </p:spTree>
    <p:extLst>
      <p:ext uri="{BB962C8B-B14F-4D97-AF65-F5344CB8AC3E}">
        <p14:creationId xmlns:p14="http://schemas.microsoft.com/office/powerpoint/2010/main" val="4278762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Labmethoden</a:t>
            </a:r>
            <a:endParaRPr lang="en-US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err="1" smtClean="0"/>
              <a:t>Overeenkomsten</a:t>
            </a:r>
            <a:r>
              <a:rPr lang="en-US" b="1" dirty="0" smtClean="0"/>
              <a:t>: </a:t>
            </a:r>
          </a:p>
          <a:p>
            <a:pPr lvl="1"/>
            <a:r>
              <a:rPr lang="en-US" dirty="0" err="1" smtClean="0"/>
              <a:t>Beantwoorden</a:t>
            </a:r>
            <a:r>
              <a:rPr lang="en-US" dirty="0" smtClean="0"/>
              <a:t> de </a:t>
            </a:r>
            <a:r>
              <a:rPr lang="en-US" dirty="0" err="1" smtClean="0"/>
              <a:t>vraag</a:t>
            </a:r>
            <a:r>
              <a:rPr lang="en-US" dirty="0" smtClean="0"/>
              <a:t> “</a:t>
            </a:r>
            <a:r>
              <a:rPr lang="en-US" dirty="0" err="1" smtClean="0"/>
              <a:t>werkt</a:t>
            </a:r>
            <a:r>
              <a:rPr lang="en-US" dirty="0" smtClean="0"/>
              <a:t> het?”</a:t>
            </a:r>
          </a:p>
          <a:p>
            <a:pPr lvl="1"/>
            <a:r>
              <a:rPr lang="en-US" dirty="0" err="1" smtClean="0"/>
              <a:t>Richten</a:t>
            </a:r>
            <a:r>
              <a:rPr lang="en-US" dirty="0" smtClean="0"/>
              <a:t> </a:t>
            </a:r>
            <a:r>
              <a:rPr lang="en-US" dirty="0" err="1" smtClean="0"/>
              <a:t>zich</a:t>
            </a:r>
            <a:r>
              <a:rPr lang="en-US" dirty="0" smtClean="0"/>
              <a:t> op </a:t>
            </a:r>
            <a:r>
              <a:rPr lang="en-US" dirty="0" err="1" smtClean="0"/>
              <a:t>zekerheid</a:t>
            </a:r>
            <a:r>
              <a:rPr lang="en-US" dirty="0" smtClean="0"/>
              <a:t> </a:t>
            </a:r>
            <a:r>
              <a:rPr lang="en-US" dirty="0" err="1" smtClean="0"/>
              <a:t>en</a:t>
            </a:r>
            <a:r>
              <a:rPr lang="en-US" dirty="0" smtClean="0"/>
              <a:t> fit</a:t>
            </a:r>
          </a:p>
          <a:p>
            <a:r>
              <a:rPr lang="en-US" b="1" dirty="0" err="1" smtClean="0"/>
              <a:t>Verschillen</a:t>
            </a:r>
            <a:r>
              <a:rPr lang="en-US" b="1" dirty="0" smtClean="0"/>
              <a:t>:</a:t>
            </a:r>
          </a:p>
          <a:p>
            <a:pPr lvl="1"/>
            <a:r>
              <a:rPr lang="en-US" dirty="0" smtClean="0"/>
              <a:t>Mate van </a:t>
            </a:r>
            <a:r>
              <a:rPr lang="en-US" dirty="0" err="1" smtClean="0"/>
              <a:t>onderzoek</a:t>
            </a:r>
            <a:r>
              <a:rPr lang="en-US" dirty="0" smtClean="0"/>
              <a:t> van de </a:t>
            </a:r>
            <a:r>
              <a:rPr lang="en-US" dirty="0" err="1" smtClean="0"/>
              <a:t>toepassingscontext</a:t>
            </a:r>
            <a:r>
              <a:rPr lang="en-US" dirty="0" smtClean="0"/>
              <a:t> (fit)</a:t>
            </a:r>
          </a:p>
          <a:p>
            <a:pPr lvl="1"/>
            <a:r>
              <a:rPr lang="en-US" dirty="0" err="1" smtClean="0"/>
              <a:t>Nauwkeurigheid</a:t>
            </a:r>
            <a:r>
              <a:rPr lang="en-US" dirty="0" smtClean="0"/>
              <a:t> </a:t>
            </a:r>
            <a:r>
              <a:rPr lang="en-US" dirty="0" err="1" smtClean="0"/>
              <a:t>waarmee</a:t>
            </a:r>
            <a:r>
              <a:rPr lang="en-US" dirty="0" smtClean="0"/>
              <a:t> </a:t>
            </a:r>
            <a:r>
              <a:rPr lang="en-US" dirty="0" err="1" smtClean="0"/>
              <a:t>ze</a:t>
            </a:r>
            <a:r>
              <a:rPr lang="en-US" dirty="0" smtClean="0"/>
              <a:t> </a:t>
            </a:r>
            <a:r>
              <a:rPr lang="en-US" dirty="0" err="1" smtClean="0"/>
              <a:t>vaststellen</a:t>
            </a:r>
            <a:r>
              <a:rPr lang="en-US" dirty="0" smtClean="0"/>
              <a:t> of </a:t>
            </a:r>
            <a:r>
              <a:rPr lang="en-US" dirty="0" err="1" smtClean="0"/>
              <a:t>iets</a:t>
            </a:r>
            <a:r>
              <a:rPr lang="en-US" dirty="0" smtClean="0"/>
              <a:t> </a:t>
            </a:r>
            <a:r>
              <a:rPr lang="en-US" dirty="0" err="1" smtClean="0"/>
              <a:t>werkt</a:t>
            </a:r>
            <a:r>
              <a:rPr lang="en-US" dirty="0" smtClean="0"/>
              <a:t> (</a:t>
            </a:r>
            <a:r>
              <a:rPr lang="en-US" dirty="0" err="1" smtClean="0"/>
              <a:t>zekerheid</a:t>
            </a:r>
            <a:r>
              <a:rPr lang="en-US" dirty="0" smtClean="0"/>
              <a:t>).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9857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486"/>
            <a:ext cx="3390974" cy="3171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Het </a:t>
            </a:r>
            <a:r>
              <a:rPr lang="en-US" dirty="0" err="1" smtClean="0"/>
              <a:t>karakter</a:t>
            </a:r>
            <a:r>
              <a:rPr lang="en-US" dirty="0" smtClean="0"/>
              <a:t> van lab</a:t>
            </a:r>
            <a:endParaRPr lang="en-US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lvl="1"/>
            <a:r>
              <a:rPr lang="nl-NL" dirty="0"/>
              <a:t>Je begrijpt hoe </a:t>
            </a:r>
            <a:r>
              <a:rPr lang="nl-NL" dirty="0" err="1" smtClean="0"/>
              <a:t>labmethoden</a:t>
            </a:r>
            <a:r>
              <a:rPr lang="nl-NL" dirty="0" smtClean="0"/>
              <a:t> </a:t>
            </a:r>
            <a:r>
              <a:rPr lang="nl-NL" dirty="0"/>
              <a:t>kunnen bijdragen aan de onderzoeksdoelen </a:t>
            </a:r>
            <a:r>
              <a:rPr lang="nl-NL" i="1" dirty="0" smtClean="0"/>
              <a:t>zekerheid </a:t>
            </a:r>
            <a:r>
              <a:rPr lang="nl-NL" i="1" dirty="0"/>
              <a:t>en </a:t>
            </a:r>
            <a:r>
              <a:rPr lang="nl-NL" i="1" dirty="0" smtClean="0"/>
              <a:t>fit.</a:t>
            </a:r>
            <a:endParaRPr lang="en-US" i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5005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 descr="C:\Users\Koen van Turnhout\Downloads\775px-VOC-schip_'Slot_Ter_Hooge'_op_de_rede_van_Rammaken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04713"/>
            <a:ext cx="9144000" cy="7067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Koen van Turnhout\Downloads\Linac1_facility_at_CERN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9" y="-243408"/>
            <a:ext cx="10267033" cy="7416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Koen van Turnhout\Downloads\LHC,_CERN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552" y="-250692"/>
            <a:ext cx="12457384" cy="9343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1378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0"/>
            <a:ext cx="2762833" cy="25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Zekerheid</a:t>
            </a:r>
            <a:endParaRPr lang="en-US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711349"/>
            <a:ext cx="8229600" cy="4525963"/>
          </a:xfrm>
        </p:spPr>
        <p:txBody>
          <a:bodyPr>
            <a:normAutofit lnSpcReduction="10000"/>
          </a:bodyPr>
          <a:lstStyle/>
          <a:p>
            <a:endParaRPr lang="en-US" dirty="0"/>
          </a:p>
          <a:p>
            <a:r>
              <a:rPr lang="en-US" i="1" dirty="0" err="1" smtClean="0"/>
              <a:t>Toetsend</a:t>
            </a:r>
            <a:r>
              <a:rPr lang="en-US" i="1" dirty="0" smtClean="0"/>
              <a:t> </a:t>
            </a:r>
            <a:r>
              <a:rPr lang="en-US" i="1" dirty="0" err="1" smtClean="0"/>
              <a:t>onderzoek</a:t>
            </a:r>
            <a:r>
              <a:rPr lang="en-US" dirty="0" smtClean="0"/>
              <a:t>. </a:t>
            </a:r>
            <a:r>
              <a:rPr lang="en-US" dirty="0" err="1" smtClean="0"/>
              <a:t>Werkt</a:t>
            </a:r>
            <a:r>
              <a:rPr lang="en-US" dirty="0" smtClean="0"/>
              <a:t> het </a:t>
            </a:r>
            <a:r>
              <a:rPr lang="en-US" dirty="0" err="1" smtClean="0"/>
              <a:t>echt</a:t>
            </a:r>
            <a:r>
              <a:rPr lang="en-US" dirty="0" smtClean="0"/>
              <a:t>? </a:t>
            </a:r>
          </a:p>
          <a:p>
            <a:r>
              <a:rPr lang="en-US" dirty="0" smtClean="0"/>
              <a:t>Ben je </a:t>
            </a:r>
            <a:r>
              <a:rPr lang="en-US" dirty="0" err="1" smtClean="0"/>
              <a:t>wel</a:t>
            </a:r>
            <a:r>
              <a:rPr lang="en-US" dirty="0" smtClean="0"/>
              <a:t> </a:t>
            </a:r>
            <a:r>
              <a:rPr lang="en-US" dirty="0" err="1" smtClean="0"/>
              <a:t>zeker</a:t>
            </a:r>
            <a:r>
              <a:rPr lang="en-US" dirty="0" smtClean="0"/>
              <a:t> van je </a:t>
            </a:r>
            <a:r>
              <a:rPr lang="en-US" dirty="0" err="1" smtClean="0"/>
              <a:t>zaak</a:t>
            </a:r>
            <a:r>
              <a:rPr lang="en-US" dirty="0" smtClean="0"/>
              <a:t>, </a:t>
            </a:r>
            <a:r>
              <a:rPr lang="en-US" dirty="0" err="1" smtClean="0"/>
              <a:t>dat</a:t>
            </a:r>
            <a:r>
              <a:rPr lang="en-US" dirty="0" smtClean="0"/>
              <a:t> wat </a:t>
            </a:r>
            <a:r>
              <a:rPr lang="en-US" dirty="0" err="1" smtClean="0"/>
              <a:t>jij</a:t>
            </a:r>
            <a:r>
              <a:rPr lang="en-US" dirty="0" smtClean="0"/>
              <a:t> </a:t>
            </a:r>
            <a:r>
              <a:rPr lang="en-US" dirty="0" err="1" smtClean="0"/>
              <a:t>bedacht</a:t>
            </a:r>
            <a:r>
              <a:rPr lang="en-US" dirty="0" smtClean="0"/>
              <a:t> </a:t>
            </a:r>
            <a:r>
              <a:rPr lang="en-US" dirty="0" err="1" smtClean="0"/>
              <a:t>hebt</a:t>
            </a:r>
            <a:r>
              <a:rPr lang="en-US" dirty="0" smtClean="0"/>
              <a:t> </a:t>
            </a:r>
            <a:r>
              <a:rPr lang="en-US" dirty="0" err="1" smtClean="0"/>
              <a:t>werkt</a:t>
            </a:r>
            <a:r>
              <a:rPr lang="en-US" dirty="0" smtClean="0"/>
              <a:t> </a:t>
            </a:r>
            <a:r>
              <a:rPr lang="en-US" dirty="0" err="1" smtClean="0"/>
              <a:t>voor</a:t>
            </a:r>
            <a:r>
              <a:rPr lang="en-US" dirty="0" smtClean="0"/>
              <a:t> de </a:t>
            </a:r>
            <a:r>
              <a:rPr lang="en-US" dirty="0" err="1" smtClean="0"/>
              <a:t>gebruikscontext</a:t>
            </a:r>
            <a:r>
              <a:rPr lang="en-US" dirty="0"/>
              <a:t>?</a:t>
            </a:r>
            <a:endParaRPr lang="en-US" dirty="0" smtClean="0"/>
          </a:p>
          <a:p>
            <a:r>
              <a:rPr lang="en-US" dirty="0" err="1" smtClean="0"/>
              <a:t>Zeker</a:t>
            </a:r>
            <a:r>
              <a:rPr lang="en-US" dirty="0" smtClean="0"/>
              <a:t> </a:t>
            </a:r>
            <a:r>
              <a:rPr lang="en-US" dirty="0" err="1" smtClean="0"/>
              <a:t>betekent</a:t>
            </a:r>
            <a:r>
              <a:rPr lang="en-US" dirty="0" smtClean="0"/>
              <a:t> </a:t>
            </a:r>
            <a:r>
              <a:rPr lang="en-US" dirty="0" err="1" smtClean="0"/>
              <a:t>ook</a:t>
            </a:r>
            <a:r>
              <a:rPr lang="en-US" dirty="0" smtClean="0"/>
              <a:t> ‘</a:t>
            </a:r>
            <a:r>
              <a:rPr lang="en-US" dirty="0" err="1" smtClean="0"/>
              <a:t>precies</a:t>
            </a:r>
            <a:r>
              <a:rPr lang="en-US" dirty="0" smtClean="0"/>
              <a:t>’, ‘</a:t>
            </a:r>
            <a:r>
              <a:rPr lang="en-US" dirty="0" err="1" smtClean="0"/>
              <a:t>bewezen</a:t>
            </a:r>
            <a:r>
              <a:rPr lang="en-US" dirty="0" smtClean="0"/>
              <a:t>’:  </a:t>
            </a:r>
            <a:r>
              <a:rPr lang="en-US" dirty="0" err="1" smtClean="0"/>
              <a:t>dus</a:t>
            </a:r>
            <a:r>
              <a:rPr lang="en-US" dirty="0" smtClean="0"/>
              <a:t> de </a:t>
            </a:r>
            <a:r>
              <a:rPr lang="en-US" dirty="0" err="1" smtClean="0"/>
              <a:t>uitkomst</a:t>
            </a:r>
            <a:r>
              <a:rPr lang="en-US" dirty="0" smtClean="0"/>
              <a:t> van </a:t>
            </a:r>
            <a:r>
              <a:rPr lang="en-US" dirty="0" err="1" smtClean="0"/>
              <a:t>een</a:t>
            </a:r>
            <a:r>
              <a:rPr lang="en-US" dirty="0" smtClean="0"/>
              <a:t> </a:t>
            </a:r>
            <a:r>
              <a:rPr lang="en-US" dirty="0" err="1" smtClean="0"/>
              <a:t>labonderzoek</a:t>
            </a:r>
            <a:r>
              <a:rPr lang="en-US" dirty="0" smtClean="0"/>
              <a:t> </a:t>
            </a:r>
            <a:r>
              <a:rPr lang="en-US" dirty="0" err="1" smtClean="0"/>
              <a:t>moet</a:t>
            </a:r>
            <a:r>
              <a:rPr lang="en-US" dirty="0" smtClean="0"/>
              <a:t> in </a:t>
            </a:r>
            <a:r>
              <a:rPr lang="en-US" dirty="0" err="1" smtClean="0"/>
              <a:t>duidelijke</a:t>
            </a:r>
            <a:r>
              <a:rPr lang="en-US" dirty="0"/>
              <a:t> </a:t>
            </a:r>
            <a:r>
              <a:rPr lang="en-US" dirty="0" err="1" smtClean="0"/>
              <a:t>conclusies</a:t>
            </a:r>
            <a:r>
              <a:rPr lang="en-US" dirty="0" smtClean="0"/>
              <a:t> </a:t>
            </a:r>
            <a:r>
              <a:rPr lang="en-US" dirty="0" err="1" smtClean="0"/>
              <a:t>gevangen</a:t>
            </a:r>
            <a:r>
              <a:rPr lang="en-US" dirty="0" smtClean="0"/>
              <a:t> </a:t>
            </a:r>
            <a:r>
              <a:rPr lang="en-US" dirty="0" err="1" smtClean="0"/>
              <a:t>worden</a:t>
            </a:r>
            <a:r>
              <a:rPr lang="en-US" dirty="0" smtClean="0"/>
              <a:t>, </a:t>
            </a:r>
            <a:r>
              <a:rPr lang="en-US" dirty="0" err="1" smtClean="0"/>
              <a:t>ondersteund</a:t>
            </a:r>
            <a:r>
              <a:rPr lang="en-US" dirty="0" smtClean="0"/>
              <a:t> door </a:t>
            </a:r>
            <a:r>
              <a:rPr lang="en-US" dirty="0" err="1" smtClean="0"/>
              <a:t>bewijs</a:t>
            </a:r>
            <a:r>
              <a:rPr lang="en-US" dirty="0" smtClean="0"/>
              <a:t> </a:t>
            </a:r>
            <a:r>
              <a:rPr lang="en-US" dirty="0" err="1" smtClean="0"/>
              <a:t>dat</a:t>
            </a:r>
            <a:r>
              <a:rPr lang="en-US" dirty="0" smtClean="0"/>
              <a:t> je </a:t>
            </a:r>
            <a:r>
              <a:rPr lang="en-US" dirty="0" err="1" smtClean="0"/>
              <a:t>hebt</a:t>
            </a:r>
            <a:r>
              <a:rPr lang="en-US" dirty="0" smtClean="0"/>
              <a:t> </a:t>
            </a:r>
            <a:r>
              <a:rPr lang="en-US" dirty="0" err="1" smtClean="0"/>
              <a:t>voor</a:t>
            </a:r>
            <a:r>
              <a:rPr lang="en-US" dirty="0" smtClean="0"/>
              <a:t> je (</a:t>
            </a:r>
            <a:r>
              <a:rPr lang="en-US" dirty="0" err="1" smtClean="0"/>
              <a:t>eigen</a:t>
            </a:r>
            <a:r>
              <a:rPr lang="en-US" dirty="0" smtClean="0"/>
              <a:t>) </a:t>
            </a:r>
            <a:r>
              <a:rPr lang="en-US" dirty="0" err="1" smtClean="0"/>
              <a:t>vertrouwen</a:t>
            </a:r>
            <a:r>
              <a:rPr lang="en-US" dirty="0" smtClean="0"/>
              <a:t> in die </a:t>
            </a:r>
            <a:r>
              <a:rPr lang="en-US" dirty="0" err="1" smtClean="0"/>
              <a:t>conclusies</a:t>
            </a:r>
            <a:r>
              <a:rPr lang="en-US" dirty="0" smtClean="0"/>
              <a:t>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048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221356"/>
            <a:ext cx="3111149" cy="248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Fit</a:t>
            </a:r>
            <a:endParaRPr lang="en-US" dirty="0"/>
          </a:p>
        </p:txBody>
      </p:sp>
      <p:sp>
        <p:nvSpPr>
          <p:cNvPr id="4" name="Tijdelijke aanduiding voor inhoud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3190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8803</TotalTime>
  <Words>1560</Words>
  <Application>Microsoft Office PowerPoint</Application>
  <PresentationFormat>Diavoorstelling (4:3)</PresentationFormat>
  <Paragraphs>174</Paragraphs>
  <Slides>30</Slides>
  <Notes>11</Notes>
  <HiddenSlides>0</HiddenSlides>
  <MMClips>0</MMClips>
  <ScaleCrop>false</ScaleCrop>
  <HeadingPairs>
    <vt:vector size="4" baseType="variant">
      <vt:variant>
        <vt:lpstr>Thema</vt:lpstr>
      </vt:variant>
      <vt:variant>
        <vt:i4>1</vt:i4>
      </vt:variant>
      <vt:variant>
        <vt:lpstr>Diatitels</vt:lpstr>
      </vt:variant>
      <vt:variant>
        <vt:i4>30</vt:i4>
      </vt:variant>
    </vt:vector>
  </HeadingPairs>
  <TitlesOfParts>
    <vt:vector size="31" baseType="lpstr">
      <vt:lpstr>Office-thema</vt:lpstr>
      <vt:lpstr>PowerPoint-presentatie</vt:lpstr>
      <vt:lpstr>Leerdoelen</vt:lpstr>
      <vt:lpstr>Nadere kennismaking met labonderzoek</vt:lpstr>
      <vt:lpstr>Nadere Kennismaking</vt:lpstr>
      <vt:lpstr>Labmethoden</vt:lpstr>
      <vt:lpstr>Het karakter van lab</vt:lpstr>
      <vt:lpstr>PowerPoint-presentatie</vt:lpstr>
      <vt:lpstr>Zekerheid</vt:lpstr>
      <vt:lpstr>Fit</vt:lpstr>
      <vt:lpstr>PowerPoint-presentatie</vt:lpstr>
      <vt:lpstr>Fit</vt:lpstr>
      <vt:lpstr>Sliderposities</vt:lpstr>
      <vt:lpstr>De onderzoekscylus in labonderzoek</vt:lpstr>
      <vt:lpstr>PowerPoint-presentatie</vt:lpstr>
      <vt:lpstr>Labvragen stellen: voorbeelden</vt:lpstr>
      <vt:lpstr>Labvragen stellen: voorbeelden</vt:lpstr>
      <vt:lpstr>Labvragen aandachtspunten</vt:lpstr>
      <vt:lpstr>Confirmation bias en weerlegbaarheid praattekst.</vt:lpstr>
      <vt:lpstr>PowerPoint-presentatie</vt:lpstr>
      <vt:lpstr>Confirmation bias en weerlegbaarheid</vt:lpstr>
      <vt:lpstr>Informatie verzamelen &amp; verwerken</vt:lpstr>
      <vt:lpstr>  Experimenteel ontwerp</vt:lpstr>
      <vt:lpstr>Meetonzekerheid</vt:lpstr>
      <vt:lpstr>PowerPoint-presentatie</vt:lpstr>
      <vt:lpstr>Labconclusies trekken</vt:lpstr>
      <vt:lpstr>De pragmatiek van labonderzoek</vt:lpstr>
      <vt:lpstr>Wanneer is het goed genoeg?</vt:lpstr>
      <vt:lpstr>Staalkaart</vt:lpstr>
      <vt:lpstr>Ambitieniveaus</vt:lpstr>
      <vt:lpstr>Algemene aandachtspunten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Open Online : Veld!</dc:title>
  <dc:creator>Koen van Turnhout</dc:creator>
  <cp:lastModifiedBy>Koen van Turnhout</cp:lastModifiedBy>
  <cp:revision>55</cp:revision>
  <dcterms:created xsi:type="dcterms:W3CDTF">2019-04-10T14:26:40Z</dcterms:created>
  <dcterms:modified xsi:type="dcterms:W3CDTF">2019-06-20T12:42:19Z</dcterms:modified>
</cp:coreProperties>
</file>