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63"/>
  </p:normalViewPr>
  <p:slideViewPr>
    <p:cSldViewPr snapToGrid="0" snapToObjects="1">
      <p:cViewPr varScale="1">
        <p:scale>
          <a:sx n="117" d="100"/>
          <a:sy n="117" d="100"/>
        </p:scale>
        <p:origin x="36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0651BA8-FB98-3641-A518-93FB37CB8E4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FAF781F-8183-1046-BFD5-FE05FB68FD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10DDBC7-8D80-BE4A-BBBD-2967FC7FEB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30BD66D-BFBA-134D-B6C0-2E6F860D88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06056A3-88E5-9643-BFF9-C4E94E6F00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14975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C90530-D599-714E-9A09-B87D88C3F4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356FE883-18D0-FA43-BD9F-68FB99EAB7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3B8F279-D3E8-6544-936D-E917406C47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C9166C0-C450-1848-BFD2-51C66BC0BE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C82D1A9-5E1E-794A-A8E6-642EF4677A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240665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8895FEBD-6E74-8940-B81D-229444F79DB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88D692FE-AC6B-E542-97D2-DDBFA7C56B4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42B94A7-3D80-824A-9959-56B3E74A8A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8B19BBF-A5A8-4344-BE66-39E58E4E41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D797E00-4AE4-9649-90E3-3FF311DBF6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1645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3A024EB-DA85-CF43-849E-204CD0091A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6E96C56-B49D-2C4E-96C0-C02601E0CA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D8F2F0F-0AB4-CF4E-A6EB-603D824386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B499A8C-3E49-BD4C-9D18-1FF675D15D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99C8297-8F98-F647-96E0-E72ECD1544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39407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8D3957-8412-F846-B9A5-DBE8B95CBF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BC57F114-858F-4E48-8A95-ABB4BBFA50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5FA7423-9896-1B49-B5D3-C79C59B32C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973005B-BDFE-504A-83D4-E4F7670574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4472F06-03AC-6142-BCC1-1EA2EF3041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02806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5217BC-F293-024A-AAAB-895DC1CF9D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FDA006E-5846-6543-B615-CE3AEDDDE36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411946A6-4844-1E4C-9D6A-1C7E9FA64B5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2ADEFBA-73AB-9E47-A45F-237E7F47D7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9A62C8E-F6FB-4B46-96E0-57DB643291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64C4BD4-1313-A145-B087-4718315580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411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6CAD3E4-522A-A14C-B79A-BE420E91A0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2D77440-D510-F54E-B04A-51EBB35588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D273B4EA-35EE-4F42-9946-A3FFCFCD4EA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D0914154-7EE9-7C4E-9C4A-D9F3D8D8BC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0DD66509-B7BC-D14D-AF54-2C48076EA2E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927422BA-1496-8447-825A-07E65523D2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5E0B94E7-5505-BC42-807E-AEE35C6DB1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EAFA82FD-D42E-F845-A42A-E104F662EB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20209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5BE631-D93D-F340-8C40-5CE3C9D637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73713A1E-E595-D043-A1AF-7C79E5419D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72F2F4BD-7D18-EF47-890D-898AB4107E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1A872A80-220A-9241-9397-3F0ADE8921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64241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ABD47EA7-44F1-A54B-9DAE-B762BA51E7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B23FF92A-9624-8044-B5B6-30B6484194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500933DC-C2B6-9645-B284-C38374E128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24219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E9424B6-1F3F-8E4C-BFE2-00D3504E7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3C65AA2-CDFB-3846-9525-90F3B59FD79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B75EB481-2E55-4847-BD4C-B7327C6BDD2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B2420BCB-0D07-594C-9D9A-558898886F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A16B6F7-2B5E-5242-860F-D39E48CFC6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D56344F-6E96-2D4B-B65D-986388169E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89813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7FECFE1-128F-1746-8E81-2DE325A1C8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5685FA94-58AB-FA4D-AA99-F11DBB1649D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6F14682A-0038-EB49-A46C-A77DFE106F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46BA4DD-C758-AE47-9711-1AD159753C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662B195-D7D6-BB45-AFE4-8680D98FA8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64D5A11-63AA-F244-9311-9A83258F93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151656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6290DA2F-015A-9E41-BE04-0176091838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CA9BF9C-68DC-4341-BBC0-0CF2B0E0A9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93815A7-1445-8E46-8A41-59B2C4B1278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5A4766-34D5-6048-A664-0B1012E2864B}" type="datetimeFigureOut">
              <a:t>03-06-19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306FA11-047B-4A43-A053-6E56CAC877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A738FFB-331E-DE46-B664-12C1AC00CE4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F9D9E3-DA8A-CB41-A1D6-04EC0F89D0BB}" type="slidenum"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47928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F70FB4-BD24-3F44-A22E-FAEEF31FAEF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042B1CE-2CE8-B846-8FC2-22567B48EBD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4040519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Breedbeeld</PresentationFormat>
  <Paragraphs>0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Rosalie Reede</dc:creator>
  <cp:lastModifiedBy>Rosalie Reede</cp:lastModifiedBy>
  <cp:revision>1</cp:revision>
  <dcterms:created xsi:type="dcterms:W3CDTF">2019-06-03T20:42:48Z</dcterms:created>
  <dcterms:modified xsi:type="dcterms:W3CDTF">2019-06-03T20:43:22Z</dcterms:modified>
</cp:coreProperties>
</file>

<file path=docProps/thumbnail.jpeg>
</file>