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63" r:id="rId4"/>
    <p:sldId id="258" r:id="rId5"/>
    <p:sldId id="259" r:id="rId6"/>
    <p:sldId id="264" r:id="rId7"/>
    <p:sldId id="266" r:id="rId8"/>
    <p:sldId id="260" r:id="rId9"/>
    <p:sldId id="261" r:id="rId10"/>
    <p:sldId id="265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7" d="100"/>
          <a:sy n="67" d="100"/>
        </p:scale>
        <p:origin x="644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9/10/2019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dirty="0"/>
              <a:t>9/10/2019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9/10/2019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9/10/2019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9/10/2019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9/10/2019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9/10/2019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9/10/2019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5" r:id="rId4"/>
    <p:sldLayoutId id="2147483653" r:id="rId5"/>
    <p:sldLayoutId id="2147483654" r:id="rId6"/>
    <p:sldLayoutId id="2147483655" r:id="rId7"/>
    <p:sldLayoutId id="214748366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7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s://www.google.com/url?sa=i&amp;rct=j&amp;q=&amp;esrc=s&amp;source=images&amp;cd=&amp;ved=2ahUKEwjh0Lrimq_kAhXG6aQKHdIQDbUQjRx6BAgBEAQ&amp;url=https%3A%2F%2Fbiologielessen.nl%2Findex.php%2Fdna-66%2F1948-bloedcellen-en-hun-functies&amp;psig=AOvVaw0mW1Q3XrxtkaUL_aIndRkb&amp;ust=1567413046776398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hyperlink" Target="https://www.youtube.com/watch?v=_l7ZN4sC4KY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adiSwtgWiBg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0F85A10-71C3-4213-AF69-3A51B087428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Het ademhalingsstelsel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36D6743E-6D8E-4F55-8A4E-034B150BC18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20459465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FB4D4E5-1366-4E89-9D16-66A8C2BB3F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Weektaak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EFF67A6-4ED2-400B-92D8-F82200D765D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Leren H1.3</a:t>
            </a:r>
          </a:p>
          <a:p>
            <a:r>
              <a:rPr lang="nl-NL" dirty="0"/>
              <a:t>Leren H2.1 + H2.2 + H2.3 </a:t>
            </a:r>
          </a:p>
          <a:p>
            <a:pPr marL="0" indent="0">
              <a:buNone/>
            </a:pPr>
            <a:endParaRPr lang="nl-NL" dirty="0"/>
          </a:p>
          <a:p>
            <a:r>
              <a:rPr lang="nl-NL" dirty="0"/>
              <a:t>Casus H1</a:t>
            </a:r>
          </a:p>
          <a:p>
            <a:r>
              <a:rPr lang="nl-NL" dirty="0"/>
              <a:t>Begrippenlijst + vragen + casus H2</a:t>
            </a:r>
          </a:p>
          <a:p>
            <a:endParaRPr lang="nl-NL" dirty="0"/>
          </a:p>
          <a:p>
            <a:r>
              <a:rPr lang="nl-NL" dirty="0"/>
              <a:t>Denk aan het lesfilmpje en microscopie </a:t>
            </a:r>
            <a:r>
              <a:rPr lang="nl-NL"/>
              <a:t>rode bloedcellen!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7880754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1EDD213-52CB-40E0-81D7-9B0A25072A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Wat gaan we doen vandaag?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B63B580-9AC1-4B45-B970-21769AFA6DB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Start het ademhalingsstelsel</a:t>
            </a:r>
          </a:p>
        </p:txBody>
      </p:sp>
    </p:spTree>
    <p:extLst>
      <p:ext uri="{BB962C8B-B14F-4D97-AF65-F5344CB8AC3E}">
        <p14:creationId xmlns:p14="http://schemas.microsoft.com/office/powerpoint/2010/main" val="10066578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2A682F5-56FD-488F-B9E5-36BB75CA72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Leerdoelen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EB96BD7-E46E-4F4F-B4A8-14E4D7EFE6C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dirty="0"/>
              <a:t>Je kent de organen van het ademhalingsstelsel en je weet de functie van ieder orgaan.</a:t>
            </a:r>
          </a:p>
          <a:p>
            <a:pPr lvl="0"/>
            <a:r>
              <a:rPr lang="nl-NL" dirty="0"/>
              <a:t>Je kan beschrijven hoe de verschillende organen samenwerken om de gaswisseling goed te laten verlopen </a:t>
            </a:r>
          </a:p>
          <a:p>
            <a:pPr lvl="0"/>
            <a:r>
              <a:rPr lang="nl-NL" dirty="0"/>
              <a:t>Je kan de verschillende typen ademhaling beschrijven</a:t>
            </a:r>
          </a:p>
          <a:p>
            <a:pPr lvl="0"/>
            <a:r>
              <a:rPr lang="nl-NL" dirty="0"/>
              <a:t>Je kan de stofwisseling van de longen beschrijven in rust- en inspanningssituaties 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2177664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62B5FCA-561D-4EE6-BCAA-E8C0E56E02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Het ademhalingsstelsel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E59DA20-4F60-4E3D-90E3-BFEBEA1F5C1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Mond: verwarmen lucht</a:t>
            </a:r>
          </a:p>
          <a:p>
            <a:r>
              <a:rPr lang="nl-NL" dirty="0"/>
              <a:t>Neus: verwarmen lucht, schoon maken lucht, vochtig maken lucht</a:t>
            </a:r>
          </a:p>
          <a:p>
            <a:r>
              <a:rPr lang="nl-NL" dirty="0"/>
              <a:t>Keel: lucht gaat naar luchtpijp</a:t>
            </a:r>
          </a:p>
          <a:p>
            <a:r>
              <a:rPr lang="nl-NL" dirty="0"/>
              <a:t>Luchtpijp: vervoert lucht naar longen</a:t>
            </a:r>
          </a:p>
          <a:p>
            <a:r>
              <a:rPr lang="nl-NL" dirty="0"/>
              <a:t>Longen: gaswisseling </a:t>
            </a:r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D1822E92-2976-4A2E-8FEC-354FB0CDA8E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16238" y="2228135"/>
            <a:ext cx="3410706" cy="43518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73427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4F00C1F-61AE-4D40-BEF7-8E9A3B17F2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De binnenkant van de luchtwegen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BADCE72F-5E73-4176-8390-A05179224FF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Bevat trilhaarcellen (vervoert slijm en stof weg van de longen) en slijmcellen (maakt slijm waaraan stof blijft plakken) </a:t>
            </a:r>
          </a:p>
          <a:p>
            <a:r>
              <a:rPr lang="nl-NL" dirty="0"/>
              <a:t>3 functies: </a:t>
            </a:r>
          </a:p>
          <a:p>
            <a:pPr lvl="1"/>
            <a:r>
              <a:rPr lang="nl-NL" dirty="0"/>
              <a:t>Verwarmen lucht</a:t>
            </a:r>
          </a:p>
          <a:p>
            <a:pPr lvl="1"/>
            <a:r>
              <a:rPr lang="nl-NL" dirty="0"/>
              <a:t>Schoonmaken lucht</a:t>
            </a:r>
          </a:p>
          <a:p>
            <a:pPr lvl="1"/>
            <a:r>
              <a:rPr lang="nl-NL" dirty="0"/>
              <a:t>Warm maken lucht  </a:t>
            </a:r>
          </a:p>
        </p:txBody>
      </p:sp>
    </p:spTree>
    <p:extLst>
      <p:ext uri="{BB962C8B-B14F-4D97-AF65-F5344CB8AC3E}">
        <p14:creationId xmlns:p14="http://schemas.microsoft.com/office/powerpoint/2010/main" val="276298015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0EF7129-D23D-4D77-A084-C478B24B66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Gaswisseling </a:t>
            </a:r>
          </a:p>
        </p:txBody>
      </p:sp>
      <p:pic>
        <p:nvPicPr>
          <p:cNvPr id="5" name="Tijdelijke aanduiding voor inhoud 4" descr="Afbeelding met tekst&#10;&#10;Automatisch gegenereerde beschrijving">
            <a:extLst>
              <a:ext uri="{FF2B5EF4-FFF2-40B4-BE49-F238E27FC236}">
                <a16:creationId xmlns:a16="http://schemas.microsoft.com/office/drawing/2014/main" id="{B25B3AED-E81A-40C6-9342-72BB2AC8ED0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90754" y="2160588"/>
            <a:ext cx="7770529" cy="3881437"/>
          </a:xfrm>
        </p:spPr>
      </p:pic>
    </p:spTree>
    <p:extLst>
      <p:ext uri="{BB962C8B-B14F-4D97-AF65-F5344CB8AC3E}">
        <p14:creationId xmlns:p14="http://schemas.microsoft.com/office/powerpoint/2010/main" val="250732574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4C7975E-D903-46A0-B836-A579D20815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Gaswisseling Havo/Vwo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244BE10-A483-492A-B896-AA751124B08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De zuurstof uit de longblaasjes worden gekoppeld aan hemoglobine in rode bloedcel</a:t>
            </a:r>
          </a:p>
          <a:p>
            <a:r>
              <a:rPr lang="nl-NL" dirty="0"/>
              <a:t>Rode bloedcel vervoert zuurstof door hele lichaam naar iedere cel</a:t>
            </a:r>
          </a:p>
          <a:p>
            <a:r>
              <a:rPr lang="nl-NL" dirty="0"/>
              <a:t>In cel vindt verbranding plaats (glucose + zuurstof </a:t>
            </a:r>
            <a:r>
              <a:rPr lang="nl-NL" dirty="0">
                <a:sym typeface="Wingdings" panose="05000000000000000000" pitchFamily="2" charset="2"/>
              </a:rPr>
              <a:t> koolstofdioxide + water + energie)</a:t>
            </a:r>
          </a:p>
          <a:p>
            <a:r>
              <a:rPr lang="nl-NL" dirty="0">
                <a:sym typeface="Wingdings" panose="05000000000000000000" pitchFamily="2" charset="2"/>
              </a:rPr>
              <a:t>Koolstofdioxide wordt opgenomen in bloedplasma en bindt aan globine in de rode bloedcel</a:t>
            </a:r>
          </a:p>
          <a:p>
            <a:r>
              <a:rPr lang="nl-NL" dirty="0">
                <a:sym typeface="Wingdings" panose="05000000000000000000" pitchFamily="2" charset="2"/>
              </a:rPr>
              <a:t>Koolstofdioxide wordt door bloed afgegeven aan lucht in longblaasjes</a:t>
            </a:r>
          </a:p>
          <a:p>
            <a:endParaRPr lang="nl-NL" dirty="0">
              <a:sym typeface="Wingdings" panose="05000000000000000000" pitchFamily="2" charset="2"/>
            </a:endParaRPr>
          </a:p>
        </p:txBody>
      </p:sp>
      <p:pic>
        <p:nvPicPr>
          <p:cNvPr id="4" name="Afbeelding 3" descr="Afbeeldingsresultaat voor zuurstof hemoglobine">
            <a:hlinkClick r:id="rId2" tgtFrame="&quot;_blank&quot;"/>
            <a:extLst>
              <a:ext uri="{FF2B5EF4-FFF2-40B4-BE49-F238E27FC236}">
                <a16:creationId xmlns:a16="http://schemas.microsoft.com/office/drawing/2014/main" id="{B92DD501-ADC1-4FE3-A6D4-6985BE922D59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43900" y="4927601"/>
            <a:ext cx="3352800" cy="184277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34396929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D9E2F7E-4F92-494D-A817-647C0EA11E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Buikademhaling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CB259B1-8EFC-47D9-8E9D-7F9754D1706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nl-NL" dirty="0"/>
              <a:t>Het middenrif wordt plat </a:t>
            </a:r>
            <a:r>
              <a:rPr lang="nl-NL" dirty="0">
                <a:sym typeface="Wingdings" panose="05000000000000000000" pitchFamily="2" charset="2"/>
              </a:rPr>
              <a:t> de borstholte wordt groter  lucht stroomt de longen in </a:t>
            </a:r>
          </a:p>
          <a:p>
            <a:pPr lvl="1"/>
            <a:r>
              <a:rPr lang="nl-NL" dirty="0"/>
              <a:t>De middenrifspieren ontspannen </a:t>
            </a:r>
            <a:r>
              <a:rPr lang="nl-NL" dirty="0">
                <a:sym typeface="Wingdings" panose="05000000000000000000" pitchFamily="2" charset="2"/>
              </a:rPr>
              <a:t> het middenrif gaat bol staan  de lucht gaat uit de longen</a:t>
            </a:r>
          </a:p>
          <a:p>
            <a:pPr lvl="1"/>
            <a:r>
              <a:rPr lang="nl-NL" dirty="0">
                <a:sym typeface="Wingdings" panose="05000000000000000000" pitchFamily="2" charset="2"/>
                <a:hlinkClick r:id="rId2"/>
              </a:rPr>
              <a:t>https://www.youtube.com/watch?v=_l7ZN4sC4KY</a:t>
            </a:r>
            <a:r>
              <a:rPr lang="nl-NL" dirty="0">
                <a:sym typeface="Wingdings" panose="05000000000000000000" pitchFamily="2" charset="2"/>
              </a:rPr>
              <a:t> </a:t>
            </a:r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9D3B34E6-C9FB-431B-A639-CBBA6801167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91728" y="3743325"/>
            <a:ext cx="3595221" cy="2619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056425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973820F-AC5C-4E5B-ADA7-8698C9515C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Borstademhaling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D80096A3-A0A0-4452-AEEA-DCE0E8E5882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  <a:p>
            <a:pPr lvl="1"/>
            <a:r>
              <a:rPr lang="nl-NL" dirty="0"/>
              <a:t>De tussenribspieren trekken samen </a:t>
            </a:r>
            <a:r>
              <a:rPr lang="nl-NL" dirty="0">
                <a:sym typeface="Wingdings" panose="05000000000000000000" pitchFamily="2" charset="2"/>
              </a:rPr>
              <a:t></a:t>
            </a:r>
            <a:r>
              <a:rPr lang="nl-NL" dirty="0"/>
              <a:t> ribben gaan omhoog </a:t>
            </a:r>
            <a:r>
              <a:rPr lang="nl-NL" dirty="0">
                <a:sym typeface="Wingdings" panose="05000000000000000000" pitchFamily="2" charset="2"/>
              </a:rPr>
              <a:t> de borstholte wordt groter  lucht stroomt de longen in </a:t>
            </a:r>
          </a:p>
          <a:p>
            <a:pPr lvl="1"/>
            <a:r>
              <a:rPr lang="nl-NL" dirty="0"/>
              <a:t>De tussenribspieren ontspannen </a:t>
            </a:r>
            <a:r>
              <a:rPr lang="nl-NL" dirty="0">
                <a:sym typeface="Wingdings" panose="05000000000000000000" pitchFamily="2" charset="2"/>
              </a:rPr>
              <a:t> je borstkast gaat omlaag  de lucht gaat uit de longen </a:t>
            </a:r>
          </a:p>
          <a:p>
            <a:pPr lvl="1"/>
            <a:endParaRPr lang="nl-NL" dirty="0">
              <a:sym typeface="Wingdings" panose="05000000000000000000" pitchFamily="2" charset="2"/>
            </a:endParaRPr>
          </a:p>
          <a:p>
            <a:pPr lvl="1"/>
            <a:r>
              <a:rPr lang="nl-NL" dirty="0">
                <a:hlinkClick r:id="rId2"/>
              </a:rPr>
              <a:t>https://www.youtube.com/watch?v=adiSwtgWiBg</a:t>
            </a:r>
            <a:r>
              <a:rPr lang="nl-NL" dirty="0"/>
              <a:t> </a:t>
            </a:r>
          </a:p>
          <a:p>
            <a:pPr lvl="1"/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297302408"/>
      </p:ext>
    </p:extLst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3988</TotalTime>
  <Words>316</Words>
  <Application>Microsoft Office PowerPoint</Application>
  <PresentationFormat>Breedbeeld</PresentationFormat>
  <Paragraphs>45</Paragraphs>
  <Slides>10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10</vt:i4>
      </vt:variant>
    </vt:vector>
  </HeadingPairs>
  <TitlesOfParts>
    <vt:vector size="14" baseType="lpstr">
      <vt:lpstr>Arial</vt:lpstr>
      <vt:lpstr>Trebuchet MS</vt:lpstr>
      <vt:lpstr>Wingdings 3</vt:lpstr>
      <vt:lpstr>Facet</vt:lpstr>
      <vt:lpstr>Het ademhalingsstelsel</vt:lpstr>
      <vt:lpstr>Wat gaan we doen vandaag? </vt:lpstr>
      <vt:lpstr>Leerdoelen </vt:lpstr>
      <vt:lpstr>Het ademhalingsstelsel </vt:lpstr>
      <vt:lpstr>De binnenkant van de luchtwegen </vt:lpstr>
      <vt:lpstr>Gaswisseling </vt:lpstr>
      <vt:lpstr>Gaswisseling Havo/Vwo</vt:lpstr>
      <vt:lpstr>Buikademhaling</vt:lpstr>
      <vt:lpstr>Borstademhaling</vt:lpstr>
      <vt:lpstr>Weektaak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Hoofdstuk 7</dc:title>
  <dc:creator>Marloes Kemna</dc:creator>
  <cp:lastModifiedBy>marloes kemna</cp:lastModifiedBy>
  <cp:revision>6</cp:revision>
  <dcterms:created xsi:type="dcterms:W3CDTF">2017-09-19T08:00:40Z</dcterms:created>
  <dcterms:modified xsi:type="dcterms:W3CDTF">2019-09-13T04:28:34Z</dcterms:modified>
</cp:coreProperties>
</file>